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6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6" y="5105400"/>
            <a:ext cx="9137073" cy="175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 PRESENTATION</a:t>
            </a:r>
          </a:p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Clone Of Adidas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Website</a:t>
            </a:r>
          </a:p>
          <a:p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Presentation By- Team No. 28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20782" y="114300"/>
            <a:ext cx="2895600" cy="66294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Members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Our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Solution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Challenges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Faced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half" idx="2"/>
          </p:nvPr>
        </p:nvSpPr>
        <p:spPr>
          <a:xfrm>
            <a:off x="2779702" y="114300"/>
            <a:ext cx="2838450" cy="66294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Statement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Working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Demo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Learning’s By</a:t>
            </a:r>
            <a:endParaRPr 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52" y="5181600"/>
            <a:ext cx="3525848" cy="167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0" y="0"/>
            <a:ext cx="914400" cy="518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3876" y="13854"/>
            <a:ext cx="914400" cy="51677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691" y="27709"/>
            <a:ext cx="914400" cy="51538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856" y="0"/>
            <a:ext cx="915785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601979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4" y="-20782"/>
            <a:ext cx="1085207" cy="1059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" y="1143001"/>
            <a:ext cx="787751" cy="1100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6" y="2362200"/>
            <a:ext cx="1051052" cy="823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2" y="3352800"/>
            <a:ext cx="779318" cy="1039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4" y="4572000"/>
            <a:ext cx="687586" cy="1030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" y="5810250"/>
            <a:ext cx="783977" cy="1028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1053" y="32448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Rohit  Kumar  Sahu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15087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Bhavani  Dasari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258944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Yadulla  Malik  </a:t>
            </a:r>
            <a:r>
              <a:rPr lang="en-US" dirty="0" err="1" smtClean="0">
                <a:solidFill>
                  <a:schemeClr val="bg1"/>
                </a:solidFill>
              </a:rPr>
              <a:t>Shaik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873" y="368767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Radhika  Gupta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1053" y="490262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Swaraj  Nikam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341" y="61399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Akash  Borate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Statement</a:t>
            </a:r>
          </a:p>
          <a:p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were given the </a:t>
            </a: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task</a:t>
            </a:r>
          </a:p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clone Adidas</a:t>
            </a:r>
          </a:p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website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 replicate </a:t>
            </a:r>
            <a:endParaRPr lang="en-US" sz="2400" i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product buying </a:t>
            </a:r>
            <a:endParaRPr lang="en-US" sz="2400" i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process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en-US" sz="24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18" y="6926"/>
            <a:ext cx="4567382" cy="68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0"/>
            <a:ext cx="41148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4953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</a:t>
            </a:r>
          </a:p>
          <a:p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have created a clone of </a:t>
            </a: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Adidas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HTML CSS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JS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and we have tried to replicate the shoes buying process of </a:t>
            </a:r>
            <a:r>
              <a:rPr lang="en-US" sz="24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Adidas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website (modify accordingly )</a:t>
            </a:r>
            <a:endParaRPr lang="en-US" sz="2400" i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26" y="13854"/>
            <a:ext cx="9137073" cy="68441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" y="48489"/>
            <a:ext cx="9137075" cy="5710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8962" y="5734245"/>
            <a:ext cx="495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Demo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link here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72" y="0"/>
            <a:ext cx="385822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 Faced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495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Learning's From Project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Shree</cp:lastModifiedBy>
  <cp:revision>19</cp:revision>
  <dcterms:created xsi:type="dcterms:W3CDTF">2006-08-16T00:00:00Z</dcterms:created>
  <dcterms:modified xsi:type="dcterms:W3CDTF">2021-11-13T10:49:46Z</dcterms:modified>
</cp:coreProperties>
</file>