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40" d="100"/>
          <a:sy n="4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4921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6247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4575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987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34544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65550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42876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7047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311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85684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333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0723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5509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26265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4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00950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84216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3497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7990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05357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49992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1049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1249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2198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8800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636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12390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6479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5476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4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524000" y="3245073"/>
            <a:ext cx="8610600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BHAVANI V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312211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441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B.COM(GENERAL)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ALPHA ARTS AND SCIENCE COLLEGE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73734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矩形"/>
          <p:cNvSpPr>
            <a:spLocks/>
          </p:cNvSpPr>
          <p:nvPr/>
        </p:nvSpPr>
        <p:spPr>
          <a:xfrm rot="0">
            <a:off x="609600" y="1371600"/>
            <a:ext cx="7413625" cy="57016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Koggle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Using this website to collect the data for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Excel spread sheet 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Excel sheet is used to arrange the relevant data.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Used  to identify the blank area.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 Option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This option is used to remove the blanks.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erformance Level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Grading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- We use the “IFS” formula to grading the employee         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=IFS(Z9&gt;=5,"VERY     HIGH",Z9&gt;=4,"HIGH",Z9&gt;=3,"MED","TRUE", "LOW")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0278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>
            <a:spLocks/>
          </p:cNvSpPr>
          <p:nvPr/>
        </p:nvSpPr>
        <p:spPr>
          <a:xfrm rot="0">
            <a:off x="762000" y="457200"/>
            <a:ext cx="3505199" cy="634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36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1066800" y="1496961"/>
            <a:ext cx="7620000" cy="33394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We use the pivot table to get crisp and clear data about the employee performance . For that we used the below details 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Filter – Gender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Column -Performance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Row – Business Unit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Value – Count of First name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Graph show the result of this analysis.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30244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9" name="图片" descr="C:\Users\VC\AppData\Local\Packages\Microsoft.Windows.Photos_8wekyb3d8bbwe\TempState\ShareServiceTempFolder\Screenshot (6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85800" y="1150278"/>
            <a:ext cx="8483600" cy="495935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1201192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rot="0">
            <a:off x="457200" y="381000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1" name="图片" descr="C:\Users\VC\AppData\Local\Packages\Microsoft.Windows.Photos_8wekyb3d8bbwe\TempState\ShareServiceTempFolder\Screenshot (4)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371600" y="1295399"/>
            <a:ext cx="7262950" cy="541967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7381258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755332" y="1295399"/>
            <a:ext cx="7626668" cy="5520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at this level, targeted interventions are needed to elevate performance.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LOW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93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category,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highlights areas for potential improvement and support.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Conversely, the HIGH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and VERY HIGH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369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performance levels show a strong and exceptional workforce that drives significant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5720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0" cap="none" spc="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0" i="0" u="none" strike="noStrike" kern="0" cap="none" spc="-8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0" i="0" u="none" strike="noStrike" kern="0" cap="none" spc="2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78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8273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1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4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99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0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4562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609600" y="304800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753090" y="1402128"/>
            <a:ext cx="70866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Conducting employee performance analysis is crucial for enhancing productivity and aligning individual efforts with organizational goals.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helps identify strengths and areas for improvement, ensuring that employees receive constructive feedback and targeted development opportunities.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59146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曲线"/>
          <p:cNvSpPr>
            <a:spLocks/>
          </p:cNvSpPr>
          <p:nvPr/>
        </p:nvSpPr>
        <p:spPr>
          <a:xfrm rot="0">
            <a:off x="8501062" y="505777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381000" y="328612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381000" y="1232464"/>
            <a:ext cx="8610600" cy="4901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This analysis evaluates employee performance across ten business units,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totaling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2,999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employees.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MEDIUM: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Dominates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LOW: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Significant at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indicating potential areas for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show strong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VERY 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369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excel exceptionally.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 Highlights: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SVG: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and balanced performance levels.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requiring focused development efforts.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goal is to pinpoint trends, celebrate high achievers, and address performance gaps to boost overall effectiveness.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1314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152400" y="212315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25" name="组合"/>
          <p:cNvGrpSpPr>
            <a:grpSpLocks/>
          </p:cNvGrpSpPr>
          <p:nvPr/>
        </p:nvGrpSpPr>
        <p:grpSpPr>
          <a:xfrm>
            <a:off x="8229600" y="3276600"/>
            <a:ext cx="2513985" cy="3886200"/>
            <a:chOff x="8229600" y="3276600"/>
            <a:chExt cx="2513985" cy="388620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8229600" y="7000555"/>
              <a:ext cx="153127" cy="16224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406384" y="3276600"/>
              <a:ext cx="2337200" cy="29203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6" name="矩形"/>
          <p:cNvSpPr>
            <a:spLocks/>
          </p:cNvSpPr>
          <p:nvPr/>
        </p:nvSpPr>
        <p:spPr>
          <a:xfrm rot="0">
            <a:off x="533762" y="1647885"/>
            <a:ext cx="7924437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Feedback and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constructive feedback for personal growth and career development, potentially increasing job satisfaction.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Highlights high performers, boosting morale and motivation.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Decision-Making: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Provides data-driven insights to make informed decisions about promotions, training, and resource allocation.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Strategy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align employee performance with organizational goals and identify areas for strategic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Investors/Shareholders: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Impact: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insights into employee performance that can affect overall company productivity and financial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Risk Management: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in identifying potential risks related to workforce performance and strategic execution.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2659697" y="961982"/>
            <a:ext cx="2979103" cy="5232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Heading Semibold" pitchFamily="2" charset="0"/>
                <a:ea typeface="宋体" pitchFamily="0" charset="0"/>
                <a:cs typeface="Calibri" pitchFamily="0" charset="0"/>
              </a:rPr>
              <a:t>STAKEHOLDERS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Sitka Heading Semibold" pitchFamily="2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95243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71750"/>
            <a:ext cx="2695574" cy="3248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304800" y="1096088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2819400" y="2658397"/>
            <a:ext cx="7772400" cy="2234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Find missing area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Remove blanks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Allocate the performance  level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To get detailed summary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Prepare the data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visualizaion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8298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381000" y="609600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0">
            <a:off x="1295399" y="2097351"/>
            <a:ext cx="610402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Details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Kaggle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Total features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29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Relevant features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9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Text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Male , Female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Grading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4413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2667000" y="2389116"/>
            <a:ext cx="6019799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used the below formula to grading the employee performance level , which help us find their efficiency .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=IFS(Z9&gt;=5,"VERY HIGH",Z9&gt;=4,"HIGH",Z9&gt;=3,"MED","TRUE", "LOW")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5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314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23</cp:revision>
  <dcterms:created xsi:type="dcterms:W3CDTF">2024-03-29T15:07:22Z</dcterms:created>
  <dcterms:modified xsi:type="dcterms:W3CDTF">2024-09-20T10:40:23Z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