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61" r:id="rId4"/>
    <p:sldId id="259" r:id="rId5"/>
    <p:sldId id="260" r:id="rId6"/>
    <p:sldId id="263" r:id="rId7"/>
    <p:sldId id="262" r:id="rId8"/>
    <p:sldId id="268" r:id="rId9"/>
    <p:sldId id="269"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E5B4B-0001-421A-AE2E-3AFDD430F60F}" v="37" dt="2024-09-18T15:22:14.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ESH K" userId="97113a41ff30224c" providerId="LiveId" clId="{997F2BCD-1132-4708-84C8-D8B921792BB6}"/>
    <pc:docChg chg="undo custSel addSld delSld modSld">
      <pc:chgData name="BHAVESH K" userId="97113a41ff30224c" providerId="LiveId" clId="{997F2BCD-1132-4708-84C8-D8B921792BB6}" dt="2024-08-09T05:50:08.161" v="2503" actId="1076"/>
      <pc:docMkLst>
        <pc:docMk/>
      </pc:docMkLst>
      <pc:sldChg chg="modSp mod">
        <pc:chgData name="BHAVESH K" userId="97113a41ff30224c" providerId="LiveId" clId="{997F2BCD-1132-4708-84C8-D8B921792BB6}" dt="2024-08-09T05:50:08.161" v="2503" actId="1076"/>
        <pc:sldMkLst>
          <pc:docMk/>
          <pc:sldMk cId="420812581" sldId="256"/>
        </pc:sldMkLst>
        <pc:spChg chg="mod">
          <ac:chgData name="BHAVESH K" userId="97113a41ff30224c" providerId="LiveId" clId="{997F2BCD-1132-4708-84C8-D8B921792BB6}" dt="2024-08-09T05:50:03.975" v="2502" actId="1076"/>
          <ac:spMkLst>
            <pc:docMk/>
            <pc:sldMk cId="420812581" sldId="256"/>
            <ac:spMk id="7" creationId="{8F630C9D-626C-E682-909B-7D20D005D07A}"/>
          </ac:spMkLst>
        </pc:spChg>
        <pc:spChg chg="mod">
          <ac:chgData name="BHAVESH K" userId="97113a41ff30224c" providerId="LiveId" clId="{997F2BCD-1132-4708-84C8-D8B921792BB6}" dt="2024-08-09T05:49:52.374" v="2501" actId="20577"/>
          <ac:spMkLst>
            <pc:docMk/>
            <pc:sldMk cId="420812581" sldId="256"/>
            <ac:spMk id="8" creationId="{84EB5A42-719E-C524-FD39-EA4A9AEC2585}"/>
          </ac:spMkLst>
        </pc:spChg>
        <pc:spChg chg="mod">
          <ac:chgData name="BHAVESH K" userId="97113a41ff30224c" providerId="LiveId" clId="{997F2BCD-1132-4708-84C8-D8B921792BB6}" dt="2024-08-09T05:50:08.161" v="2503" actId="1076"/>
          <ac:spMkLst>
            <pc:docMk/>
            <pc:sldMk cId="420812581" sldId="256"/>
            <ac:spMk id="10" creationId="{4AA753C8-8535-A5F0-8FCF-3068998A254C}"/>
          </ac:spMkLst>
        </pc:spChg>
      </pc:sldChg>
      <pc:sldChg chg="addSp delSp modSp mod">
        <pc:chgData name="BHAVESH K" userId="97113a41ff30224c" providerId="LiveId" clId="{997F2BCD-1132-4708-84C8-D8B921792BB6}" dt="2024-08-08T16:49:55.069" v="2166" actId="1076"/>
        <pc:sldMkLst>
          <pc:docMk/>
          <pc:sldMk cId="2422715029" sldId="259"/>
        </pc:sldMkLst>
        <pc:spChg chg="del mod">
          <ac:chgData name="BHAVESH K" userId="97113a41ff30224c" providerId="LiveId" clId="{997F2BCD-1132-4708-84C8-D8B921792BB6}" dt="2024-08-08T16:04:41.649" v="530"/>
          <ac:spMkLst>
            <pc:docMk/>
            <pc:sldMk cId="2422715029" sldId="259"/>
            <ac:spMk id="3" creationId="{8EDD864B-425E-E918-216B-083C30170D82}"/>
          </ac:spMkLst>
        </pc:spChg>
        <pc:spChg chg="add del mod">
          <ac:chgData name="BHAVESH K" userId="97113a41ff30224c" providerId="LiveId" clId="{997F2BCD-1132-4708-84C8-D8B921792BB6}" dt="2024-08-08T16:05:39.670" v="536" actId="21"/>
          <ac:spMkLst>
            <pc:docMk/>
            <pc:sldMk cId="2422715029" sldId="259"/>
            <ac:spMk id="7" creationId="{4543B126-BB93-2534-441B-A22C80B54F01}"/>
          </ac:spMkLst>
        </pc:spChg>
        <pc:spChg chg="add del mod">
          <ac:chgData name="BHAVESH K" userId="97113a41ff30224c" providerId="LiveId" clId="{997F2BCD-1132-4708-84C8-D8B921792BB6}" dt="2024-08-08T16:05:42.930" v="537"/>
          <ac:spMkLst>
            <pc:docMk/>
            <pc:sldMk cId="2422715029" sldId="259"/>
            <ac:spMk id="8" creationId="{C9A76CB7-690F-5DB9-92B5-3DB3AF71E29F}"/>
          </ac:spMkLst>
        </pc:spChg>
        <pc:spChg chg="add mod">
          <ac:chgData name="BHAVESH K" userId="97113a41ff30224c" providerId="LiveId" clId="{997F2BCD-1132-4708-84C8-D8B921792BB6}" dt="2024-08-08T16:49:55.069" v="2166" actId="1076"/>
          <ac:spMkLst>
            <pc:docMk/>
            <pc:sldMk cId="2422715029" sldId="259"/>
            <ac:spMk id="9" creationId="{4543B126-BB93-2534-441B-A22C80B54F01}"/>
          </ac:spMkLst>
        </pc:spChg>
      </pc:sldChg>
      <pc:sldChg chg="modSp mod">
        <pc:chgData name="BHAVESH K" userId="97113a41ff30224c" providerId="LiveId" clId="{997F2BCD-1132-4708-84C8-D8B921792BB6}" dt="2024-08-08T16:52:21.949" v="2196" actId="2711"/>
        <pc:sldMkLst>
          <pc:docMk/>
          <pc:sldMk cId="155564604" sldId="260"/>
        </pc:sldMkLst>
        <pc:spChg chg="mod">
          <ac:chgData name="BHAVESH K" userId="97113a41ff30224c" providerId="LiveId" clId="{997F2BCD-1132-4708-84C8-D8B921792BB6}" dt="2024-08-08T16:52:21.949" v="2196" actId="2711"/>
          <ac:spMkLst>
            <pc:docMk/>
            <pc:sldMk cId="155564604" sldId="260"/>
            <ac:spMk id="3" creationId="{349767DC-A693-FE57-FC98-624D4E514403}"/>
          </ac:spMkLst>
        </pc:spChg>
      </pc:sldChg>
      <pc:sldChg chg="addSp delSp modSp mod">
        <pc:chgData name="BHAVESH K" userId="97113a41ff30224c" providerId="LiveId" clId="{997F2BCD-1132-4708-84C8-D8B921792BB6}" dt="2024-08-08T16:52:45.474" v="2198" actId="2711"/>
        <pc:sldMkLst>
          <pc:docMk/>
          <pc:sldMk cId="3685194007" sldId="261"/>
        </pc:sldMkLst>
        <pc:spChg chg="del mod">
          <ac:chgData name="BHAVESH K" userId="97113a41ff30224c" providerId="LiveId" clId="{997F2BCD-1132-4708-84C8-D8B921792BB6}" dt="2024-08-08T16:17:14.243" v="622"/>
          <ac:spMkLst>
            <pc:docMk/>
            <pc:sldMk cId="3685194007" sldId="261"/>
            <ac:spMk id="3" creationId="{3186EB72-176E-01F7-5E51-9B2A22BC706D}"/>
          </ac:spMkLst>
        </pc:spChg>
        <pc:spChg chg="add mod">
          <ac:chgData name="BHAVESH K" userId="97113a41ff30224c" providerId="LiveId" clId="{997F2BCD-1132-4708-84C8-D8B921792BB6}" dt="2024-08-08T16:52:45.474" v="2198" actId="2711"/>
          <ac:spMkLst>
            <pc:docMk/>
            <pc:sldMk cId="3685194007" sldId="261"/>
            <ac:spMk id="7" creationId="{DFFDAC08-F630-F9E6-442E-9064B263AFE1}"/>
          </ac:spMkLst>
        </pc:spChg>
      </pc:sldChg>
      <pc:sldChg chg="modSp mod">
        <pc:chgData name="BHAVESH K" userId="97113a41ff30224c" providerId="LiveId" clId="{997F2BCD-1132-4708-84C8-D8B921792BB6}" dt="2024-08-08T16:42:19.028" v="1713" actId="20577"/>
        <pc:sldMkLst>
          <pc:docMk/>
          <pc:sldMk cId="3426744389" sldId="262"/>
        </pc:sldMkLst>
        <pc:spChg chg="mod">
          <ac:chgData name="BHAVESH K" userId="97113a41ff30224c" providerId="LiveId" clId="{997F2BCD-1132-4708-84C8-D8B921792BB6}" dt="2024-08-08T16:27:33.648" v="737" actId="20577"/>
          <ac:spMkLst>
            <pc:docMk/>
            <pc:sldMk cId="3426744389" sldId="262"/>
            <ac:spMk id="2" creationId="{7703C929-BA06-D8BE-A952-11BA85212E26}"/>
          </ac:spMkLst>
        </pc:spChg>
        <pc:graphicFrameChg chg="modGraphic">
          <ac:chgData name="BHAVESH K" userId="97113a41ff30224c" providerId="LiveId" clId="{997F2BCD-1132-4708-84C8-D8B921792BB6}" dt="2024-08-08T16:42:19.028" v="1713" actId="20577"/>
          <ac:graphicFrameMkLst>
            <pc:docMk/>
            <pc:sldMk cId="3426744389" sldId="262"/>
            <ac:graphicFrameMk id="3" creationId="{F05FF9D4-31F4-9A4F-A531-81327109F40E}"/>
          </ac:graphicFrameMkLst>
        </pc:graphicFrameChg>
      </pc:sldChg>
      <pc:sldChg chg="addSp delSp modSp mod">
        <pc:chgData name="BHAVESH K" userId="97113a41ff30224c" providerId="LiveId" clId="{997F2BCD-1132-4708-84C8-D8B921792BB6}" dt="2024-08-08T16:51:50.969" v="2194" actId="1076"/>
        <pc:sldMkLst>
          <pc:docMk/>
          <pc:sldMk cId="1487666530" sldId="263"/>
        </pc:sldMkLst>
        <pc:spChg chg="del mod">
          <ac:chgData name="BHAVESH K" userId="97113a41ff30224c" providerId="LiveId" clId="{997F2BCD-1132-4708-84C8-D8B921792BB6}" dt="2024-08-08T16:08:21.359" v="548"/>
          <ac:spMkLst>
            <pc:docMk/>
            <pc:sldMk cId="1487666530" sldId="263"/>
            <ac:spMk id="3" creationId="{AD547B6F-EDA6-DBD9-29D9-B2FAFCC2473C}"/>
          </ac:spMkLst>
        </pc:spChg>
        <pc:spChg chg="add">
          <ac:chgData name="BHAVESH K" userId="97113a41ff30224c" providerId="LiveId" clId="{997F2BCD-1132-4708-84C8-D8B921792BB6}" dt="2024-08-08T16:07:52.438" v="543"/>
          <ac:spMkLst>
            <pc:docMk/>
            <pc:sldMk cId="1487666530" sldId="263"/>
            <ac:spMk id="7" creationId="{C0C483E7-4B9A-B3F2-DC96-E0271528956A}"/>
          </ac:spMkLst>
        </pc:spChg>
        <pc:spChg chg="add">
          <ac:chgData name="BHAVESH K" userId="97113a41ff30224c" providerId="LiveId" clId="{997F2BCD-1132-4708-84C8-D8B921792BB6}" dt="2024-08-08T16:07:57.695" v="545"/>
          <ac:spMkLst>
            <pc:docMk/>
            <pc:sldMk cId="1487666530" sldId="263"/>
            <ac:spMk id="8" creationId="{F5EEED74-1C46-881F-32C5-99DD12909A97}"/>
          </ac:spMkLst>
        </pc:spChg>
        <pc:spChg chg="add mod">
          <ac:chgData name="BHAVESH K" userId="97113a41ff30224c" providerId="LiveId" clId="{997F2BCD-1132-4708-84C8-D8B921792BB6}" dt="2024-08-08T16:51:50.969" v="2194" actId="1076"/>
          <ac:spMkLst>
            <pc:docMk/>
            <pc:sldMk cId="1487666530" sldId="263"/>
            <ac:spMk id="9" creationId="{42DEE7F0-0D21-056C-9E41-D674F93ACB86}"/>
          </ac:spMkLst>
        </pc:spChg>
        <pc:spChg chg="add mod">
          <ac:chgData name="BHAVESH K" userId="97113a41ff30224c" providerId="LiveId" clId="{997F2BCD-1132-4708-84C8-D8B921792BB6}" dt="2024-08-08T16:09:26.336" v="561" actId="14100"/>
          <ac:spMkLst>
            <pc:docMk/>
            <pc:sldMk cId="1487666530" sldId="263"/>
            <ac:spMk id="10" creationId="{AB0D4287-9B27-0FDA-C9F5-7F95B26C9ACB}"/>
          </ac:spMkLst>
        </pc:spChg>
        <pc:spChg chg="add del">
          <ac:chgData name="BHAVESH K" userId="97113a41ff30224c" providerId="LiveId" clId="{997F2BCD-1132-4708-84C8-D8B921792BB6}" dt="2024-08-08T16:09:46.024" v="565" actId="21"/>
          <ac:spMkLst>
            <pc:docMk/>
            <pc:sldMk cId="1487666530" sldId="263"/>
            <ac:spMk id="11" creationId="{9ADA6A9D-37EC-18E4-BC33-422C654F28C6}"/>
          </ac:spMkLst>
        </pc:spChg>
      </pc:sldChg>
      <pc:sldChg chg="addSp delSp modSp mod">
        <pc:chgData name="BHAVESH K" userId="97113a41ff30224c" providerId="LiveId" clId="{997F2BCD-1132-4708-84C8-D8B921792BB6}" dt="2024-08-08T16:54:26.914" v="2217" actId="20577"/>
        <pc:sldMkLst>
          <pc:docMk/>
          <pc:sldMk cId="1574560602" sldId="264"/>
        </pc:sldMkLst>
        <pc:spChg chg="add del mod">
          <ac:chgData name="BHAVESH K" userId="97113a41ff30224c" providerId="LiveId" clId="{997F2BCD-1132-4708-84C8-D8B921792BB6}" dt="2024-08-08T16:23:40.928" v="650"/>
          <ac:spMkLst>
            <pc:docMk/>
            <pc:sldMk cId="1574560602" sldId="264"/>
            <ac:spMk id="3" creationId="{C2ACB974-A542-C4A0-AA08-4D5682C948D7}"/>
          </ac:spMkLst>
        </pc:spChg>
        <pc:spChg chg="add mod">
          <ac:chgData name="BHAVESH K" userId="97113a41ff30224c" providerId="LiveId" clId="{997F2BCD-1132-4708-84C8-D8B921792BB6}" dt="2024-08-08T16:23:14.518" v="649"/>
          <ac:spMkLst>
            <pc:docMk/>
            <pc:sldMk cId="1574560602" sldId="264"/>
            <ac:spMk id="7" creationId="{59DB8BFE-D444-A925-676A-1CA26389FEFA}"/>
          </ac:spMkLst>
        </pc:spChg>
        <pc:spChg chg="add mod">
          <ac:chgData name="BHAVESH K" userId="97113a41ff30224c" providerId="LiveId" clId="{997F2BCD-1132-4708-84C8-D8B921792BB6}" dt="2024-08-08T16:54:26.914" v="2217" actId="20577"/>
          <ac:spMkLst>
            <pc:docMk/>
            <pc:sldMk cId="1574560602" sldId="264"/>
            <ac:spMk id="8" creationId="{CC54F238-E72D-7007-3516-1AA1C909462B}"/>
          </ac:spMkLst>
        </pc:spChg>
      </pc:sldChg>
      <pc:sldChg chg="addSp delSp modSp mod">
        <pc:chgData name="BHAVESH K" userId="97113a41ff30224c" providerId="LiveId" clId="{997F2BCD-1132-4708-84C8-D8B921792BB6}" dt="2024-08-08T16:55:01.384" v="2220" actId="1076"/>
        <pc:sldMkLst>
          <pc:docMk/>
          <pc:sldMk cId="2425859479" sldId="265"/>
        </pc:sldMkLst>
        <pc:spChg chg="del">
          <ac:chgData name="BHAVESH K" userId="97113a41ff30224c" providerId="LiveId" clId="{997F2BCD-1132-4708-84C8-D8B921792BB6}" dt="2024-08-08T16:24:25.808" v="657" actId="21"/>
          <ac:spMkLst>
            <pc:docMk/>
            <pc:sldMk cId="2425859479" sldId="265"/>
            <ac:spMk id="2" creationId="{6149E40D-F593-854C-4F2B-52E14C209218}"/>
          </ac:spMkLst>
        </pc:spChg>
        <pc:spChg chg="mod">
          <ac:chgData name="BHAVESH K" userId="97113a41ff30224c" providerId="LiveId" clId="{997F2BCD-1132-4708-84C8-D8B921792BB6}" dt="2024-08-08T16:55:01.384" v="2220" actId="1076"/>
          <ac:spMkLst>
            <pc:docMk/>
            <pc:sldMk cId="2425859479" sldId="265"/>
            <ac:spMk id="3" creationId="{A7F718B8-B8FA-5B9D-D018-2B1D0A5B7026}"/>
          </ac:spMkLst>
        </pc:spChg>
        <pc:spChg chg="add del mod">
          <ac:chgData name="BHAVESH K" userId="97113a41ff30224c" providerId="LiveId" clId="{997F2BCD-1132-4708-84C8-D8B921792BB6}" dt="2024-08-08T16:54:57.328" v="2219" actId="21"/>
          <ac:spMkLst>
            <pc:docMk/>
            <pc:sldMk cId="2425859479" sldId="265"/>
            <ac:spMk id="8" creationId="{AC3E2CA4-2993-85D5-F44C-29AD9B1DF03D}"/>
          </ac:spMkLst>
        </pc:spChg>
      </pc:sldChg>
      <pc:sldChg chg="addSp delSp modSp mod">
        <pc:chgData name="BHAVESH K" userId="97113a41ff30224c" providerId="LiveId" clId="{997F2BCD-1132-4708-84C8-D8B921792BB6}" dt="2024-08-08T17:01:00.147" v="2281" actId="20577"/>
        <pc:sldMkLst>
          <pc:docMk/>
          <pc:sldMk cId="3196455789" sldId="266"/>
        </pc:sldMkLst>
        <pc:spChg chg="add mod">
          <ac:chgData name="BHAVESH K" userId="97113a41ff30224c" providerId="LiveId" clId="{997F2BCD-1132-4708-84C8-D8B921792BB6}" dt="2024-08-08T17:01:00.147" v="2281" actId="20577"/>
          <ac:spMkLst>
            <pc:docMk/>
            <pc:sldMk cId="3196455789" sldId="266"/>
            <ac:spMk id="3" creationId="{4E268ED3-C446-109D-DC6E-FC1FE56B5145}"/>
          </ac:spMkLst>
        </pc:spChg>
        <pc:spChg chg="del mod">
          <ac:chgData name="BHAVESH K" userId="97113a41ff30224c" providerId="LiveId" clId="{997F2BCD-1132-4708-84C8-D8B921792BB6}" dt="2024-08-08T16:25:26.414" v="659"/>
          <ac:spMkLst>
            <pc:docMk/>
            <pc:sldMk cId="3196455789" sldId="266"/>
            <ac:spMk id="7" creationId="{2D4C1CF5-6D20-B1EC-9C58-B8FE72F005AE}"/>
          </ac:spMkLst>
        </pc:spChg>
      </pc:sldChg>
      <pc:sldChg chg="modSp mod">
        <pc:chgData name="BHAVESH K" userId="97113a41ff30224c" providerId="LiveId" clId="{997F2BCD-1132-4708-84C8-D8B921792BB6}" dt="2024-08-09T03:39:21.747" v="2461" actId="27636"/>
        <pc:sldMkLst>
          <pc:docMk/>
          <pc:sldMk cId="3120598366" sldId="267"/>
        </pc:sldMkLst>
        <pc:spChg chg="mod">
          <ac:chgData name="BHAVESH K" userId="97113a41ff30224c" providerId="LiveId" clId="{997F2BCD-1132-4708-84C8-D8B921792BB6}" dt="2024-08-09T03:32:29.372" v="2309" actId="20577"/>
          <ac:spMkLst>
            <pc:docMk/>
            <pc:sldMk cId="3120598366" sldId="267"/>
            <ac:spMk id="2" creationId="{7B6A47AD-FECF-4E83-059B-3B01D7EB678D}"/>
          </ac:spMkLst>
        </pc:spChg>
        <pc:spChg chg="mod">
          <ac:chgData name="BHAVESH K" userId="97113a41ff30224c" providerId="LiveId" clId="{997F2BCD-1132-4708-84C8-D8B921792BB6}" dt="2024-08-09T03:39:21.747" v="2461" actId="27636"/>
          <ac:spMkLst>
            <pc:docMk/>
            <pc:sldMk cId="3120598366" sldId="267"/>
            <ac:spMk id="3" creationId="{4B735188-168B-E17C-7239-87B82EF32BB2}"/>
          </ac:spMkLst>
        </pc:spChg>
      </pc:sldChg>
      <pc:sldChg chg="modSp add mod">
        <pc:chgData name="BHAVESH K" userId="97113a41ff30224c" providerId="LiveId" clId="{997F2BCD-1132-4708-84C8-D8B921792BB6}" dt="2024-08-08T16:46:36.371" v="2164" actId="20577"/>
        <pc:sldMkLst>
          <pc:docMk/>
          <pc:sldMk cId="1860943564" sldId="268"/>
        </pc:sldMkLst>
        <pc:graphicFrameChg chg="modGraphic">
          <ac:chgData name="BHAVESH K" userId="97113a41ff30224c" providerId="LiveId" clId="{997F2BCD-1132-4708-84C8-D8B921792BB6}" dt="2024-08-08T16:46:36.371" v="2164" actId="20577"/>
          <ac:graphicFrameMkLst>
            <pc:docMk/>
            <pc:sldMk cId="1860943564" sldId="268"/>
            <ac:graphicFrameMk id="3" creationId="{F05FF9D4-31F4-9A4F-A531-81327109F40E}"/>
          </ac:graphicFrameMkLst>
        </pc:graphicFrameChg>
      </pc:sldChg>
      <pc:sldChg chg="addSp delSp modSp new del mod">
        <pc:chgData name="BHAVESH K" userId="97113a41ff30224c" providerId="LiveId" clId="{997F2BCD-1132-4708-84C8-D8B921792BB6}" dt="2024-08-08T16:29:28.457" v="748" actId="2696"/>
        <pc:sldMkLst>
          <pc:docMk/>
          <pc:sldMk cId="2783328945" sldId="268"/>
        </pc:sldMkLst>
        <pc:spChg chg="del mod">
          <ac:chgData name="BHAVESH K" userId="97113a41ff30224c" providerId="LiveId" clId="{997F2BCD-1132-4708-84C8-D8B921792BB6}" dt="2024-08-08T16:28:57.527" v="743" actId="3680"/>
          <ac:spMkLst>
            <pc:docMk/>
            <pc:sldMk cId="2783328945" sldId="268"/>
            <ac:spMk id="3" creationId="{AF444D3D-7736-ACF3-B07C-50533B26C485}"/>
          </ac:spMkLst>
        </pc:spChg>
        <pc:graphicFrameChg chg="add mod ord modGraphic">
          <ac:chgData name="BHAVESH K" userId="97113a41ff30224c" providerId="LiveId" clId="{997F2BCD-1132-4708-84C8-D8B921792BB6}" dt="2024-08-08T16:29:16.237" v="747" actId="2084"/>
          <ac:graphicFrameMkLst>
            <pc:docMk/>
            <pc:sldMk cId="2783328945" sldId="268"/>
            <ac:graphicFrameMk id="7" creationId="{D935F124-D431-7462-7C3C-0F4336C9C9FF}"/>
          </ac:graphicFrameMkLst>
        </pc:graphicFrameChg>
      </pc:sldChg>
    </pc:docChg>
  </pc:docChgLst>
  <pc:docChgLst>
    <pc:chgData name="BHAVESH K" userId="97113a41ff30224c" providerId="LiveId" clId="{03FE5B4B-0001-421A-AE2E-3AFDD430F60F}"/>
    <pc:docChg chg="undo custSel addSld modSld sldOrd">
      <pc:chgData name="BHAVESH K" userId="97113a41ff30224c" providerId="LiveId" clId="{03FE5B4B-0001-421A-AE2E-3AFDD430F60F}" dt="2024-09-18T15:25:40.689" v="553" actId="2711"/>
      <pc:docMkLst>
        <pc:docMk/>
      </pc:docMkLst>
      <pc:sldChg chg="delSp mod">
        <pc:chgData name="BHAVESH K" userId="97113a41ff30224c" providerId="LiveId" clId="{03FE5B4B-0001-421A-AE2E-3AFDD430F60F}" dt="2024-09-18T09:52:21.052" v="23" actId="21"/>
        <pc:sldMkLst>
          <pc:docMk/>
          <pc:sldMk cId="420812581" sldId="256"/>
        </pc:sldMkLst>
        <pc:spChg chg="del">
          <ac:chgData name="BHAVESH K" userId="97113a41ff30224c" providerId="LiveId" clId="{03FE5B4B-0001-421A-AE2E-3AFDD430F60F}" dt="2024-09-18T09:52:21.052" v="23" actId="21"/>
          <ac:spMkLst>
            <pc:docMk/>
            <pc:sldMk cId="420812581" sldId="256"/>
            <ac:spMk id="10" creationId="{4AA753C8-8535-A5F0-8FCF-3068998A254C}"/>
          </ac:spMkLst>
        </pc:spChg>
      </pc:sldChg>
      <pc:sldChg chg="modSp mod">
        <pc:chgData name="BHAVESH K" userId="97113a41ff30224c" providerId="LiveId" clId="{03FE5B4B-0001-421A-AE2E-3AFDD430F60F}" dt="2024-09-18T14:55:30.082" v="165" actId="1076"/>
        <pc:sldMkLst>
          <pc:docMk/>
          <pc:sldMk cId="2422715029" sldId="259"/>
        </pc:sldMkLst>
        <pc:spChg chg="mod">
          <ac:chgData name="BHAVESH K" userId="97113a41ff30224c" providerId="LiveId" clId="{03FE5B4B-0001-421A-AE2E-3AFDD430F60F}" dt="2024-09-18T14:55:30.082" v="165" actId="1076"/>
          <ac:spMkLst>
            <pc:docMk/>
            <pc:sldMk cId="2422715029" sldId="259"/>
            <ac:spMk id="9" creationId="{4543B126-BB93-2534-441B-A22C80B54F01}"/>
          </ac:spMkLst>
        </pc:spChg>
      </pc:sldChg>
      <pc:sldChg chg="addSp delSp modSp mod ord">
        <pc:chgData name="BHAVESH K" userId="97113a41ff30224c" providerId="LiveId" clId="{03FE5B4B-0001-421A-AE2E-3AFDD430F60F}" dt="2024-09-18T15:08:51.490" v="268"/>
        <pc:sldMkLst>
          <pc:docMk/>
          <pc:sldMk cId="155564604" sldId="260"/>
        </pc:sldMkLst>
        <pc:spChg chg="del mod">
          <ac:chgData name="BHAVESH K" userId="97113a41ff30224c" providerId="LiveId" clId="{03FE5B4B-0001-421A-AE2E-3AFDD430F60F}" dt="2024-09-18T14:57:59.080" v="186"/>
          <ac:spMkLst>
            <pc:docMk/>
            <pc:sldMk cId="155564604" sldId="260"/>
            <ac:spMk id="3" creationId="{349767DC-A693-FE57-FC98-624D4E514403}"/>
          </ac:spMkLst>
        </pc:spChg>
        <pc:spChg chg="add mod">
          <ac:chgData name="BHAVESH K" userId="97113a41ff30224c" providerId="LiveId" clId="{03FE5B4B-0001-421A-AE2E-3AFDD430F60F}" dt="2024-09-18T15:04:04.390" v="253" actId="255"/>
          <ac:spMkLst>
            <pc:docMk/>
            <pc:sldMk cId="155564604" sldId="260"/>
            <ac:spMk id="7" creationId="{8680CA60-A46A-E1E8-EF4F-1B7F48C952E8}"/>
          </ac:spMkLst>
        </pc:spChg>
      </pc:sldChg>
      <pc:sldChg chg="ord">
        <pc:chgData name="BHAVESH K" userId="97113a41ff30224c" providerId="LiveId" clId="{03FE5B4B-0001-421A-AE2E-3AFDD430F60F}" dt="2024-09-18T15:08:42.662" v="266"/>
        <pc:sldMkLst>
          <pc:docMk/>
          <pc:sldMk cId="3685194007" sldId="261"/>
        </pc:sldMkLst>
      </pc:sldChg>
      <pc:sldChg chg="addSp modSp mod">
        <pc:chgData name="BHAVESH K" userId="97113a41ff30224c" providerId="LiveId" clId="{03FE5B4B-0001-421A-AE2E-3AFDD430F60F}" dt="2024-09-18T15:01:32.799" v="210" actId="20577"/>
        <pc:sldMkLst>
          <pc:docMk/>
          <pc:sldMk cId="1487666530" sldId="263"/>
        </pc:sldMkLst>
        <pc:spChg chg="add mod">
          <ac:chgData name="BHAVESH K" userId="97113a41ff30224c" providerId="LiveId" clId="{03FE5B4B-0001-421A-AE2E-3AFDD430F60F}" dt="2024-09-18T15:01:32.799" v="210" actId="20577"/>
          <ac:spMkLst>
            <pc:docMk/>
            <pc:sldMk cId="1487666530" sldId="263"/>
            <ac:spMk id="3" creationId="{65CA8B38-50C3-CE03-0947-82D6391BFE68}"/>
          </ac:spMkLst>
        </pc:spChg>
        <pc:spChg chg="mod">
          <ac:chgData name="BHAVESH K" userId="97113a41ff30224c" providerId="LiveId" clId="{03FE5B4B-0001-421A-AE2E-3AFDD430F60F}" dt="2024-09-18T14:55:41.501" v="167" actId="1076"/>
          <ac:spMkLst>
            <pc:docMk/>
            <pc:sldMk cId="1487666530" sldId="263"/>
            <ac:spMk id="9" creationId="{42DEE7F0-0D21-056C-9E41-D674F93ACB86}"/>
          </ac:spMkLst>
        </pc:spChg>
      </pc:sldChg>
      <pc:sldChg chg="addSp delSp modSp mod">
        <pc:chgData name="BHAVESH K" userId="97113a41ff30224c" providerId="LiveId" clId="{03FE5B4B-0001-421A-AE2E-3AFDD430F60F}" dt="2024-09-18T15:04:18.560" v="255" actId="255"/>
        <pc:sldMkLst>
          <pc:docMk/>
          <pc:sldMk cId="1574560602" sldId="264"/>
        </pc:sldMkLst>
        <pc:spChg chg="add mod">
          <ac:chgData name="BHAVESH K" userId="97113a41ff30224c" providerId="LiveId" clId="{03FE5B4B-0001-421A-AE2E-3AFDD430F60F}" dt="2024-09-18T15:04:18.560" v="255" actId="255"/>
          <ac:spMkLst>
            <pc:docMk/>
            <pc:sldMk cId="1574560602" sldId="264"/>
            <ac:spMk id="3" creationId="{5C7972C0-FD3D-922B-BE60-58AF086B7473}"/>
          </ac:spMkLst>
        </pc:spChg>
        <pc:spChg chg="del mod">
          <ac:chgData name="BHAVESH K" userId="97113a41ff30224c" providerId="LiveId" clId="{03FE5B4B-0001-421A-AE2E-3AFDD430F60F}" dt="2024-09-18T14:59:20.605" v="194"/>
          <ac:spMkLst>
            <pc:docMk/>
            <pc:sldMk cId="1574560602" sldId="264"/>
            <ac:spMk id="8" creationId="{CC54F238-E72D-7007-3516-1AA1C909462B}"/>
          </ac:spMkLst>
        </pc:spChg>
      </pc:sldChg>
      <pc:sldChg chg="addSp delSp modSp mod">
        <pc:chgData name="BHAVESH K" userId="97113a41ff30224c" providerId="LiveId" clId="{03FE5B4B-0001-421A-AE2E-3AFDD430F60F}" dt="2024-09-18T15:04:42.770" v="260" actId="113"/>
        <pc:sldMkLst>
          <pc:docMk/>
          <pc:sldMk cId="2425859479" sldId="265"/>
        </pc:sldMkLst>
        <pc:spChg chg="add mod">
          <ac:chgData name="BHAVESH K" userId="97113a41ff30224c" providerId="LiveId" clId="{03FE5B4B-0001-421A-AE2E-3AFDD430F60F}" dt="2024-09-18T15:04:42.770" v="260" actId="113"/>
          <ac:spMkLst>
            <pc:docMk/>
            <pc:sldMk cId="2425859479" sldId="265"/>
            <ac:spMk id="2" creationId="{651BC314-BD09-6366-40C0-9CDF9332318C}"/>
          </ac:spMkLst>
        </pc:spChg>
        <pc:spChg chg="del mod">
          <ac:chgData name="BHAVESH K" userId="97113a41ff30224c" providerId="LiveId" clId="{03FE5B4B-0001-421A-AE2E-3AFDD430F60F}" dt="2024-09-18T15:00:08.999" v="197"/>
          <ac:spMkLst>
            <pc:docMk/>
            <pc:sldMk cId="2425859479" sldId="265"/>
            <ac:spMk id="3" creationId="{A7F718B8-B8FA-5B9D-D018-2B1D0A5B7026}"/>
          </ac:spMkLst>
        </pc:spChg>
      </pc:sldChg>
      <pc:sldChg chg="addSp delSp modSp mod">
        <pc:chgData name="BHAVESH K" userId="97113a41ff30224c" providerId="LiveId" clId="{03FE5B4B-0001-421A-AE2E-3AFDD430F60F}" dt="2024-09-18T15:05:06.630" v="264" actId="1076"/>
        <pc:sldMkLst>
          <pc:docMk/>
          <pc:sldMk cId="3196455789" sldId="266"/>
        </pc:sldMkLst>
        <pc:spChg chg="mod">
          <ac:chgData name="BHAVESH K" userId="97113a41ff30224c" providerId="LiveId" clId="{03FE5B4B-0001-421A-AE2E-3AFDD430F60F}" dt="2024-09-18T15:05:06.630" v="264" actId="1076"/>
          <ac:spMkLst>
            <pc:docMk/>
            <pc:sldMk cId="3196455789" sldId="266"/>
            <ac:spMk id="2" creationId="{B02DC57C-6F46-9BA2-228D-6B4874DB9E5B}"/>
          </ac:spMkLst>
        </pc:spChg>
        <pc:spChg chg="del mod">
          <ac:chgData name="BHAVESH K" userId="97113a41ff30224c" providerId="LiveId" clId="{03FE5B4B-0001-421A-AE2E-3AFDD430F60F}" dt="2024-09-18T15:00:42.124" v="200"/>
          <ac:spMkLst>
            <pc:docMk/>
            <pc:sldMk cId="3196455789" sldId="266"/>
            <ac:spMk id="3" creationId="{4E268ED3-C446-109D-DC6E-FC1FE56B5145}"/>
          </ac:spMkLst>
        </pc:spChg>
        <pc:spChg chg="add mod">
          <ac:chgData name="BHAVESH K" userId="97113a41ff30224c" providerId="LiveId" clId="{03FE5B4B-0001-421A-AE2E-3AFDD430F60F}" dt="2024-09-18T15:05:03.150" v="263" actId="1076"/>
          <ac:spMkLst>
            <pc:docMk/>
            <pc:sldMk cId="3196455789" sldId="266"/>
            <ac:spMk id="7" creationId="{59798F68-12E4-89B4-4325-835F577BF75D}"/>
          </ac:spMkLst>
        </pc:spChg>
      </pc:sldChg>
      <pc:sldChg chg="addSp delSp modSp new mod modClrScheme chgLayout">
        <pc:chgData name="BHAVESH K" userId="97113a41ff30224c" providerId="LiveId" clId="{03FE5B4B-0001-421A-AE2E-3AFDD430F60F}" dt="2024-09-18T15:25:40.689" v="553" actId="2711"/>
        <pc:sldMkLst>
          <pc:docMk/>
          <pc:sldMk cId="2098517942" sldId="269"/>
        </pc:sldMkLst>
        <pc:spChg chg="del">
          <ac:chgData name="BHAVESH K" userId="97113a41ff30224c" providerId="LiveId" clId="{03FE5B4B-0001-421A-AE2E-3AFDD430F60F}" dt="2024-09-18T15:12:08.604" v="270" actId="21"/>
          <ac:spMkLst>
            <pc:docMk/>
            <pc:sldMk cId="2098517942" sldId="269"/>
            <ac:spMk id="2" creationId="{8645BF36-E84D-FE92-0716-88C5B6EC900D}"/>
          </ac:spMkLst>
        </pc:spChg>
        <pc:spChg chg="del">
          <ac:chgData name="BHAVESH K" userId="97113a41ff30224c" providerId="LiveId" clId="{03FE5B4B-0001-421A-AE2E-3AFDD430F60F}" dt="2024-09-18T15:12:11.584" v="271" actId="21"/>
          <ac:spMkLst>
            <pc:docMk/>
            <pc:sldMk cId="2098517942" sldId="269"/>
            <ac:spMk id="3" creationId="{7283D8E2-F6EC-D576-C3AD-BAB368ABD68B}"/>
          </ac:spMkLst>
        </pc:spChg>
        <pc:spChg chg="mod ord">
          <ac:chgData name="BHAVESH K" userId="97113a41ff30224c" providerId="LiveId" clId="{03FE5B4B-0001-421A-AE2E-3AFDD430F60F}" dt="2024-09-18T15:25:05.821" v="536" actId="700"/>
          <ac:spMkLst>
            <pc:docMk/>
            <pc:sldMk cId="2098517942" sldId="269"/>
            <ac:spMk id="4" creationId="{48553299-3C58-7E40-44FD-263DB4CDC605}"/>
          </ac:spMkLst>
        </pc:spChg>
        <pc:spChg chg="mod ord">
          <ac:chgData name="BHAVESH K" userId="97113a41ff30224c" providerId="LiveId" clId="{03FE5B4B-0001-421A-AE2E-3AFDD430F60F}" dt="2024-09-18T15:25:05.821" v="536" actId="700"/>
          <ac:spMkLst>
            <pc:docMk/>
            <pc:sldMk cId="2098517942" sldId="269"/>
            <ac:spMk id="5" creationId="{52C0E059-F485-E29A-C2AC-18A8956361B6}"/>
          </ac:spMkLst>
        </pc:spChg>
        <pc:spChg chg="mod ord">
          <ac:chgData name="BHAVESH K" userId="97113a41ff30224c" providerId="LiveId" clId="{03FE5B4B-0001-421A-AE2E-3AFDD430F60F}" dt="2024-09-18T15:25:05.821" v="536" actId="700"/>
          <ac:spMkLst>
            <pc:docMk/>
            <pc:sldMk cId="2098517942" sldId="269"/>
            <ac:spMk id="6" creationId="{186DD75C-63E0-3BF5-D221-F115FBF5F383}"/>
          </ac:spMkLst>
        </pc:spChg>
        <pc:spChg chg="add del mod">
          <ac:chgData name="BHAVESH K" userId="97113a41ff30224c" providerId="LiveId" clId="{03FE5B4B-0001-421A-AE2E-3AFDD430F60F}" dt="2024-09-18T15:16:19.949" v="359" actId="21"/>
          <ac:spMkLst>
            <pc:docMk/>
            <pc:sldMk cId="2098517942" sldId="269"/>
            <ac:spMk id="7" creationId="{02C6A240-A5CB-C140-A517-F3957593E381}"/>
          </ac:spMkLst>
        </pc:spChg>
        <pc:spChg chg="add del mod">
          <ac:chgData name="BHAVESH K" userId="97113a41ff30224c" providerId="LiveId" clId="{03FE5B4B-0001-421A-AE2E-3AFDD430F60F}" dt="2024-09-18T15:16:15.253" v="358" actId="21"/>
          <ac:spMkLst>
            <pc:docMk/>
            <pc:sldMk cId="2098517942" sldId="269"/>
            <ac:spMk id="8" creationId="{8185F23C-047A-BC73-EEFE-CAF9492E7302}"/>
          </ac:spMkLst>
        </pc:spChg>
        <pc:spChg chg="add mod">
          <ac:chgData name="BHAVESH K" userId="97113a41ff30224c" providerId="LiveId" clId="{03FE5B4B-0001-421A-AE2E-3AFDD430F60F}" dt="2024-09-18T15:21:09.319" v="496" actId="255"/>
          <ac:spMkLst>
            <pc:docMk/>
            <pc:sldMk cId="2098517942" sldId="269"/>
            <ac:spMk id="9" creationId="{2DD285B6-6439-8ADF-CECB-5E4224A6D773}"/>
          </ac:spMkLst>
        </pc:spChg>
        <pc:spChg chg="add mod">
          <ac:chgData name="BHAVESH K" userId="97113a41ff30224c" providerId="LiveId" clId="{03FE5B4B-0001-421A-AE2E-3AFDD430F60F}" dt="2024-09-18T15:23:29.920" v="526" actId="20577"/>
          <ac:spMkLst>
            <pc:docMk/>
            <pc:sldMk cId="2098517942" sldId="269"/>
            <ac:spMk id="10" creationId="{E5B6E2E2-22E5-4E0D-FAD3-3E468AB9513E}"/>
          </ac:spMkLst>
        </pc:spChg>
        <pc:spChg chg="add del mod">
          <ac:chgData name="BHAVESH K" userId="97113a41ff30224c" providerId="LiveId" clId="{03FE5B4B-0001-421A-AE2E-3AFDD430F60F}" dt="2024-09-18T15:15:36.080" v="331" actId="21"/>
          <ac:spMkLst>
            <pc:docMk/>
            <pc:sldMk cId="2098517942" sldId="269"/>
            <ac:spMk id="11" creationId="{63F1B4EB-CD9A-0767-61E2-509ADE78630E}"/>
          </ac:spMkLst>
        </pc:spChg>
        <pc:spChg chg="add mod">
          <ac:chgData name="BHAVESH K" userId="97113a41ff30224c" providerId="LiveId" clId="{03FE5B4B-0001-421A-AE2E-3AFDD430F60F}" dt="2024-09-18T15:20:27.459" v="488" actId="1076"/>
          <ac:spMkLst>
            <pc:docMk/>
            <pc:sldMk cId="2098517942" sldId="269"/>
            <ac:spMk id="12" creationId="{ABE7A834-300B-1636-979E-2AA0C1E9C806}"/>
          </ac:spMkLst>
        </pc:spChg>
        <pc:spChg chg="add mod">
          <ac:chgData name="BHAVESH K" userId="97113a41ff30224c" providerId="LiveId" clId="{03FE5B4B-0001-421A-AE2E-3AFDD430F60F}" dt="2024-09-18T15:22:46.930" v="514" actId="255"/>
          <ac:spMkLst>
            <pc:docMk/>
            <pc:sldMk cId="2098517942" sldId="269"/>
            <ac:spMk id="13" creationId="{D1BD1E3A-30F4-E605-849B-65575993C309}"/>
          </ac:spMkLst>
        </pc:spChg>
        <pc:spChg chg="add del mod">
          <ac:chgData name="BHAVESH K" userId="97113a41ff30224c" providerId="LiveId" clId="{03FE5B4B-0001-421A-AE2E-3AFDD430F60F}" dt="2024-09-18T15:15:31.090" v="330" actId="21"/>
          <ac:spMkLst>
            <pc:docMk/>
            <pc:sldMk cId="2098517942" sldId="269"/>
            <ac:spMk id="14" creationId="{4AC4CF4E-FBF0-2D3D-2A19-247B452F3670}"/>
          </ac:spMkLst>
        </pc:spChg>
        <pc:spChg chg="add mod">
          <ac:chgData name="BHAVESH K" userId="97113a41ff30224c" providerId="LiveId" clId="{03FE5B4B-0001-421A-AE2E-3AFDD430F60F}" dt="2024-09-18T15:21:40.311" v="502" actId="255"/>
          <ac:spMkLst>
            <pc:docMk/>
            <pc:sldMk cId="2098517942" sldId="269"/>
            <ac:spMk id="15" creationId="{87C4A220-E31D-DF6B-CCFB-1B0A8484E91E}"/>
          </ac:spMkLst>
        </pc:spChg>
        <pc:spChg chg="add del mod">
          <ac:chgData name="BHAVESH K" userId="97113a41ff30224c" providerId="LiveId" clId="{03FE5B4B-0001-421A-AE2E-3AFDD430F60F}" dt="2024-09-18T15:16:25.229" v="360" actId="21"/>
          <ac:spMkLst>
            <pc:docMk/>
            <pc:sldMk cId="2098517942" sldId="269"/>
            <ac:spMk id="16" creationId="{64A06922-3F4B-0DF4-D77A-2F7B9BD1B2F5}"/>
          </ac:spMkLst>
        </pc:spChg>
        <pc:spChg chg="add mod">
          <ac:chgData name="BHAVESH K" userId="97113a41ff30224c" providerId="LiveId" clId="{03FE5B4B-0001-421A-AE2E-3AFDD430F60F}" dt="2024-09-18T15:23:05.629" v="517" actId="255"/>
          <ac:spMkLst>
            <pc:docMk/>
            <pc:sldMk cId="2098517942" sldId="269"/>
            <ac:spMk id="17" creationId="{2DD47B95-AC4A-30FD-CDA9-F35A97F93F97}"/>
          </ac:spMkLst>
        </pc:spChg>
        <pc:spChg chg="add mod">
          <ac:chgData name="BHAVESH K" userId="97113a41ff30224c" providerId="LiveId" clId="{03FE5B4B-0001-421A-AE2E-3AFDD430F60F}" dt="2024-09-18T15:22:53.409" v="516" actId="1076"/>
          <ac:spMkLst>
            <pc:docMk/>
            <pc:sldMk cId="2098517942" sldId="269"/>
            <ac:spMk id="18" creationId="{9583CF13-D7C7-CDA0-1BA2-FBB433D44C26}"/>
          </ac:spMkLst>
        </pc:spChg>
        <pc:spChg chg="add mod">
          <ac:chgData name="BHAVESH K" userId="97113a41ff30224c" providerId="LiveId" clId="{03FE5B4B-0001-421A-AE2E-3AFDD430F60F}" dt="2024-09-18T15:24:03.135" v="532" actId="1076"/>
          <ac:spMkLst>
            <pc:docMk/>
            <pc:sldMk cId="2098517942" sldId="269"/>
            <ac:spMk id="37" creationId="{A6B8AD7B-0F1D-D4FD-2C9C-FD43C52CDC6B}"/>
          </ac:spMkLst>
        </pc:spChg>
        <pc:spChg chg="add mod">
          <ac:chgData name="BHAVESH K" userId="97113a41ff30224c" providerId="LiveId" clId="{03FE5B4B-0001-421A-AE2E-3AFDD430F60F}" dt="2024-09-18T15:23:35.965" v="527" actId="1076"/>
          <ac:spMkLst>
            <pc:docMk/>
            <pc:sldMk cId="2098517942" sldId="269"/>
            <ac:spMk id="38" creationId="{F8E2E4AA-7DBE-FC4C-5B3E-CF953CE18E59}"/>
          </ac:spMkLst>
        </pc:spChg>
        <pc:spChg chg="add del mod ord">
          <ac:chgData name="BHAVESH K" userId="97113a41ff30224c" providerId="LiveId" clId="{03FE5B4B-0001-421A-AE2E-3AFDD430F60F}" dt="2024-09-18T15:25:00.899" v="535" actId="700"/>
          <ac:spMkLst>
            <pc:docMk/>
            <pc:sldMk cId="2098517942" sldId="269"/>
            <ac:spMk id="76" creationId="{B268F09A-BA4C-2A19-4A72-9838FC349716}"/>
          </ac:spMkLst>
        </pc:spChg>
        <pc:spChg chg="add del mod ord">
          <ac:chgData name="BHAVESH K" userId="97113a41ff30224c" providerId="LiveId" clId="{03FE5B4B-0001-421A-AE2E-3AFDD430F60F}" dt="2024-09-18T15:25:00.899" v="535" actId="700"/>
          <ac:spMkLst>
            <pc:docMk/>
            <pc:sldMk cId="2098517942" sldId="269"/>
            <ac:spMk id="77" creationId="{C892D3F4-C521-10B5-248B-C2E7497424F2}"/>
          </ac:spMkLst>
        </pc:spChg>
        <pc:spChg chg="add mod ord">
          <ac:chgData name="BHAVESH K" userId="97113a41ff30224c" providerId="LiveId" clId="{03FE5B4B-0001-421A-AE2E-3AFDD430F60F}" dt="2024-09-18T15:25:40.689" v="553" actId="2711"/>
          <ac:spMkLst>
            <pc:docMk/>
            <pc:sldMk cId="2098517942" sldId="269"/>
            <ac:spMk id="78" creationId="{B815F3CF-7E92-19C7-55F3-717049DD5F24}"/>
          </ac:spMkLst>
        </pc:spChg>
        <pc:cxnChg chg="add del mod">
          <ac:chgData name="BHAVESH K" userId="97113a41ff30224c" providerId="LiveId" clId="{03FE5B4B-0001-421A-AE2E-3AFDD430F60F}" dt="2024-09-18T15:16:44.075" v="364" actId="21"/>
          <ac:cxnSpMkLst>
            <pc:docMk/>
            <pc:sldMk cId="2098517942" sldId="269"/>
            <ac:cxnSpMk id="19" creationId="{DE395434-5142-053F-FA4B-24302145AC0D}"/>
          </ac:cxnSpMkLst>
        </pc:cxnChg>
        <pc:cxnChg chg="add mod">
          <ac:chgData name="BHAVESH K" userId="97113a41ff30224c" providerId="LiveId" clId="{03FE5B4B-0001-421A-AE2E-3AFDD430F60F}" dt="2024-09-18T15:20:53.234" v="493" actId="1076"/>
          <ac:cxnSpMkLst>
            <pc:docMk/>
            <pc:sldMk cId="2098517942" sldId="269"/>
            <ac:cxnSpMk id="20" creationId="{E58778EC-EAE6-E45A-22BC-DCCA2BD38E9D}"/>
          </ac:cxnSpMkLst>
        </pc:cxnChg>
        <pc:cxnChg chg="add mod">
          <ac:chgData name="BHAVESH K" userId="97113a41ff30224c" providerId="LiveId" clId="{03FE5B4B-0001-421A-AE2E-3AFDD430F60F}" dt="2024-09-18T15:21:22.961" v="498" actId="14100"/>
          <ac:cxnSpMkLst>
            <pc:docMk/>
            <pc:sldMk cId="2098517942" sldId="269"/>
            <ac:cxnSpMk id="21" creationId="{4C31B244-95CB-9144-ADD2-2AA786053931}"/>
          </ac:cxnSpMkLst>
        </pc:cxnChg>
        <pc:cxnChg chg="add mod">
          <ac:chgData name="BHAVESH K" userId="97113a41ff30224c" providerId="LiveId" clId="{03FE5B4B-0001-421A-AE2E-3AFDD430F60F}" dt="2024-09-18T15:23:14.859" v="519" actId="14100"/>
          <ac:cxnSpMkLst>
            <pc:docMk/>
            <pc:sldMk cId="2098517942" sldId="269"/>
            <ac:cxnSpMk id="22" creationId="{6E3F1010-CEF1-46E4-64AD-568BA002A6DE}"/>
          </ac:cxnSpMkLst>
        </pc:cxnChg>
        <pc:cxnChg chg="add del mod">
          <ac:chgData name="BHAVESH K" userId="97113a41ff30224c" providerId="LiveId" clId="{03FE5B4B-0001-421A-AE2E-3AFDD430F60F}" dt="2024-09-18T15:16:34.420" v="361" actId="21"/>
          <ac:cxnSpMkLst>
            <pc:docMk/>
            <pc:sldMk cId="2098517942" sldId="269"/>
            <ac:cxnSpMk id="23" creationId="{3FC98B7E-C7E5-DE3A-67EA-360491158EE0}"/>
          </ac:cxnSpMkLst>
        </pc:cxnChg>
        <pc:cxnChg chg="add del mod">
          <ac:chgData name="BHAVESH K" userId="97113a41ff30224c" providerId="LiveId" clId="{03FE5B4B-0001-421A-AE2E-3AFDD430F60F}" dt="2024-09-18T15:16:37.592" v="362" actId="21"/>
          <ac:cxnSpMkLst>
            <pc:docMk/>
            <pc:sldMk cId="2098517942" sldId="269"/>
            <ac:cxnSpMk id="24" creationId="{0B3628DD-3408-1493-7751-430E8B7C5363}"/>
          </ac:cxnSpMkLst>
        </pc:cxnChg>
        <pc:cxnChg chg="add mod">
          <ac:chgData name="BHAVESH K" userId="97113a41ff30224c" providerId="LiveId" clId="{03FE5B4B-0001-421A-AE2E-3AFDD430F60F}" dt="2024-09-18T15:21:34.767" v="501" actId="14100"/>
          <ac:cxnSpMkLst>
            <pc:docMk/>
            <pc:sldMk cId="2098517942" sldId="269"/>
            <ac:cxnSpMk id="25" creationId="{4A04BBF2-22A6-F576-530D-420B897ABF14}"/>
          </ac:cxnSpMkLst>
        </pc:cxnChg>
        <pc:cxnChg chg="add del mod">
          <ac:chgData name="BHAVESH K" userId="97113a41ff30224c" providerId="LiveId" clId="{03FE5B4B-0001-421A-AE2E-3AFDD430F60F}" dt="2024-09-18T15:16:09.189" v="357" actId="21"/>
          <ac:cxnSpMkLst>
            <pc:docMk/>
            <pc:sldMk cId="2098517942" sldId="269"/>
            <ac:cxnSpMk id="26" creationId="{F58FBBBF-0266-4CE3-4D28-1E7B629CD335}"/>
          </ac:cxnSpMkLst>
        </pc:cxnChg>
        <pc:cxnChg chg="add del mod">
          <ac:chgData name="BHAVESH K" userId="97113a41ff30224c" providerId="LiveId" clId="{03FE5B4B-0001-421A-AE2E-3AFDD430F60F}" dt="2024-09-18T15:16:41.407" v="363" actId="21"/>
          <ac:cxnSpMkLst>
            <pc:docMk/>
            <pc:sldMk cId="2098517942" sldId="269"/>
            <ac:cxnSpMk id="27" creationId="{264B9E13-B708-85E1-0AED-771BE6C08628}"/>
          </ac:cxnSpMkLst>
        </pc:cxnChg>
        <pc:cxnChg chg="add mod">
          <ac:chgData name="BHAVESH K" userId="97113a41ff30224c" providerId="LiveId" clId="{03FE5B4B-0001-421A-AE2E-3AFDD430F60F}" dt="2024-09-18T15:21:57.651" v="505" actId="1076"/>
          <ac:cxnSpMkLst>
            <pc:docMk/>
            <pc:sldMk cId="2098517942" sldId="269"/>
            <ac:cxnSpMk id="28" creationId="{19B1CB3F-36E2-DADF-915E-07BEEEAF726F}"/>
          </ac:cxnSpMkLst>
        </pc:cxnChg>
        <pc:cxnChg chg="add mod">
          <ac:chgData name="BHAVESH K" userId="97113a41ff30224c" providerId="LiveId" clId="{03FE5B4B-0001-421A-AE2E-3AFDD430F60F}" dt="2024-09-18T15:22:53.409" v="516" actId="1076"/>
          <ac:cxnSpMkLst>
            <pc:docMk/>
            <pc:sldMk cId="2098517942" sldId="269"/>
            <ac:cxnSpMk id="29" creationId="{815A058A-BC54-87C5-9914-88FF588AD393}"/>
          </ac:cxnSpMkLst>
        </pc:cxnChg>
        <pc:cxnChg chg="add mod">
          <ac:chgData name="BHAVESH K" userId="97113a41ff30224c" providerId="LiveId" clId="{03FE5B4B-0001-421A-AE2E-3AFDD430F60F}" dt="2024-09-18T15:23:35.965" v="527" actId="1076"/>
          <ac:cxnSpMkLst>
            <pc:docMk/>
            <pc:sldMk cId="2098517942" sldId="269"/>
            <ac:cxnSpMk id="65" creationId="{74A33444-7A60-C3C7-A3A6-18744F78468B}"/>
          </ac:cxnSpMkLst>
        </pc:cxnChg>
        <pc:cxnChg chg="add">
          <ac:chgData name="BHAVESH K" userId="97113a41ff30224c" providerId="LiveId" clId="{03FE5B4B-0001-421A-AE2E-3AFDD430F60F}" dt="2024-09-18T15:24:28.819" v="533" actId="11529"/>
          <ac:cxnSpMkLst>
            <pc:docMk/>
            <pc:sldMk cId="2098517942" sldId="269"/>
            <ac:cxnSpMk id="75" creationId="{D8EC4F78-20D4-7A09-A740-F99CCD61B27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E45875-ED15-E47E-78D6-3C5BCD103B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Project Review</a:t>
            </a:r>
          </a:p>
        </p:txBody>
      </p:sp>
      <p:sp>
        <p:nvSpPr>
          <p:cNvPr id="3" name="Date Placeholder 2">
            <a:extLst>
              <a:ext uri="{FF2B5EF4-FFF2-40B4-BE49-F238E27FC236}">
                <a16:creationId xmlns:a16="http://schemas.microsoft.com/office/drawing/2014/main" id="{59654FCE-AA47-B228-A452-82F604B5E1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28D09-8B1A-4E08-90C4-24ECEA7A3DCA}" type="datetime1">
              <a:rPr lang="en-IN" smtClean="0"/>
              <a:t>18-09-2024</a:t>
            </a:fld>
            <a:endParaRPr lang="en-IN"/>
          </a:p>
        </p:txBody>
      </p:sp>
      <p:sp>
        <p:nvSpPr>
          <p:cNvPr id="4" name="Footer Placeholder 3">
            <a:extLst>
              <a:ext uri="{FF2B5EF4-FFF2-40B4-BE49-F238E27FC236}">
                <a16:creationId xmlns:a16="http://schemas.microsoft.com/office/drawing/2014/main" id="{76830630-1C79-50FE-2CFC-5ADDC8DA55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5CAC694-E105-0B47-4CC8-5ABF24ABF4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152CB6-5DA9-4D64-ACC9-CC5EC87D94E3}" type="slidenum">
              <a:rPr lang="en-IN" smtClean="0"/>
              <a:t>‹#›</a:t>
            </a:fld>
            <a:endParaRPr lang="en-IN"/>
          </a:p>
        </p:txBody>
      </p:sp>
    </p:spTree>
    <p:extLst>
      <p:ext uri="{BB962C8B-B14F-4D97-AF65-F5344CB8AC3E}">
        <p14:creationId xmlns:p14="http://schemas.microsoft.com/office/powerpoint/2010/main" val="117404568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Project Review</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03C56-6056-45C4-964D-3A6562FF1A02}" type="datetime1">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251DF-CEE7-4DAF-9F93-70DDA6ABC0AF}" type="slidenum">
              <a:rPr lang="en-IN" smtClean="0"/>
              <a:t>‹#›</a:t>
            </a:fld>
            <a:endParaRPr lang="en-IN"/>
          </a:p>
        </p:txBody>
      </p:sp>
    </p:spTree>
    <p:extLst>
      <p:ext uri="{BB962C8B-B14F-4D97-AF65-F5344CB8AC3E}">
        <p14:creationId xmlns:p14="http://schemas.microsoft.com/office/powerpoint/2010/main" val="2573995854"/>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9688-337C-9031-CB2B-D572CEE11F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CF4948-B50D-D9EC-3830-0E19290DE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5CE5B4-9014-A3CB-E302-980B62CD27F5}"/>
              </a:ext>
            </a:extLst>
          </p:cNvPr>
          <p:cNvSpPr>
            <a:spLocks noGrp="1"/>
          </p:cNvSpPr>
          <p:nvPr>
            <p:ph type="dt" sz="half" idx="10"/>
          </p:nvPr>
        </p:nvSpPr>
        <p:spPr/>
        <p:txBody>
          <a:bodyPr/>
          <a:lstStyle/>
          <a:p>
            <a:fld id="{776F82E8-8DE7-4790-A59E-82DF256814BE}" type="datetime1">
              <a:rPr lang="en-IN" smtClean="0"/>
              <a:t>18-09-2024</a:t>
            </a:fld>
            <a:endParaRPr lang="en-IN"/>
          </a:p>
        </p:txBody>
      </p:sp>
      <p:sp>
        <p:nvSpPr>
          <p:cNvPr id="5" name="Footer Placeholder 4">
            <a:extLst>
              <a:ext uri="{FF2B5EF4-FFF2-40B4-BE49-F238E27FC236}">
                <a16:creationId xmlns:a16="http://schemas.microsoft.com/office/drawing/2014/main" id="{899EFFC2-A97F-400B-F91D-A0922662BD2F}"/>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267FAF8B-1216-197C-6509-2253476DD37A}"/>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47057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5A40-3FFE-B95F-30DE-13C186EAA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228DA4-D124-C7C8-89C5-2D4C55083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26C060-865E-7A5A-FC24-23057B577B90}"/>
              </a:ext>
            </a:extLst>
          </p:cNvPr>
          <p:cNvSpPr>
            <a:spLocks noGrp="1"/>
          </p:cNvSpPr>
          <p:nvPr>
            <p:ph type="dt" sz="half" idx="10"/>
          </p:nvPr>
        </p:nvSpPr>
        <p:spPr/>
        <p:txBody>
          <a:bodyPr/>
          <a:lstStyle/>
          <a:p>
            <a:fld id="{2BEC1121-4385-4834-BCD2-2FA8FF1D3E82}" type="datetime1">
              <a:rPr lang="en-IN" smtClean="0"/>
              <a:t>18-09-2024</a:t>
            </a:fld>
            <a:endParaRPr lang="en-IN"/>
          </a:p>
        </p:txBody>
      </p:sp>
      <p:sp>
        <p:nvSpPr>
          <p:cNvPr id="5" name="Footer Placeholder 4">
            <a:extLst>
              <a:ext uri="{FF2B5EF4-FFF2-40B4-BE49-F238E27FC236}">
                <a16:creationId xmlns:a16="http://schemas.microsoft.com/office/drawing/2014/main" id="{6CE304CB-2701-EF1C-5CAD-6853E8836F9D}"/>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1054CAA8-8FAD-0176-CB33-C8F512120399}"/>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167292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E155C-0FFE-21A5-400D-010146CFCA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A3A23-208E-50E1-D459-5561A2946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8FC60-22A5-F2CD-492E-61D9DF172F85}"/>
              </a:ext>
            </a:extLst>
          </p:cNvPr>
          <p:cNvSpPr>
            <a:spLocks noGrp="1"/>
          </p:cNvSpPr>
          <p:nvPr>
            <p:ph type="dt" sz="half" idx="10"/>
          </p:nvPr>
        </p:nvSpPr>
        <p:spPr/>
        <p:txBody>
          <a:bodyPr/>
          <a:lstStyle/>
          <a:p>
            <a:fld id="{9B6D2459-BA32-4275-A034-209957C2E034}" type="datetime1">
              <a:rPr lang="en-IN" smtClean="0"/>
              <a:t>18-09-2024</a:t>
            </a:fld>
            <a:endParaRPr lang="en-IN"/>
          </a:p>
        </p:txBody>
      </p:sp>
      <p:sp>
        <p:nvSpPr>
          <p:cNvPr id="5" name="Footer Placeholder 4">
            <a:extLst>
              <a:ext uri="{FF2B5EF4-FFF2-40B4-BE49-F238E27FC236}">
                <a16:creationId xmlns:a16="http://schemas.microsoft.com/office/drawing/2014/main" id="{3ECBD722-E601-A66E-2F4B-7A3224C0AE2B}"/>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9EF4ECDB-E725-39D2-64EF-C76D8AA9655C}"/>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151355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2A01-C659-0B11-1B76-D76F4AC260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359A4E-3850-E8D3-DBF8-EA2D00709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62772-6032-0B99-5C27-7C12217BC4E2}"/>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B2F471AA-8878-AB61-F99F-F2EDA45EF41E}"/>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5E430D2A-CE39-3B82-AF79-E16055936F82}"/>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260919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E7CD-55EF-C3B2-CB80-2243552CC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F89857-5147-5010-3F40-2D2C789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D7278-B0C7-39E2-203F-68EBE8282FEA}"/>
              </a:ext>
            </a:extLst>
          </p:cNvPr>
          <p:cNvSpPr>
            <a:spLocks noGrp="1"/>
          </p:cNvSpPr>
          <p:nvPr>
            <p:ph type="dt" sz="half" idx="10"/>
          </p:nvPr>
        </p:nvSpPr>
        <p:spPr/>
        <p:txBody>
          <a:bodyPr/>
          <a:lstStyle/>
          <a:p>
            <a:fld id="{71FE4CBF-56C9-481F-9FD7-B2085D073D48}" type="datetime1">
              <a:rPr lang="en-IN" smtClean="0"/>
              <a:t>18-09-2024</a:t>
            </a:fld>
            <a:endParaRPr lang="en-IN"/>
          </a:p>
        </p:txBody>
      </p:sp>
      <p:sp>
        <p:nvSpPr>
          <p:cNvPr id="5" name="Footer Placeholder 4">
            <a:extLst>
              <a:ext uri="{FF2B5EF4-FFF2-40B4-BE49-F238E27FC236}">
                <a16:creationId xmlns:a16="http://schemas.microsoft.com/office/drawing/2014/main" id="{F051D5DE-39F4-24AC-3787-69F3F2CAB691}"/>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7C6CDA32-60CF-2EFB-0948-63196D246CA2}"/>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33849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304B-BF06-4541-D9B4-EFC521D2FA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F33D2C-20E1-4C88-C285-235DE8703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FFB86-E19E-D5E9-3FBF-2D1B369EB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82EBC6-3E90-BDB6-5DB3-20C8FEA87575}"/>
              </a:ext>
            </a:extLst>
          </p:cNvPr>
          <p:cNvSpPr>
            <a:spLocks noGrp="1"/>
          </p:cNvSpPr>
          <p:nvPr>
            <p:ph type="dt" sz="half" idx="10"/>
          </p:nvPr>
        </p:nvSpPr>
        <p:spPr/>
        <p:txBody>
          <a:bodyPr/>
          <a:lstStyle/>
          <a:p>
            <a:fld id="{A0700C4D-C46E-4175-966A-BCE49A678FC7}" type="datetime1">
              <a:rPr lang="en-IN" smtClean="0"/>
              <a:t>18-09-2024</a:t>
            </a:fld>
            <a:endParaRPr lang="en-IN"/>
          </a:p>
        </p:txBody>
      </p:sp>
      <p:sp>
        <p:nvSpPr>
          <p:cNvPr id="6" name="Footer Placeholder 5">
            <a:extLst>
              <a:ext uri="{FF2B5EF4-FFF2-40B4-BE49-F238E27FC236}">
                <a16:creationId xmlns:a16="http://schemas.microsoft.com/office/drawing/2014/main" id="{DFC99A66-42C5-C49D-4111-A8D5992D8D80}"/>
              </a:ext>
            </a:extLst>
          </p:cNvPr>
          <p:cNvSpPr>
            <a:spLocks noGrp="1"/>
          </p:cNvSpPr>
          <p:nvPr>
            <p:ph type="ftr" sz="quarter" idx="11"/>
          </p:nvPr>
        </p:nvSpPr>
        <p:spPr/>
        <p:txBody>
          <a:bodyPr/>
          <a:lstStyle/>
          <a:p>
            <a:r>
              <a:rPr lang="en-IN"/>
              <a:t>KARE|SoC|CSE|2024-2025|Digital Forensics</a:t>
            </a:r>
          </a:p>
        </p:txBody>
      </p:sp>
      <p:sp>
        <p:nvSpPr>
          <p:cNvPr id="7" name="Slide Number Placeholder 6">
            <a:extLst>
              <a:ext uri="{FF2B5EF4-FFF2-40B4-BE49-F238E27FC236}">
                <a16:creationId xmlns:a16="http://schemas.microsoft.com/office/drawing/2014/main" id="{A015FFFD-51B1-1FB0-20EA-154F1A64595A}"/>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79218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DED3-2C65-4C0E-CBBF-832BCC9283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27E96-08D5-DA6B-E438-36F325977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1541AD-BF12-E066-1C05-6341DCC840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DB4657-D114-6F34-73D4-6F14D505F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C8A55-F9B8-F9E6-4AA4-763ACED328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E84D88-14AC-E0FE-69D8-156D5059C323}"/>
              </a:ext>
            </a:extLst>
          </p:cNvPr>
          <p:cNvSpPr>
            <a:spLocks noGrp="1"/>
          </p:cNvSpPr>
          <p:nvPr>
            <p:ph type="dt" sz="half" idx="10"/>
          </p:nvPr>
        </p:nvSpPr>
        <p:spPr/>
        <p:txBody>
          <a:bodyPr/>
          <a:lstStyle/>
          <a:p>
            <a:fld id="{CC292875-3420-401A-9715-04E2AE564045}" type="datetime1">
              <a:rPr lang="en-IN" smtClean="0"/>
              <a:t>18-09-2024</a:t>
            </a:fld>
            <a:endParaRPr lang="en-IN"/>
          </a:p>
        </p:txBody>
      </p:sp>
      <p:sp>
        <p:nvSpPr>
          <p:cNvPr id="8" name="Footer Placeholder 7">
            <a:extLst>
              <a:ext uri="{FF2B5EF4-FFF2-40B4-BE49-F238E27FC236}">
                <a16:creationId xmlns:a16="http://schemas.microsoft.com/office/drawing/2014/main" id="{C8E8D78F-6485-81B8-F0F5-46D3C560F3E9}"/>
              </a:ext>
            </a:extLst>
          </p:cNvPr>
          <p:cNvSpPr>
            <a:spLocks noGrp="1"/>
          </p:cNvSpPr>
          <p:nvPr>
            <p:ph type="ftr" sz="quarter" idx="11"/>
          </p:nvPr>
        </p:nvSpPr>
        <p:spPr/>
        <p:txBody>
          <a:bodyPr/>
          <a:lstStyle/>
          <a:p>
            <a:r>
              <a:rPr lang="en-IN"/>
              <a:t>KARE|SoC|CSE|2024-2025|Digital Forensics</a:t>
            </a:r>
          </a:p>
        </p:txBody>
      </p:sp>
      <p:sp>
        <p:nvSpPr>
          <p:cNvPr id="9" name="Slide Number Placeholder 8">
            <a:extLst>
              <a:ext uri="{FF2B5EF4-FFF2-40B4-BE49-F238E27FC236}">
                <a16:creationId xmlns:a16="http://schemas.microsoft.com/office/drawing/2014/main" id="{CAEF54D5-595F-9418-9133-EB59ADBA3AF3}"/>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169114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589D-D859-CD6F-B2D8-A772D4044A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549587-F3F9-8EEF-7269-D6C8F47E5372}"/>
              </a:ext>
            </a:extLst>
          </p:cNvPr>
          <p:cNvSpPr>
            <a:spLocks noGrp="1"/>
          </p:cNvSpPr>
          <p:nvPr>
            <p:ph type="dt" sz="half" idx="10"/>
          </p:nvPr>
        </p:nvSpPr>
        <p:spPr/>
        <p:txBody>
          <a:bodyPr/>
          <a:lstStyle/>
          <a:p>
            <a:fld id="{533DEBAB-FFEC-4F87-AF33-CF94FA946AC8}" type="datetime1">
              <a:rPr lang="en-IN" smtClean="0"/>
              <a:t>18-09-2024</a:t>
            </a:fld>
            <a:endParaRPr lang="en-IN"/>
          </a:p>
        </p:txBody>
      </p:sp>
      <p:sp>
        <p:nvSpPr>
          <p:cNvPr id="4" name="Footer Placeholder 3">
            <a:extLst>
              <a:ext uri="{FF2B5EF4-FFF2-40B4-BE49-F238E27FC236}">
                <a16:creationId xmlns:a16="http://schemas.microsoft.com/office/drawing/2014/main" id="{7688A9F6-8E08-7F73-7DAA-A8C1AF15B206}"/>
              </a:ext>
            </a:extLst>
          </p:cNvPr>
          <p:cNvSpPr>
            <a:spLocks noGrp="1"/>
          </p:cNvSpPr>
          <p:nvPr>
            <p:ph type="ftr" sz="quarter" idx="11"/>
          </p:nvPr>
        </p:nvSpPr>
        <p:spPr/>
        <p:txBody>
          <a:bodyPr/>
          <a:lstStyle/>
          <a:p>
            <a:r>
              <a:rPr lang="en-IN"/>
              <a:t>KARE|SoC|CSE|2024-2025|Digital Forensics</a:t>
            </a:r>
          </a:p>
        </p:txBody>
      </p:sp>
      <p:sp>
        <p:nvSpPr>
          <p:cNvPr id="5" name="Slide Number Placeholder 4">
            <a:extLst>
              <a:ext uri="{FF2B5EF4-FFF2-40B4-BE49-F238E27FC236}">
                <a16:creationId xmlns:a16="http://schemas.microsoft.com/office/drawing/2014/main" id="{FB199FE8-BA5D-51C5-A3C0-6B27FC7CD91B}"/>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218290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38271-496A-B725-24FD-89281D94E90A}"/>
              </a:ext>
            </a:extLst>
          </p:cNvPr>
          <p:cNvSpPr>
            <a:spLocks noGrp="1"/>
          </p:cNvSpPr>
          <p:nvPr>
            <p:ph type="dt" sz="half" idx="10"/>
          </p:nvPr>
        </p:nvSpPr>
        <p:spPr/>
        <p:txBody>
          <a:bodyPr/>
          <a:lstStyle/>
          <a:p>
            <a:fld id="{F0000D7E-9F04-4AD2-A14E-5D62E6770477}" type="datetime1">
              <a:rPr lang="en-IN" smtClean="0"/>
              <a:t>18-09-2024</a:t>
            </a:fld>
            <a:endParaRPr lang="en-IN"/>
          </a:p>
        </p:txBody>
      </p:sp>
      <p:sp>
        <p:nvSpPr>
          <p:cNvPr id="3" name="Footer Placeholder 2">
            <a:extLst>
              <a:ext uri="{FF2B5EF4-FFF2-40B4-BE49-F238E27FC236}">
                <a16:creationId xmlns:a16="http://schemas.microsoft.com/office/drawing/2014/main" id="{9883AF9D-62DD-EBA8-B22F-81460E0B2486}"/>
              </a:ext>
            </a:extLst>
          </p:cNvPr>
          <p:cNvSpPr>
            <a:spLocks noGrp="1"/>
          </p:cNvSpPr>
          <p:nvPr>
            <p:ph type="ftr" sz="quarter" idx="11"/>
          </p:nvPr>
        </p:nvSpPr>
        <p:spPr/>
        <p:txBody>
          <a:bodyPr/>
          <a:lstStyle/>
          <a:p>
            <a:r>
              <a:rPr lang="en-IN"/>
              <a:t>KARE|SoC|CSE|2024-2025|Digital Forensics</a:t>
            </a:r>
          </a:p>
        </p:txBody>
      </p:sp>
      <p:sp>
        <p:nvSpPr>
          <p:cNvPr id="4" name="Slide Number Placeholder 3">
            <a:extLst>
              <a:ext uri="{FF2B5EF4-FFF2-40B4-BE49-F238E27FC236}">
                <a16:creationId xmlns:a16="http://schemas.microsoft.com/office/drawing/2014/main" id="{5FD80DB3-CFDA-AAF1-0C79-64FDEE26578C}"/>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11029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DC26-05AC-F7DF-CD97-3B6773D1E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AAA236-2687-3300-016B-8F2A3D2B9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57CB16-073A-03F8-3DC0-B4BD8A223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F11FF-971B-0F36-A318-005FEF03B4B8}"/>
              </a:ext>
            </a:extLst>
          </p:cNvPr>
          <p:cNvSpPr>
            <a:spLocks noGrp="1"/>
          </p:cNvSpPr>
          <p:nvPr>
            <p:ph type="dt" sz="half" idx="10"/>
          </p:nvPr>
        </p:nvSpPr>
        <p:spPr/>
        <p:txBody>
          <a:bodyPr/>
          <a:lstStyle/>
          <a:p>
            <a:fld id="{C2C670C8-E34C-4D51-A2AE-8134E3F5BC49}" type="datetime1">
              <a:rPr lang="en-IN" smtClean="0"/>
              <a:t>18-09-2024</a:t>
            </a:fld>
            <a:endParaRPr lang="en-IN"/>
          </a:p>
        </p:txBody>
      </p:sp>
      <p:sp>
        <p:nvSpPr>
          <p:cNvPr id="6" name="Footer Placeholder 5">
            <a:extLst>
              <a:ext uri="{FF2B5EF4-FFF2-40B4-BE49-F238E27FC236}">
                <a16:creationId xmlns:a16="http://schemas.microsoft.com/office/drawing/2014/main" id="{97B25B7A-69DB-DDD1-8FEF-ACC4D3414D58}"/>
              </a:ext>
            </a:extLst>
          </p:cNvPr>
          <p:cNvSpPr>
            <a:spLocks noGrp="1"/>
          </p:cNvSpPr>
          <p:nvPr>
            <p:ph type="ftr" sz="quarter" idx="11"/>
          </p:nvPr>
        </p:nvSpPr>
        <p:spPr/>
        <p:txBody>
          <a:bodyPr/>
          <a:lstStyle/>
          <a:p>
            <a:r>
              <a:rPr lang="en-IN"/>
              <a:t>KARE|SoC|CSE|2024-2025|Digital Forensics</a:t>
            </a:r>
          </a:p>
        </p:txBody>
      </p:sp>
      <p:sp>
        <p:nvSpPr>
          <p:cNvPr id="7" name="Slide Number Placeholder 6">
            <a:extLst>
              <a:ext uri="{FF2B5EF4-FFF2-40B4-BE49-F238E27FC236}">
                <a16:creationId xmlns:a16="http://schemas.microsoft.com/office/drawing/2014/main" id="{DB336542-3DDE-ADC6-681F-DB2A23DE178B}"/>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120947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2A0B-1C0E-985A-A642-3FC98FA91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DF04A9-0F10-664A-4C2F-AA957D218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94B607-6E05-A8B4-F3E8-A09A79B93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8F535-3AD0-7734-48E0-19D658509D28}"/>
              </a:ext>
            </a:extLst>
          </p:cNvPr>
          <p:cNvSpPr>
            <a:spLocks noGrp="1"/>
          </p:cNvSpPr>
          <p:nvPr>
            <p:ph type="dt" sz="half" idx="10"/>
          </p:nvPr>
        </p:nvSpPr>
        <p:spPr/>
        <p:txBody>
          <a:bodyPr/>
          <a:lstStyle/>
          <a:p>
            <a:fld id="{E95AC376-8996-40C9-90AB-EE8C7547759C}" type="datetime1">
              <a:rPr lang="en-IN" smtClean="0"/>
              <a:t>18-09-2024</a:t>
            </a:fld>
            <a:endParaRPr lang="en-IN"/>
          </a:p>
        </p:txBody>
      </p:sp>
      <p:sp>
        <p:nvSpPr>
          <p:cNvPr id="6" name="Footer Placeholder 5">
            <a:extLst>
              <a:ext uri="{FF2B5EF4-FFF2-40B4-BE49-F238E27FC236}">
                <a16:creationId xmlns:a16="http://schemas.microsoft.com/office/drawing/2014/main" id="{62386CE1-6B7A-64BB-810F-BAFF8A433769}"/>
              </a:ext>
            </a:extLst>
          </p:cNvPr>
          <p:cNvSpPr>
            <a:spLocks noGrp="1"/>
          </p:cNvSpPr>
          <p:nvPr>
            <p:ph type="ftr" sz="quarter" idx="11"/>
          </p:nvPr>
        </p:nvSpPr>
        <p:spPr/>
        <p:txBody>
          <a:bodyPr/>
          <a:lstStyle/>
          <a:p>
            <a:r>
              <a:rPr lang="en-IN"/>
              <a:t>KARE|SoC|CSE|2024-2025|Digital Forensics</a:t>
            </a:r>
          </a:p>
        </p:txBody>
      </p:sp>
      <p:sp>
        <p:nvSpPr>
          <p:cNvPr id="7" name="Slide Number Placeholder 6">
            <a:extLst>
              <a:ext uri="{FF2B5EF4-FFF2-40B4-BE49-F238E27FC236}">
                <a16:creationId xmlns:a16="http://schemas.microsoft.com/office/drawing/2014/main" id="{640D280C-2C0B-8121-0ECF-0A1F32C86F84}"/>
              </a:ext>
            </a:extLst>
          </p:cNvPr>
          <p:cNvSpPr>
            <a:spLocks noGrp="1"/>
          </p:cNvSpPr>
          <p:nvPr>
            <p:ph type="sldNum" sz="quarter" idx="12"/>
          </p:nvPr>
        </p:nvSpPr>
        <p:spPr/>
        <p:txBody>
          <a:bodyPr/>
          <a:lstStyle/>
          <a:p>
            <a:fld id="{391A125A-97AB-4938-8B53-069280169BFD}" type="slidenum">
              <a:rPr lang="en-IN" smtClean="0"/>
              <a:t>‹#›</a:t>
            </a:fld>
            <a:endParaRPr lang="en-IN"/>
          </a:p>
        </p:txBody>
      </p:sp>
    </p:spTree>
    <p:extLst>
      <p:ext uri="{BB962C8B-B14F-4D97-AF65-F5344CB8AC3E}">
        <p14:creationId xmlns:p14="http://schemas.microsoft.com/office/powerpoint/2010/main" val="345637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33E49-265D-E6FC-E937-D0F606180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0799FF-2CF6-07E8-1D71-022202D93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B793F-9F90-0674-D786-75E9472735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316D-878C-4073-B19A-9FF572F93731}" type="datetime1">
              <a:rPr lang="en-IN" smtClean="0"/>
              <a:t>18-09-2024</a:t>
            </a:fld>
            <a:endParaRPr lang="en-IN"/>
          </a:p>
        </p:txBody>
      </p:sp>
      <p:sp>
        <p:nvSpPr>
          <p:cNvPr id="5" name="Footer Placeholder 4">
            <a:extLst>
              <a:ext uri="{FF2B5EF4-FFF2-40B4-BE49-F238E27FC236}">
                <a16:creationId xmlns:a16="http://schemas.microsoft.com/office/drawing/2014/main" id="{1449F3E2-B109-2025-300C-580758759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KARE|SoC|CSE|2024-2025|Digital Forensics</a:t>
            </a:r>
          </a:p>
        </p:txBody>
      </p:sp>
      <p:sp>
        <p:nvSpPr>
          <p:cNvPr id="6" name="Slide Number Placeholder 5">
            <a:extLst>
              <a:ext uri="{FF2B5EF4-FFF2-40B4-BE49-F238E27FC236}">
                <a16:creationId xmlns:a16="http://schemas.microsoft.com/office/drawing/2014/main" id="{3819C6F1-7C2E-6A07-7CD6-0EDEF13A2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A125A-97AB-4938-8B53-069280169BFD}" type="slidenum">
              <a:rPr lang="en-IN" smtClean="0"/>
              <a:t>‹#›</a:t>
            </a:fld>
            <a:endParaRPr lang="en-IN"/>
          </a:p>
        </p:txBody>
      </p:sp>
    </p:spTree>
    <p:extLst>
      <p:ext uri="{BB962C8B-B14F-4D97-AF65-F5344CB8AC3E}">
        <p14:creationId xmlns:p14="http://schemas.microsoft.com/office/powerpoint/2010/main" val="323653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holar.google.com/scholar?as_q=Protecting+data+in+outsourcing+scenarios&amp;as_occt=title&amp;hl=en&amp;as_sdt=0%2C31" TargetMode="External"/><Relationship Id="rId2" Type="http://schemas.openxmlformats.org/officeDocument/2006/relationships/hyperlink" Target="https://doi.org/10.1016/B978-0-12-415815-3.00014-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12F27F-2317-AD23-6318-BB92274A81DD}"/>
              </a:ext>
            </a:extLst>
          </p:cNvPr>
          <p:cNvSpPr txBox="1"/>
          <p:nvPr/>
        </p:nvSpPr>
        <p:spPr>
          <a:xfrm>
            <a:off x="2392845" y="1540070"/>
            <a:ext cx="7655616" cy="774571"/>
          </a:xfrm>
          <a:prstGeom prst="rect">
            <a:avLst/>
          </a:prstGeom>
          <a:noFill/>
        </p:spPr>
        <p:txBody>
          <a:bodyPr wrap="square">
            <a:spAutoFit/>
          </a:bodyPr>
          <a:lstStyle/>
          <a:p>
            <a:pPr algn="ctr">
              <a:spcAft>
                <a:spcPts val="1000"/>
              </a:spcAft>
              <a:tabLst>
                <a:tab pos="470535" algn="l"/>
              </a:tabLst>
            </a:pPr>
            <a:r>
              <a:rPr lang="en-US"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SCHOOL OF COMPUTING</a:t>
            </a:r>
            <a:endParaRPr lang="en-IN"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1000"/>
              </a:spcAft>
              <a:tabLst>
                <a:tab pos="470535" algn="l"/>
              </a:tabLst>
            </a:pPr>
            <a:r>
              <a:rPr lang="en-US"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endParaRPr lang="en-IN"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F630C9D-626C-E682-909B-7D20D005D07A}"/>
              </a:ext>
            </a:extLst>
          </p:cNvPr>
          <p:cNvSpPr txBox="1"/>
          <p:nvPr/>
        </p:nvSpPr>
        <p:spPr>
          <a:xfrm>
            <a:off x="3034441" y="3156060"/>
            <a:ext cx="5775051" cy="369332"/>
          </a:xfrm>
          <a:prstGeom prst="rect">
            <a:avLst/>
          </a:prstGeom>
          <a:noFill/>
        </p:spPr>
        <p:txBody>
          <a:bodyPr wrap="square" rtlCol="0">
            <a:spAutoFit/>
          </a:bodyPr>
          <a:lstStyle/>
          <a:p>
            <a:pPr algn="ctr"/>
            <a:r>
              <a:rPr lang="en-IN" sz="1800" b="1" kern="0" dirty="0">
                <a:effectLst/>
                <a:latin typeface="Bookman Old Style" panose="02050604050505020204" pitchFamily="18" charset="0"/>
                <a:ea typeface="Times New Roman" panose="02020603050405020304" pitchFamily="18" charset="0"/>
                <a:cs typeface="Times New Roman" panose="02020603050405020304" pitchFamily="18" charset="0"/>
              </a:rPr>
              <a:t>PS: 02 - Breaking Encrypted Data Access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EB5A42-719E-C524-FD39-EA4A9AEC2585}"/>
              </a:ext>
            </a:extLst>
          </p:cNvPr>
          <p:cNvSpPr txBox="1"/>
          <p:nvPr/>
        </p:nvSpPr>
        <p:spPr>
          <a:xfrm>
            <a:off x="7331766" y="4870493"/>
            <a:ext cx="4760843" cy="1477328"/>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Team Members Name &amp; Reg No</a:t>
            </a:r>
          </a:p>
          <a:p>
            <a:r>
              <a:rPr lang="en-IN" b="1" dirty="0">
                <a:latin typeface="Times New Roman" panose="02020603050405020304" pitchFamily="18" charset="0"/>
                <a:cs typeface="Times New Roman" panose="02020603050405020304" pitchFamily="18" charset="0"/>
              </a:rPr>
              <a:t>1. K.BHAVESH SHANKAR - 99220040083</a:t>
            </a:r>
          </a:p>
          <a:p>
            <a:r>
              <a:rPr lang="en-IN" b="1" dirty="0">
                <a:latin typeface="Times New Roman" panose="02020603050405020304" pitchFamily="18" charset="0"/>
                <a:cs typeface="Times New Roman" panose="02020603050405020304" pitchFamily="18" charset="0"/>
              </a:rPr>
              <a:t>2. S.IMRAN – 99220040204</a:t>
            </a:r>
          </a:p>
          <a:p>
            <a:r>
              <a:rPr lang="en-IN" b="1" dirty="0">
                <a:latin typeface="Times New Roman" panose="02020603050405020304" pitchFamily="18" charset="0"/>
                <a:cs typeface="Times New Roman" panose="02020603050405020304" pitchFamily="18" charset="0"/>
              </a:rPr>
              <a:t>3. T.JANI REDDY - 99220040356 </a:t>
            </a:r>
          </a:p>
          <a:p>
            <a:r>
              <a:rPr lang="en-IN" b="1" dirty="0">
                <a:latin typeface="Times New Roman" panose="02020603050405020304" pitchFamily="18" charset="0"/>
                <a:cs typeface="Times New Roman" panose="02020603050405020304" pitchFamily="18" charset="0"/>
              </a:rPr>
              <a:t>4. CH.GOPI KRISHNA - 99220040367</a:t>
            </a:r>
          </a:p>
        </p:txBody>
      </p:sp>
      <p:sp>
        <p:nvSpPr>
          <p:cNvPr id="9" name="TextBox 8">
            <a:extLst>
              <a:ext uri="{FF2B5EF4-FFF2-40B4-BE49-F238E27FC236}">
                <a16:creationId xmlns:a16="http://schemas.microsoft.com/office/drawing/2014/main" id="{E2DAB780-1AB1-D507-026D-980B7C0A82A5}"/>
              </a:ext>
            </a:extLst>
          </p:cNvPr>
          <p:cNvSpPr txBox="1"/>
          <p:nvPr/>
        </p:nvSpPr>
        <p:spPr>
          <a:xfrm>
            <a:off x="2950679" y="2567049"/>
            <a:ext cx="6539948" cy="369332"/>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213CSE4307 – Digital Forensics– 2024 -2025 - ODD</a:t>
            </a:r>
          </a:p>
        </p:txBody>
      </p:sp>
      <p:pic>
        <p:nvPicPr>
          <p:cNvPr id="3" name="Picture 2">
            <a:extLst>
              <a:ext uri="{FF2B5EF4-FFF2-40B4-BE49-F238E27FC236}">
                <a16:creationId xmlns:a16="http://schemas.microsoft.com/office/drawing/2014/main" id="{F10088D6-3EA6-3494-7E06-6BBD9025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292" y="291795"/>
            <a:ext cx="9349409" cy="1477328"/>
          </a:xfrm>
          <a:prstGeom prst="rect">
            <a:avLst/>
          </a:prstGeom>
        </p:spPr>
      </p:pic>
      <p:sp>
        <p:nvSpPr>
          <p:cNvPr id="2" name="TextBox 1">
            <a:extLst>
              <a:ext uri="{FF2B5EF4-FFF2-40B4-BE49-F238E27FC236}">
                <a16:creationId xmlns:a16="http://schemas.microsoft.com/office/drawing/2014/main" id="{6889A705-EFF2-C6FE-0B73-EF0940E836F0}"/>
              </a:ext>
            </a:extLst>
          </p:cNvPr>
          <p:cNvSpPr txBox="1"/>
          <p:nvPr/>
        </p:nvSpPr>
        <p:spPr>
          <a:xfrm>
            <a:off x="99392" y="5281661"/>
            <a:ext cx="4760843" cy="1477328"/>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Project Supervisor</a:t>
            </a:r>
          </a:p>
          <a:p>
            <a:r>
              <a:rPr lang="en-IN" b="1" dirty="0">
                <a:solidFill>
                  <a:srgbClr val="002060"/>
                </a:solidFill>
                <a:latin typeface="Times New Roman" panose="02020603050405020304" pitchFamily="18" charset="0"/>
                <a:cs typeface="Times New Roman" panose="02020603050405020304" pitchFamily="18" charset="0"/>
              </a:rPr>
              <a:t>Mr. K. Venkatesh</a:t>
            </a:r>
          </a:p>
          <a:p>
            <a:r>
              <a:rPr lang="en-IN" b="1" dirty="0">
                <a:solidFill>
                  <a:srgbClr val="002060"/>
                </a:solidFill>
                <a:latin typeface="Times New Roman" panose="02020603050405020304" pitchFamily="18" charset="0"/>
                <a:cs typeface="Times New Roman" panose="02020603050405020304" pitchFamily="18" charset="0"/>
              </a:rPr>
              <a:t>Assistant Professor</a:t>
            </a:r>
          </a:p>
          <a:p>
            <a:r>
              <a:rPr lang="en-IN" b="1" dirty="0">
                <a:solidFill>
                  <a:srgbClr val="002060"/>
                </a:solidFill>
                <a:latin typeface="Times New Roman" panose="02020603050405020304" pitchFamily="18" charset="0"/>
                <a:cs typeface="Times New Roman" panose="02020603050405020304" pitchFamily="18" charset="0"/>
              </a:rPr>
              <a:t>Dept of CSE</a:t>
            </a:r>
          </a:p>
          <a:p>
            <a:r>
              <a:rPr lang="en-IN" b="1" dirty="0">
                <a:solidFill>
                  <a:srgbClr val="002060"/>
                </a:solidFill>
                <a:latin typeface="Times New Roman" panose="02020603050405020304" pitchFamily="18" charset="0"/>
                <a:cs typeface="Times New Roman" panose="02020603050405020304" pitchFamily="18" charset="0"/>
              </a:rPr>
              <a:t>KARE</a:t>
            </a:r>
          </a:p>
        </p:txBody>
      </p:sp>
    </p:spTree>
    <p:extLst>
      <p:ext uri="{BB962C8B-B14F-4D97-AF65-F5344CB8AC3E}">
        <p14:creationId xmlns:p14="http://schemas.microsoft.com/office/powerpoint/2010/main" val="42081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CBBE-B6BA-CC5F-38DD-4D7C47B6D267}"/>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Methodology</a:t>
            </a:r>
          </a:p>
        </p:txBody>
      </p:sp>
      <p:sp>
        <p:nvSpPr>
          <p:cNvPr id="4" name="Date Placeholder 3">
            <a:extLst>
              <a:ext uri="{FF2B5EF4-FFF2-40B4-BE49-F238E27FC236}">
                <a16:creationId xmlns:a16="http://schemas.microsoft.com/office/drawing/2014/main" id="{BA130CE1-9352-0231-7C02-1D2E2CD33529}"/>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A6A5340E-A66C-BDB2-DAC1-8928D0D2E27C}"/>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0786558E-01ED-73F9-9BB7-B0B0143941BE}"/>
              </a:ext>
            </a:extLst>
          </p:cNvPr>
          <p:cNvSpPr>
            <a:spLocks noGrp="1"/>
          </p:cNvSpPr>
          <p:nvPr>
            <p:ph type="sldNum" sz="quarter" idx="12"/>
          </p:nvPr>
        </p:nvSpPr>
        <p:spPr/>
        <p:txBody>
          <a:bodyPr/>
          <a:lstStyle/>
          <a:p>
            <a:fld id="{391A125A-97AB-4938-8B53-069280169BFD}" type="slidenum">
              <a:rPr lang="en-IN" smtClean="0"/>
              <a:t>10</a:t>
            </a:fld>
            <a:endParaRPr lang="en-IN"/>
          </a:p>
        </p:txBody>
      </p:sp>
      <p:sp>
        <p:nvSpPr>
          <p:cNvPr id="3" name="Rectangle 1">
            <a:extLst>
              <a:ext uri="{FF2B5EF4-FFF2-40B4-BE49-F238E27FC236}">
                <a16:creationId xmlns:a16="http://schemas.microsoft.com/office/drawing/2014/main" id="{5C7972C0-FD3D-922B-BE60-58AF086B7473}"/>
              </a:ext>
            </a:extLst>
          </p:cNvPr>
          <p:cNvSpPr>
            <a:spLocks noGrp="1" noChangeArrowheads="1"/>
          </p:cNvSpPr>
          <p:nvPr>
            <p:ph idx="1"/>
          </p:nvPr>
        </p:nvSpPr>
        <p:spPr bwMode="auto">
          <a:xfrm>
            <a:off x="838200" y="1978174"/>
            <a:ext cx="1094021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Review: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Conduct a review of encryption techniques, focusing on PDF encryption algorithms (RC4, AES). Review existing decryption tools and password recovery methods (brute force, dictionary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 Selection &amp; Setup: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Choose appropriate decryption tools (e.g., PyPDF2, PDFCrack). Set up an environment to run these tools, ensuring access to computational resources needed for password recovery.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of Decryption: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decryption methods on sample encrypted PDFs. Use both brute force and dictionary attacks to understand the effectiveness of each method.</a:t>
            </a:r>
          </a:p>
        </p:txBody>
      </p:sp>
    </p:spTree>
    <p:extLst>
      <p:ext uri="{BB962C8B-B14F-4D97-AF65-F5344CB8AC3E}">
        <p14:creationId xmlns:p14="http://schemas.microsoft.com/office/powerpoint/2010/main" val="157456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316203-D76B-AF26-7EC5-EE984C99EF52}"/>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776BEE4D-49C4-808F-5034-B0ECAB513BFF}"/>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0BC5D03C-55E3-9FE4-EBBF-77CB5617A54C}"/>
              </a:ext>
            </a:extLst>
          </p:cNvPr>
          <p:cNvSpPr>
            <a:spLocks noGrp="1"/>
          </p:cNvSpPr>
          <p:nvPr>
            <p:ph type="sldNum" sz="quarter" idx="12"/>
          </p:nvPr>
        </p:nvSpPr>
        <p:spPr/>
        <p:txBody>
          <a:bodyPr/>
          <a:lstStyle/>
          <a:p>
            <a:fld id="{391A125A-97AB-4938-8B53-069280169BFD}" type="slidenum">
              <a:rPr lang="en-IN" smtClean="0"/>
              <a:t>11</a:t>
            </a:fld>
            <a:endParaRPr lang="en-IN"/>
          </a:p>
        </p:txBody>
      </p:sp>
      <p:sp>
        <p:nvSpPr>
          <p:cNvPr id="2" name="Content Placeholder 1">
            <a:extLst>
              <a:ext uri="{FF2B5EF4-FFF2-40B4-BE49-F238E27FC236}">
                <a16:creationId xmlns:a16="http://schemas.microsoft.com/office/drawing/2014/main" id="{651BC314-BD09-6366-40C0-9CDF9332318C}"/>
              </a:ext>
            </a:extLst>
          </p:cNvPr>
          <p:cNvSpPr>
            <a:spLocks noGrp="1" noChangeArrowheads="1"/>
          </p:cNvSpPr>
          <p:nvPr>
            <p:ph idx="1"/>
          </p:nvPr>
        </p:nvSpPr>
        <p:spPr bwMode="auto">
          <a:xfrm>
            <a:off x="1009650" y="1441718"/>
            <a:ext cx="940167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Vulnerabilities: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Concentrate on utilizing RC4 to decrypt older, weakly encrypted files and examine the flaws. Attempt to use custom code or already-existing tools to exploit those vulnerabilities.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track of each decryption method's success rate, as well as how long it takes, how much computing power is needed, and how successful various strategies are.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Ethical Evaluation: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Examine the legal parameters surrounding the use of decryption techniques, making sure that laws pertaining to digital privacy and encryption-breaking are followed.</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85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C57C-6F46-9BA2-228D-6B4874DB9E5B}"/>
              </a:ext>
            </a:extLst>
          </p:cNvPr>
          <p:cNvSpPr>
            <a:spLocks noGrp="1"/>
          </p:cNvSpPr>
          <p:nvPr>
            <p:ph type="title"/>
          </p:nvPr>
        </p:nvSpPr>
        <p:spPr>
          <a:xfrm>
            <a:off x="838200" y="206504"/>
            <a:ext cx="10515600" cy="1325563"/>
          </a:xfrm>
        </p:spPr>
        <p:txBody>
          <a:bodyPr/>
          <a:lstStyle/>
          <a:p>
            <a:pPr algn="ctr"/>
            <a:r>
              <a:rPr lang="en-IN" dirty="0">
                <a:latin typeface="Times New Roman" panose="02020603050405020304" pitchFamily="18" charset="0"/>
                <a:cs typeface="Times New Roman" panose="02020603050405020304" pitchFamily="18" charset="0"/>
              </a:rPr>
              <a:t>Challenges</a:t>
            </a:r>
          </a:p>
        </p:txBody>
      </p:sp>
      <p:sp>
        <p:nvSpPr>
          <p:cNvPr id="4" name="Date Placeholder 3">
            <a:extLst>
              <a:ext uri="{FF2B5EF4-FFF2-40B4-BE49-F238E27FC236}">
                <a16:creationId xmlns:a16="http://schemas.microsoft.com/office/drawing/2014/main" id="{790879F9-483B-11EC-63D7-DF4F42C6FB47}"/>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EA83FBDA-9272-E3B8-68C2-59E09579ECB0}"/>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CEC260CA-46BA-F3BB-C8C5-F3BDA8FA42DD}"/>
              </a:ext>
            </a:extLst>
          </p:cNvPr>
          <p:cNvSpPr>
            <a:spLocks noGrp="1"/>
          </p:cNvSpPr>
          <p:nvPr>
            <p:ph type="sldNum" sz="quarter" idx="12"/>
          </p:nvPr>
        </p:nvSpPr>
        <p:spPr/>
        <p:txBody>
          <a:bodyPr/>
          <a:lstStyle/>
          <a:p>
            <a:fld id="{391A125A-97AB-4938-8B53-069280169BFD}" type="slidenum">
              <a:rPr lang="en-IN" smtClean="0"/>
              <a:t>12</a:t>
            </a:fld>
            <a:endParaRPr lang="en-IN"/>
          </a:p>
        </p:txBody>
      </p:sp>
      <p:sp>
        <p:nvSpPr>
          <p:cNvPr id="7" name="Rectangle 1">
            <a:extLst>
              <a:ext uri="{FF2B5EF4-FFF2-40B4-BE49-F238E27FC236}">
                <a16:creationId xmlns:a16="http://schemas.microsoft.com/office/drawing/2014/main" id="{59798F68-12E4-89B4-4325-835F577BF75D}"/>
              </a:ext>
            </a:extLst>
          </p:cNvPr>
          <p:cNvSpPr>
            <a:spLocks noGrp="1" noChangeArrowheads="1"/>
          </p:cNvSpPr>
          <p:nvPr>
            <p:ph idx="1"/>
          </p:nvPr>
        </p:nvSpPr>
        <p:spPr bwMode="auto">
          <a:xfrm>
            <a:off x="2036011" y="1168340"/>
            <a:ext cx="835927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Encryption Standards: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Modern encryption methods (AES-256) make decryption extremely difficult without the correct password, requiring significant computational resources or advanced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Time-Intensive Processes: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Brute force and dictionary attacks can take a long time to complete, especially with long or complex passwords.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Resources: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Effective decryption techniques, particularly brute force, require substantial computational power, which might not always be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Legal Restrictions: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Decrypting files without authorization can be illegal in many jurisdictions, so it's crucial to work within legal boundaries and obtain necessary permissions.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Guessing Limitations: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Dictionary attacks and brute force techniques are limited by the strength and complexity of the password. Strong passwords can render these methods ineffective.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Unpredictable Results: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 with sophisticated tools, success is not guaranteed, especially with well-encrypted files, leaving the outcome uncertain despite significant effort</a:t>
            </a:r>
          </a:p>
        </p:txBody>
      </p:sp>
    </p:spTree>
    <p:extLst>
      <p:ext uri="{BB962C8B-B14F-4D97-AF65-F5344CB8AC3E}">
        <p14:creationId xmlns:p14="http://schemas.microsoft.com/office/powerpoint/2010/main" val="319645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47AD-FECF-4E83-059B-3B01D7EB678D}"/>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B735188-168B-E17C-7239-87B82EF32BB2}"/>
              </a:ext>
            </a:extLst>
          </p:cNvPr>
          <p:cNvSpPr>
            <a:spLocks noGrp="1"/>
          </p:cNvSpPr>
          <p:nvPr>
            <p:ph idx="1"/>
          </p:nvPr>
        </p:nvSpPr>
        <p:spPr/>
        <p:txBody>
          <a:bodyPr>
            <a:normAutofit fontScale="92500" lnSpcReduction="20000"/>
          </a:bodyPr>
          <a:lstStyle/>
          <a:p>
            <a:pPr marL="0" indent="0" algn="just">
              <a:lnSpc>
                <a:spcPct val="150000"/>
              </a:lnSpc>
              <a:buNone/>
            </a:pPr>
            <a:r>
              <a:rPr lang="en-US" sz="2000" dirty="0">
                <a:latin typeface="Tahoma" panose="020B0604030504040204" pitchFamily="34" charset="0"/>
                <a:ea typeface="Tahoma" panose="020B0604030504040204" pitchFamily="34" charset="0"/>
                <a:cs typeface="Tahoma" panose="020B0604030504040204" pitchFamily="34" charset="0"/>
              </a:rPr>
              <a:t>[1] A Survey of Access Control and Data Encryption for Database Security Emad F. Khalaf and Mustafa M. Kadi</a:t>
            </a:r>
          </a:p>
          <a:p>
            <a:pPr marL="0" indent="0" algn="just">
              <a:lnSpc>
                <a:spcPct val="150000"/>
              </a:lnSpc>
              <a:buNone/>
            </a:pPr>
            <a:r>
              <a:rPr lang="en-US" sz="2000" dirty="0">
                <a:latin typeface="Tahoma" panose="020B0604030504040204" pitchFamily="34" charset="0"/>
                <a:ea typeface="Tahoma" panose="020B0604030504040204" pitchFamily="34" charset="0"/>
                <a:cs typeface="Tahoma" panose="020B0604030504040204" pitchFamily="34" charset="0"/>
              </a:rPr>
              <a:t>[2] </a:t>
            </a:r>
            <a:r>
              <a:rPr lang="en-US" sz="2000" b="0" i="0" dirty="0">
                <a:solidFill>
                  <a:srgbClr val="333333"/>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Bertino, E. and R. Sandhu (2005). "Database security-concepts, approaches, and challenges.," Dependable and Secure Computing, IEEE Transactions on 2(1): 2-19</a:t>
            </a:r>
          </a:p>
          <a:p>
            <a:pPr marL="0" indent="0" algn="just">
              <a:lnSpc>
                <a:spcPct val="150000"/>
              </a:lnSpc>
              <a:buNone/>
            </a:pPr>
            <a:r>
              <a:rPr lang="en-US" sz="2000" dirty="0">
                <a:solidFill>
                  <a:srgbClr val="333333"/>
                </a:solidFill>
                <a:highlight>
                  <a:srgbClr val="FFFFFF"/>
                </a:highlight>
                <a:latin typeface="Tahoma" panose="020B0604030504040204" pitchFamily="34" charset="0"/>
                <a:ea typeface="Tahoma" panose="020B0604030504040204" pitchFamily="34" charset="0"/>
                <a:cs typeface="Tahoma" panose="020B0604030504040204" pitchFamily="34" charset="0"/>
              </a:rPr>
              <a:t>[3] </a:t>
            </a:r>
            <a:r>
              <a:rPr lang="en-US" sz="2000" b="0" i="0" dirty="0">
                <a:solidFill>
                  <a:srgbClr val="333333"/>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Heiser, J. and M. Nicolett (2008). "Assessing the security risks of cloud computing.," Gartner Report.</a:t>
            </a:r>
          </a:p>
          <a:p>
            <a:pPr marL="0" indent="0" algn="just">
              <a:lnSpc>
                <a:spcPct val="150000"/>
              </a:lnSpc>
              <a:buNone/>
            </a:pPr>
            <a:r>
              <a:rPr lang="en-US" sz="2000" dirty="0">
                <a:solidFill>
                  <a:srgbClr val="333333"/>
                </a:solidFill>
                <a:highlight>
                  <a:srgbClr val="FFFFFF"/>
                </a:highlight>
                <a:latin typeface="Tahoma" panose="020B0604030504040204" pitchFamily="34" charset="0"/>
                <a:ea typeface="Tahoma" panose="020B0604030504040204" pitchFamily="34" charset="0"/>
                <a:cs typeface="Tahoma" panose="020B0604030504040204" pitchFamily="34" charset="0"/>
              </a:rPr>
              <a:t>[4] </a:t>
            </a:r>
            <a:r>
              <a:rPr lang="en-US" sz="2000" b="0" i="0" dirty="0">
                <a:solidFill>
                  <a:srgbClr val="333333"/>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He, J. and M. Wang (2001). Cryptography and relational database management systems, IEEE.</a:t>
            </a:r>
          </a:p>
          <a:p>
            <a:pPr marL="0" indent="0" algn="l">
              <a:buNone/>
            </a:pPr>
            <a:r>
              <a:rPr lang="en-US" sz="2000" dirty="0">
                <a:solidFill>
                  <a:srgbClr val="333333"/>
                </a:solidFill>
                <a:highlight>
                  <a:srgbClr val="FFFFFF"/>
                </a:highlight>
                <a:latin typeface="Tahoma" panose="020B0604030504040204" pitchFamily="34" charset="0"/>
                <a:ea typeface="Tahoma" panose="020B0604030504040204" pitchFamily="34" charset="0"/>
                <a:cs typeface="Tahoma" panose="020B0604030504040204" pitchFamily="34" charset="0"/>
              </a:rPr>
              <a:t>[5] </a:t>
            </a:r>
            <a:r>
              <a:rPr lang="en-US" sz="2000" b="0" i="0" dirty="0">
                <a:solidFill>
                  <a:srgbClr val="333333"/>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De Capitani Di Vimercati, S., Foresti, S., and Samarati, P. (2012). Protecting data in outsourcing scenarios. Handbook on securing cyber-physical critical infrastructure. </a:t>
            </a:r>
            <a:r>
              <a:rPr lang="en-US" sz="2000" b="0" i="0" u="none" strike="noStrike" dirty="0" err="1">
                <a:solidFill>
                  <a:srgbClr val="006699"/>
                </a:solidFill>
                <a:effectLst/>
                <a:highlight>
                  <a:srgbClr val="FFFFFF"/>
                </a:highlight>
                <a:latin typeface="Tahoma" panose="020B0604030504040204" pitchFamily="34" charset="0"/>
                <a:ea typeface="Tahoma" panose="020B0604030504040204" pitchFamily="34" charset="0"/>
                <a:cs typeface="Tahoma" panose="020B0604030504040204" pitchFamily="34" charset="0"/>
                <a:hlinkClick r:id="rId2"/>
              </a:rPr>
              <a:t>CrossRef</a:t>
            </a:r>
            <a:r>
              <a:rPr lang="en-US" sz="2000" b="0" i="0" u="none" strike="noStrike" dirty="0">
                <a:solidFill>
                  <a:srgbClr val="006699"/>
                </a:solidFill>
                <a:effectLst/>
                <a:highlight>
                  <a:srgbClr val="FFFFFF"/>
                </a:highlight>
                <a:latin typeface="Tahoma" panose="020B0604030504040204" pitchFamily="34" charset="0"/>
                <a:ea typeface="Tahoma" panose="020B0604030504040204" pitchFamily="34" charset="0"/>
                <a:cs typeface="Tahoma" panose="020B0604030504040204" pitchFamily="34" charset="0"/>
                <a:hlinkClick r:id="rId2"/>
              </a:rPr>
              <a:t> </a:t>
            </a:r>
            <a:r>
              <a:rPr lang="en-US" sz="2000" b="0" i="0" u="none" strike="noStrike" dirty="0">
                <a:solidFill>
                  <a:srgbClr val="006699"/>
                </a:solidFill>
                <a:effectLst/>
                <a:highlight>
                  <a:srgbClr val="FFFFFF"/>
                </a:highlight>
                <a:latin typeface="Tahoma" panose="020B0604030504040204" pitchFamily="34" charset="0"/>
                <a:ea typeface="Tahoma" panose="020B0604030504040204" pitchFamily="34" charset="0"/>
                <a:cs typeface="Tahoma" panose="020B0604030504040204" pitchFamily="34" charset="0"/>
                <a:hlinkClick r:id="rId3"/>
              </a:rPr>
              <a:t> Google Scholar </a:t>
            </a:r>
            <a:endParaRPr lang="en-US" sz="2000" b="0" i="0" dirty="0">
              <a:solidFill>
                <a:srgbClr val="333333"/>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1925FF4-9966-AD95-35F1-B63AEB77008A}"/>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2BC19499-CB91-1BB2-1CD9-970872C94186}"/>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150C5C7E-B9EE-0CCC-B254-35DEF3B4AA4B}"/>
              </a:ext>
            </a:extLst>
          </p:cNvPr>
          <p:cNvSpPr>
            <a:spLocks noGrp="1"/>
          </p:cNvSpPr>
          <p:nvPr>
            <p:ph type="sldNum" sz="quarter" idx="12"/>
          </p:nvPr>
        </p:nvSpPr>
        <p:spPr/>
        <p:txBody>
          <a:bodyPr/>
          <a:lstStyle/>
          <a:p>
            <a:fld id="{391A125A-97AB-4938-8B53-069280169BFD}" type="slidenum">
              <a:rPr lang="en-IN" smtClean="0"/>
              <a:t>13</a:t>
            </a:fld>
            <a:endParaRPr lang="en-IN"/>
          </a:p>
        </p:txBody>
      </p:sp>
    </p:spTree>
    <p:extLst>
      <p:ext uri="{BB962C8B-B14F-4D97-AF65-F5344CB8AC3E}">
        <p14:creationId xmlns:p14="http://schemas.microsoft.com/office/powerpoint/2010/main" val="312059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B9B2-17D6-F32C-4856-494C51AA0E37}"/>
              </a:ext>
            </a:extLst>
          </p:cNvPr>
          <p:cNvSpPr>
            <a:spLocks noGrp="1"/>
          </p:cNvSpPr>
          <p:nvPr>
            <p:ph type="title"/>
          </p:nvPr>
        </p:nvSpPr>
        <p:spPr>
          <a:xfrm>
            <a:off x="838200" y="305490"/>
            <a:ext cx="10515600" cy="1325563"/>
          </a:xfrm>
        </p:spPr>
        <p:txBody>
          <a:bodyPr/>
          <a:lstStyle/>
          <a:p>
            <a:pPr algn="ctr"/>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B8F8F589-05D8-9404-3266-82B49A5A3B6D}"/>
              </a:ext>
            </a:extLst>
          </p:cNvPr>
          <p:cNvSpPr>
            <a:spLocks noGrp="1"/>
          </p:cNvSpPr>
          <p:nvPr>
            <p:ph idx="1"/>
          </p:nvPr>
        </p:nvSpPr>
        <p:spPr/>
        <p:txBody>
          <a:bodyPr>
            <a:normAutofit/>
          </a:bodyPr>
          <a:lstStyle/>
          <a:p>
            <a:pPr marL="620168" indent="-465655" algn="just">
              <a:lnSpc>
                <a:spcPct val="150000"/>
              </a:lnSpc>
              <a:spcBef>
                <a:spcPts val="0"/>
              </a:spcBef>
              <a:buClr>
                <a:schemeClr val="tx1"/>
              </a:buClr>
              <a:buFont typeface="Wingdings" panose="05000000000000000000" pitchFamily="2" charset="2"/>
              <a:buChar char="Ø"/>
              <a:defRPr/>
            </a:pPr>
            <a:r>
              <a:rPr lang="en-US" sz="2800" dirty="0">
                <a:solidFill>
                  <a:srgbClr val="002060"/>
                </a:solidFill>
                <a:latin typeface="Times New Roman" pitchFamily="18" charset="0"/>
                <a:cs typeface="Times New Roman" pitchFamily="18" charset="0"/>
              </a:rPr>
              <a:t>Problem Statement</a:t>
            </a:r>
          </a:p>
          <a:p>
            <a:pPr marL="620168" indent="-465655" algn="just">
              <a:lnSpc>
                <a:spcPct val="150000"/>
              </a:lnSpc>
              <a:spcBef>
                <a:spcPts val="0"/>
              </a:spcBef>
              <a:buClr>
                <a:schemeClr val="tx1"/>
              </a:buClr>
              <a:buFont typeface="Wingdings" panose="05000000000000000000" pitchFamily="2" charset="2"/>
              <a:buChar char="Ø"/>
              <a:defRPr/>
            </a:pPr>
            <a:r>
              <a:rPr lang="en-US" sz="2800" dirty="0">
                <a:solidFill>
                  <a:srgbClr val="002060"/>
                </a:solidFill>
                <a:latin typeface="Times New Roman" pitchFamily="18" charset="0"/>
                <a:cs typeface="Times New Roman" pitchFamily="18" charset="0"/>
              </a:rPr>
              <a:t>Objectives</a:t>
            </a:r>
          </a:p>
          <a:p>
            <a:pPr marL="620168" indent="-465655" algn="just">
              <a:lnSpc>
                <a:spcPct val="150000"/>
              </a:lnSpc>
              <a:spcBef>
                <a:spcPts val="0"/>
              </a:spcBef>
              <a:buClr>
                <a:schemeClr val="tx1"/>
              </a:buClr>
              <a:buFont typeface="Wingdings" panose="05000000000000000000" pitchFamily="2" charset="2"/>
              <a:buChar char="Ø"/>
              <a:defRPr/>
            </a:pPr>
            <a:r>
              <a:rPr lang="en-US" sz="2800" dirty="0">
                <a:solidFill>
                  <a:srgbClr val="002060"/>
                </a:solidFill>
                <a:latin typeface="Times New Roman" pitchFamily="18" charset="0"/>
                <a:cs typeface="Times New Roman" pitchFamily="18" charset="0"/>
              </a:rPr>
              <a:t>Impact of the project</a:t>
            </a:r>
          </a:p>
          <a:p>
            <a:pPr marL="620168" indent="-465655" algn="just">
              <a:lnSpc>
                <a:spcPct val="150000"/>
              </a:lnSpc>
              <a:spcBef>
                <a:spcPts val="0"/>
              </a:spcBef>
              <a:buClr>
                <a:schemeClr val="tx1"/>
              </a:buClr>
              <a:buFont typeface="Wingdings" panose="05000000000000000000" pitchFamily="2" charset="2"/>
              <a:buChar char="Ø"/>
              <a:defRPr/>
            </a:pPr>
            <a:r>
              <a:rPr lang="en-US" sz="2800" dirty="0">
                <a:solidFill>
                  <a:srgbClr val="002060"/>
                </a:solidFill>
                <a:latin typeface="Times New Roman" pitchFamily="18" charset="0"/>
                <a:cs typeface="Times New Roman" pitchFamily="18" charset="0"/>
              </a:rPr>
              <a:t>Literature Review</a:t>
            </a:r>
          </a:p>
          <a:p>
            <a:pPr marL="620168" indent="-465655" algn="just">
              <a:lnSpc>
                <a:spcPct val="150000"/>
              </a:lnSpc>
              <a:spcBef>
                <a:spcPts val="0"/>
              </a:spcBef>
              <a:buClr>
                <a:schemeClr val="tx1"/>
              </a:buClr>
              <a:buFont typeface="Wingdings" panose="05000000000000000000" pitchFamily="2" charset="2"/>
              <a:buChar char="Ø"/>
              <a:defRPr/>
            </a:pPr>
            <a:r>
              <a:rPr lang="en-US" sz="2800" dirty="0">
                <a:solidFill>
                  <a:srgbClr val="002060"/>
                </a:solidFill>
                <a:latin typeface="Times New Roman" pitchFamily="18" charset="0"/>
                <a:cs typeface="Times New Roman" pitchFamily="18" charset="0"/>
              </a:rPr>
              <a:t>Proposed System Design (Block Diagram, Algorithm, Tools)</a:t>
            </a:r>
          </a:p>
          <a:p>
            <a:pPr marL="620168" indent="-465655" algn="just">
              <a:lnSpc>
                <a:spcPct val="150000"/>
              </a:lnSpc>
              <a:spcBef>
                <a:spcPts val="0"/>
              </a:spcBef>
              <a:buClr>
                <a:schemeClr val="tx1"/>
              </a:buClr>
              <a:buFont typeface="Wingdings" panose="05000000000000000000" pitchFamily="2" charset="2"/>
              <a:buChar char="Ø"/>
              <a:defRPr/>
            </a:pPr>
            <a:r>
              <a:rPr lang="en-US" sz="2800" dirty="0">
                <a:solidFill>
                  <a:srgbClr val="002060"/>
                </a:solidFill>
                <a:latin typeface="Times New Roman" pitchFamily="18" charset="0"/>
                <a:cs typeface="Times New Roman" pitchFamily="18" charset="0"/>
              </a:rPr>
              <a:t>References</a:t>
            </a:r>
          </a:p>
        </p:txBody>
      </p:sp>
      <p:sp>
        <p:nvSpPr>
          <p:cNvPr id="4" name="Date Placeholder 3">
            <a:extLst>
              <a:ext uri="{FF2B5EF4-FFF2-40B4-BE49-F238E27FC236}">
                <a16:creationId xmlns:a16="http://schemas.microsoft.com/office/drawing/2014/main" id="{07DDB926-2FD8-776A-D49C-D8124A50A2E0}"/>
              </a:ext>
            </a:extLst>
          </p:cNvPr>
          <p:cNvSpPr>
            <a:spLocks noGrp="1"/>
          </p:cNvSpPr>
          <p:nvPr>
            <p:ph type="dt" sz="half" idx="10"/>
          </p:nvPr>
        </p:nvSpPr>
        <p:spPr/>
        <p:txBody>
          <a:bodyPr/>
          <a:lstStyle/>
          <a:p>
            <a:fld id="{D709FF24-8B97-482C-BE5B-AB98C7CE34E5}" type="datetime1">
              <a:rPr lang="en-IN" smtClean="0"/>
              <a:t>18-09-2024</a:t>
            </a:fld>
            <a:endParaRPr lang="en-IN"/>
          </a:p>
        </p:txBody>
      </p:sp>
      <p:sp>
        <p:nvSpPr>
          <p:cNvPr id="5" name="Footer Placeholder 4">
            <a:extLst>
              <a:ext uri="{FF2B5EF4-FFF2-40B4-BE49-F238E27FC236}">
                <a16:creationId xmlns:a16="http://schemas.microsoft.com/office/drawing/2014/main" id="{FF2B4267-C3F0-F779-E771-D17D41D5DBCF}"/>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AA93295E-9755-0CA3-D556-E274A4C2E133}"/>
              </a:ext>
            </a:extLst>
          </p:cNvPr>
          <p:cNvSpPr>
            <a:spLocks noGrp="1"/>
          </p:cNvSpPr>
          <p:nvPr>
            <p:ph type="sldNum" sz="quarter" idx="12"/>
          </p:nvPr>
        </p:nvSpPr>
        <p:spPr/>
        <p:txBody>
          <a:bodyPr/>
          <a:lstStyle/>
          <a:p>
            <a:fld id="{391A125A-97AB-4938-8B53-069280169BFD}" type="slidenum">
              <a:rPr lang="en-IN" smtClean="0"/>
              <a:t>2</a:t>
            </a:fld>
            <a:endParaRPr lang="en-IN"/>
          </a:p>
        </p:txBody>
      </p:sp>
    </p:spTree>
    <p:extLst>
      <p:ext uri="{BB962C8B-B14F-4D97-AF65-F5344CB8AC3E}">
        <p14:creationId xmlns:p14="http://schemas.microsoft.com/office/powerpoint/2010/main" val="97085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FD3B-135C-0E60-43A0-4F1FF17B47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4" name="Date Placeholder 3">
            <a:extLst>
              <a:ext uri="{FF2B5EF4-FFF2-40B4-BE49-F238E27FC236}">
                <a16:creationId xmlns:a16="http://schemas.microsoft.com/office/drawing/2014/main" id="{11A28027-3BE1-93B8-2D89-812296182969}"/>
              </a:ext>
            </a:extLst>
          </p:cNvPr>
          <p:cNvSpPr>
            <a:spLocks noGrp="1"/>
          </p:cNvSpPr>
          <p:nvPr>
            <p:ph type="dt" sz="half" idx="10"/>
          </p:nvPr>
        </p:nvSpPr>
        <p:spPr/>
        <p:txBody>
          <a:bodyPr/>
          <a:lstStyle/>
          <a:p>
            <a:fld id="{BA81C331-8258-40E9-8D44-9EF7367EFBF7}" type="datetime1">
              <a:rPr lang="en-IN" smtClean="0"/>
              <a:t>18-09-2024</a:t>
            </a:fld>
            <a:endParaRPr lang="en-IN"/>
          </a:p>
        </p:txBody>
      </p:sp>
      <p:sp>
        <p:nvSpPr>
          <p:cNvPr id="5" name="Footer Placeholder 4">
            <a:extLst>
              <a:ext uri="{FF2B5EF4-FFF2-40B4-BE49-F238E27FC236}">
                <a16:creationId xmlns:a16="http://schemas.microsoft.com/office/drawing/2014/main" id="{A22463D3-36EC-404F-B5C6-61F38573F3CC}"/>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72441A0D-8503-4AA3-97FF-285B41DE31D6}"/>
              </a:ext>
            </a:extLst>
          </p:cNvPr>
          <p:cNvSpPr>
            <a:spLocks noGrp="1"/>
          </p:cNvSpPr>
          <p:nvPr>
            <p:ph type="sldNum" sz="quarter" idx="12"/>
          </p:nvPr>
        </p:nvSpPr>
        <p:spPr/>
        <p:txBody>
          <a:bodyPr/>
          <a:lstStyle/>
          <a:p>
            <a:fld id="{391A125A-97AB-4938-8B53-069280169BFD}" type="slidenum">
              <a:rPr lang="en-IN" smtClean="0"/>
              <a:t>3</a:t>
            </a:fld>
            <a:endParaRPr lang="en-IN"/>
          </a:p>
        </p:txBody>
      </p:sp>
      <p:sp>
        <p:nvSpPr>
          <p:cNvPr id="7" name="Rectangle 1">
            <a:extLst>
              <a:ext uri="{FF2B5EF4-FFF2-40B4-BE49-F238E27FC236}">
                <a16:creationId xmlns:a16="http://schemas.microsoft.com/office/drawing/2014/main" id="{DFFDAC08-F630-F9E6-442E-9064B263AFE1}"/>
              </a:ext>
            </a:extLst>
          </p:cNvPr>
          <p:cNvSpPr>
            <a:spLocks noGrp="1" noChangeArrowheads="1"/>
          </p:cNvSpPr>
          <p:nvPr>
            <p:ph idx="1"/>
          </p:nvPr>
        </p:nvSpPr>
        <p:spPr bwMode="auto">
          <a:xfrm>
            <a:off x="1895766" y="1955786"/>
            <a:ext cx="88296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data must be sent and stored safely in the digital era. This cannot be overstated. Conventional means of communicating and storing data are open to illegal access, which could result in data breaches and a loss of confidentiality. The goal of this project is to create an encryption and decryption system based on the Advanced Encryption Standard (AES) in order to address the issue of digital file security. The goal is to offer a reliable solution that can encrypt any kind of file, protecting the information from illegal access while enabling authorized users to decrypt it.</a:t>
            </a:r>
          </a:p>
        </p:txBody>
      </p:sp>
    </p:spTree>
    <p:extLst>
      <p:ext uri="{BB962C8B-B14F-4D97-AF65-F5344CB8AC3E}">
        <p14:creationId xmlns:p14="http://schemas.microsoft.com/office/powerpoint/2010/main" val="368519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A772-E1E5-60F3-A48C-7160C68D072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4" name="Date Placeholder 3">
            <a:extLst>
              <a:ext uri="{FF2B5EF4-FFF2-40B4-BE49-F238E27FC236}">
                <a16:creationId xmlns:a16="http://schemas.microsoft.com/office/drawing/2014/main" id="{EC81ACB2-AA05-0E96-758C-1284E4C76C66}"/>
              </a:ext>
            </a:extLst>
          </p:cNvPr>
          <p:cNvSpPr>
            <a:spLocks noGrp="1"/>
          </p:cNvSpPr>
          <p:nvPr>
            <p:ph type="dt" sz="half" idx="10"/>
          </p:nvPr>
        </p:nvSpPr>
        <p:spPr/>
        <p:txBody>
          <a:bodyPr/>
          <a:lstStyle/>
          <a:p>
            <a:fld id="{BA679D24-86DB-4E7F-BC4E-3FEAF8A3AE9C}" type="datetime1">
              <a:rPr lang="en-IN" smtClean="0"/>
              <a:t>18-09-2024</a:t>
            </a:fld>
            <a:endParaRPr lang="en-IN"/>
          </a:p>
        </p:txBody>
      </p:sp>
      <p:sp>
        <p:nvSpPr>
          <p:cNvPr id="5" name="Footer Placeholder 4">
            <a:extLst>
              <a:ext uri="{FF2B5EF4-FFF2-40B4-BE49-F238E27FC236}">
                <a16:creationId xmlns:a16="http://schemas.microsoft.com/office/drawing/2014/main" id="{F80A702E-B061-9B59-529C-8E84E23471DF}"/>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7F8792A1-A823-08E6-0971-BAC74B7FE83F}"/>
              </a:ext>
            </a:extLst>
          </p:cNvPr>
          <p:cNvSpPr>
            <a:spLocks noGrp="1"/>
          </p:cNvSpPr>
          <p:nvPr>
            <p:ph type="sldNum" sz="quarter" idx="12"/>
          </p:nvPr>
        </p:nvSpPr>
        <p:spPr/>
        <p:txBody>
          <a:bodyPr/>
          <a:lstStyle/>
          <a:p>
            <a:fld id="{391A125A-97AB-4938-8B53-069280169BFD}" type="slidenum">
              <a:rPr lang="en-IN" smtClean="0"/>
              <a:t>4</a:t>
            </a:fld>
            <a:endParaRPr lang="en-IN"/>
          </a:p>
        </p:txBody>
      </p:sp>
      <p:sp>
        <p:nvSpPr>
          <p:cNvPr id="9" name="Rectangle 1">
            <a:extLst>
              <a:ext uri="{FF2B5EF4-FFF2-40B4-BE49-F238E27FC236}">
                <a16:creationId xmlns:a16="http://schemas.microsoft.com/office/drawing/2014/main" id="{4543B126-BB93-2534-441B-A22C80B54F01}"/>
              </a:ext>
            </a:extLst>
          </p:cNvPr>
          <p:cNvSpPr>
            <a:spLocks noGrp="1" noChangeArrowheads="1"/>
          </p:cNvSpPr>
          <p:nvPr>
            <p:ph idx="1"/>
          </p:nvPr>
        </p:nvSpPr>
        <p:spPr bwMode="auto">
          <a:xfrm>
            <a:off x="1118118" y="1418552"/>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of the best ways to keep data safe from unwanted access is to encrypt it. The Advanced Encryption Standard (AES) is one of the most well-known encryption algorithms due to its effectiveness and security. AES is a symmetric encryption method, which means that it may be used to secure digital files since the same key is used for both encryption and decryption.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the digital age, encryption plays a crucial role in securing sensitive information, preventing unauthorized access to personal, financial, and organizational data. However, there are legitimate cases where encrypted data must be accessed or decrypted for various purposes, such as legal investigations, recovery of forgotten passwords, or regulatory compliance. This project explores methods for breaking encrypted data access in such lawful scenarios. The focus is on understanding encryption algorithms, password recovery techniques, and exploiting vulnerabilities in outdated or weak encryption methods. The study also addresses the ethical and legal boundaries surrounding decryption and aims to develop a comprehensive understanding of how to access encrypted files efficiently.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71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1324-3D0E-FF3A-7823-4350DB89D7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Objective</a:t>
            </a:r>
          </a:p>
        </p:txBody>
      </p:sp>
      <p:sp>
        <p:nvSpPr>
          <p:cNvPr id="4" name="Date Placeholder 3">
            <a:extLst>
              <a:ext uri="{FF2B5EF4-FFF2-40B4-BE49-F238E27FC236}">
                <a16:creationId xmlns:a16="http://schemas.microsoft.com/office/drawing/2014/main" id="{D5A9219C-4EC6-92CB-CFDC-DFF0D04C4181}"/>
              </a:ext>
            </a:extLst>
          </p:cNvPr>
          <p:cNvSpPr>
            <a:spLocks noGrp="1"/>
          </p:cNvSpPr>
          <p:nvPr>
            <p:ph type="dt" sz="half" idx="10"/>
          </p:nvPr>
        </p:nvSpPr>
        <p:spPr/>
        <p:txBody>
          <a:bodyPr/>
          <a:lstStyle/>
          <a:p>
            <a:fld id="{0CC207FE-38BC-48E1-AB88-52DAFC82BF20}" type="datetime1">
              <a:rPr lang="en-IN" smtClean="0"/>
              <a:t>18-09-2024</a:t>
            </a:fld>
            <a:endParaRPr lang="en-IN"/>
          </a:p>
        </p:txBody>
      </p:sp>
      <p:sp>
        <p:nvSpPr>
          <p:cNvPr id="5" name="Footer Placeholder 4">
            <a:extLst>
              <a:ext uri="{FF2B5EF4-FFF2-40B4-BE49-F238E27FC236}">
                <a16:creationId xmlns:a16="http://schemas.microsoft.com/office/drawing/2014/main" id="{EF3E23BB-5BB4-9CDC-B880-813461F9C27B}"/>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7F9A684D-2CC3-6D7B-F1D2-752ECF602163}"/>
              </a:ext>
            </a:extLst>
          </p:cNvPr>
          <p:cNvSpPr>
            <a:spLocks noGrp="1"/>
          </p:cNvSpPr>
          <p:nvPr>
            <p:ph type="sldNum" sz="quarter" idx="12"/>
          </p:nvPr>
        </p:nvSpPr>
        <p:spPr/>
        <p:txBody>
          <a:bodyPr/>
          <a:lstStyle/>
          <a:p>
            <a:fld id="{391A125A-97AB-4938-8B53-069280169BFD}" type="slidenum">
              <a:rPr lang="en-IN" smtClean="0"/>
              <a:t>5</a:t>
            </a:fld>
            <a:endParaRPr lang="en-IN"/>
          </a:p>
        </p:txBody>
      </p:sp>
      <p:sp>
        <p:nvSpPr>
          <p:cNvPr id="7" name="Rectangle 1">
            <a:extLst>
              <a:ext uri="{FF2B5EF4-FFF2-40B4-BE49-F238E27FC236}">
                <a16:creationId xmlns:a16="http://schemas.microsoft.com/office/drawing/2014/main" id="{8680CA60-A46A-E1E8-EF4F-1B7F48C952E8}"/>
              </a:ext>
            </a:extLst>
          </p:cNvPr>
          <p:cNvSpPr>
            <a:spLocks noGrp="1" noChangeArrowheads="1"/>
          </p:cNvSpPr>
          <p:nvPr>
            <p:ph idx="1"/>
          </p:nvPr>
        </p:nvSpPr>
        <p:spPr bwMode="auto">
          <a:xfrm>
            <a:off x="1631425" y="1361252"/>
            <a:ext cx="853894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 comprehend the different encryption methods applied to PDF files and other encrypted data.</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look into various methods for cracking encrypted files if you don't know the password.</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a tool or make use of one that already exists to effectively decrypt PDF files without the need for brute force.</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investigate holes in inadequate encryption techniques and determine how to use them to gain access to data.</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evaluate the moral and legal ramifications of decrypting encrypted data.</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record the procedures and approaches used to decrypt encrypted files, emphasizing the main problems and their fixes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6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047A-74F7-4E1C-C395-DD6175B334D2}"/>
              </a:ext>
            </a:extLst>
          </p:cNvPr>
          <p:cNvSpPr>
            <a:spLocks noGrp="1"/>
          </p:cNvSpPr>
          <p:nvPr>
            <p:ph type="title"/>
          </p:nvPr>
        </p:nvSpPr>
        <p:spPr>
          <a:xfrm>
            <a:off x="838200" y="365126"/>
            <a:ext cx="10515600" cy="67848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Key Points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D164EE6-CA10-0CE5-AA0A-3551D0EFFA74}"/>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D259B110-EC83-8555-EEF2-E1C35E9361B4}"/>
              </a:ext>
            </a:extLst>
          </p:cNvPr>
          <p:cNvSpPr>
            <a:spLocks noGrp="1"/>
          </p:cNvSpPr>
          <p:nvPr>
            <p:ph type="ftr" sz="quarter" idx="11"/>
          </p:nvPr>
        </p:nvSpPr>
        <p:spPr/>
        <p:txBody>
          <a:bodyPr/>
          <a:lstStyle/>
          <a:p>
            <a:r>
              <a:rPr lang="en-IN" dirty="0"/>
              <a:t>KARE|SoC|CSE|2024-2025|Digital Forensics</a:t>
            </a:r>
          </a:p>
        </p:txBody>
      </p:sp>
      <p:sp>
        <p:nvSpPr>
          <p:cNvPr id="6" name="Slide Number Placeholder 5">
            <a:extLst>
              <a:ext uri="{FF2B5EF4-FFF2-40B4-BE49-F238E27FC236}">
                <a16:creationId xmlns:a16="http://schemas.microsoft.com/office/drawing/2014/main" id="{083FE67F-C7ED-3520-54DB-9086A5EB7DF0}"/>
              </a:ext>
            </a:extLst>
          </p:cNvPr>
          <p:cNvSpPr>
            <a:spLocks noGrp="1"/>
          </p:cNvSpPr>
          <p:nvPr>
            <p:ph type="sldNum" sz="quarter" idx="12"/>
          </p:nvPr>
        </p:nvSpPr>
        <p:spPr/>
        <p:txBody>
          <a:bodyPr/>
          <a:lstStyle/>
          <a:p>
            <a:fld id="{391A125A-97AB-4938-8B53-069280169BFD}" type="slidenum">
              <a:rPr lang="en-IN" smtClean="0"/>
              <a:t>6</a:t>
            </a:fld>
            <a:endParaRPr lang="en-IN"/>
          </a:p>
        </p:txBody>
      </p:sp>
      <p:sp>
        <p:nvSpPr>
          <p:cNvPr id="9" name="Rectangle 3">
            <a:extLst>
              <a:ext uri="{FF2B5EF4-FFF2-40B4-BE49-F238E27FC236}">
                <a16:creationId xmlns:a16="http://schemas.microsoft.com/office/drawing/2014/main" id="{42DEE7F0-0D21-056C-9E41-D674F93ACB86}"/>
              </a:ext>
            </a:extLst>
          </p:cNvPr>
          <p:cNvSpPr>
            <a:spLocks noGrp="1" noChangeArrowheads="1"/>
          </p:cNvSpPr>
          <p:nvPr>
            <p:ph idx="1"/>
          </p:nvPr>
        </p:nvSpPr>
        <p:spPr bwMode="auto">
          <a:xfrm>
            <a:off x="2221832" y="1674674"/>
            <a:ext cx="79724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lang="en-US" altLang="en-US" sz="12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2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200" dirty="0">
              <a:latin typeface="Arial" panose="020B0604020202020204" pitchFamily="34" charset="0"/>
            </a:endParaRPr>
          </a:p>
          <a:p>
            <a:pPr marL="0" indent="0" eaLnBrk="0" fontAlgn="base" hangingPunct="0">
              <a:lnSpc>
                <a:spcPct val="100000"/>
              </a:lnSpc>
              <a:spcBef>
                <a:spcPct val="0"/>
              </a:spcBef>
              <a:spcAft>
                <a:spcPct val="0"/>
              </a:spcAft>
              <a:buNone/>
            </a:pP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5CA8B38-50C3-CE03-0947-82D6391BFE68}"/>
              </a:ext>
            </a:extLst>
          </p:cNvPr>
          <p:cNvSpPr>
            <a:spLocks noChangeArrowheads="1"/>
          </p:cNvSpPr>
          <p:nvPr/>
        </p:nvSpPr>
        <p:spPr bwMode="auto">
          <a:xfrm>
            <a:off x="449178" y="1043610"/>
            <a:ext cx="1174282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Algorithms: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 the two main algorithms used in PDF encryption, RC4 and AES, and analyze how these algorithms protect data and the techniques to decrypt them.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Recovery Techniques: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Examine various password recovery methods, such as brute force, dictionary attacks, and advanced tools like or PDFCrack, with a focus on efficiency and practicality.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Legal and Ethical Considerations: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Discuss the legal frameworks and ethical responsibilities involved in breaking encryption, ensuring that decryption methods are used only for legitimate and authorized purposes.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Weakness Exploitation: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Study older encryption schemes, such as RC4, to identify and exploit weaknesses that could allow decryption without brute-forcing.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Modern Encryption Challenges: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the challenges posed by modern encryption standards, such as AES-256, and investigate the limitations of current decryption techniques.</a:t>
            </a:r>
          </a:p>
        </p:txBody>
      </p:sp>
    </p:spTree>
    <p:extLst>
      <p:ext uri="{BB962C8B-B14F-4D97-AF65-F5344CB8AC3E}">
        <p14:creationId xmlns:p14="http://schemas.microsoft.com/office/powerpoint/2010/main" val="148766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C929-BA06-D8BE-A952-11BA85212E26}"/>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Literature Review</a:t>
            </a:r>
          </a:p>
        </p:txBody>
      </p:sp>
      <p:sp>
        <p:nvSpPr>
          <p:cNvPr id="4" name="Date Placeholder 3">
            <a:extLst>
              <a:ext uri="{FF2B5EF4-FFF2-40B4-BE49-F238E27FC236}">
                <a16:creationId xmlns:a16="http://schemas.microsoft.com/office/drawing/2014/main" id="{0EB5D551-CF5F-0659-541E-AF812CBD579D}"/>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C36F179D-FB80-5193-B4B1-98685D208E1B}"/>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85D2ABA8-B59F-5B99-9AA7-D7B894CA0986}"/>
              </a:ext>
            </a:extLst>
          </p:cNvPr>
          <p:cNvSpPr>
            <a:spLocks noGrp="1"/>
          </p:cNvSpPr>
          <p:nvPr>
            <p:ph type="sldNum" sz="quarter" idx="12"/>
          </p:nvPr>
        </p:nvSpPr>
        <p:spPr/>
        <p:txBody>
          <a:bodyPr/>
          <a:lstStyle/>
          <a:p>
            <a:fld id="{391A125A-97AB-4938-8B53-069280169BFD}" type="slidenum">
              <a:rPr lang="en-IN" smtClean="0"/>
              <a:t>7</a:t>
            </a:fld>
            <a:endParaRPr lang="en-IN"/>
          </a:p>
        </p:txBody>
      </p:sp>
      <p:graphicFrame>
        <p:nvGraphicFramePr>
          <p:cNvPr id="3" name="Table 2">
            <a:extLst>
              <a:ext uri="{FF2B5EF4-FFF2-40B4-BE49-F238E27FC236}">
                <a16:creationId xmlns:a16="http://schemas.microsoft.com/office/drawing/2014/main" id="{F05FF9D4-31F4-9A4F-A531-81327109F40E}"/>
              </a:ext>
            </a:extLst>
          </p:cNvPr>
          <p:cNvGraphicFramePr>
            <a:graphicFrameLocks noGrp="1"/>
          </p:cNvGraphicFramePr>
          <p:nvPr>
            <p:extLst>
              <p:ext uri="{D42A27DB-BD31-4B8C-83A1-F6EECF244321}">
                <p14:modId xmlns:p14="http://schemas.microsoft.com/office/powerpoint/2010/main" val="3035423858"/>
              </p:ext>
            </p:extLst>
          </p:nvPr>
        </p:nvGraphicFramePr>
        <p:xfrm>
          <a:off x="838200" y="1497634"/>
          <a:ext cx="11086322" cy="4545357"/>
        </p:xfrm>
        <a:graphic>
          <a:graphicData uri="http://schemas.openxmlformats.org/drawingml/2006/table">
            <a:tbl>
              <a:tblPr firstRow="1" bandRow="1">
                <a:tableStyleId>{5C22544A-7EE6-4342-B048-85BDC9FD1C3A}</a:tableStyleId>
              </a:tblPr>
              <a:tblGrid>
                <a:gridCol w="581865">
                  <a:extLst>
                    <a:ext uri="{9D8B030D-6E8A-4147-A177-3AD203B41FA5}">
                      <a16:colId xmlns:a16="http://schemas.microsoft.com/office/drawing/2014/main" val="1379104956"/>
                    </a:ext>
                  </a:extLst>
                </a:gridCol>
                <a:gridCol w="1908629">
                  <a:extLst>
                    <a:ext uri="{9D8B030D-6E8A-4147-A177-3AD203B41FA5}">
                      <a16:colId xmlns:a16="http://schemas.microsoft.com/office/drawing/2014/main" val="2780255649"/>
                    </a:ext>
                  </a:extLst>
                </a:gridCol>
                <a:gridCol w="2051236">
                  <a:extLst>
                    <a:ext uri="{9D8B030D-6E8A-4147-A177-3AD203B41FA5}">
                      <a16:colId xmlns:a16="http://schemas.microsoft.com/office/drawing/2014/main" val="18905428"/>
                    </a:ext>
                  </a:extLst>
                </a:gridCol>
                <a:gridCol w="2131831">
                  <a:extLst>
                    <a:ext uri="{9D8B030D-6E8A-4147-A177-3AD203B41FA5}">
                      <a16:colId xmlns:a16="http://schemas.microsoft.com/office/drawing/2014/main" val="141652064"/>
                    </a:ext>
                  </a:extLst>
                </a:gridCol>
                <a:gridCol w="1946456">
                  <a:extLst>
                    <a:ext uri="{9D8B030D-6E8A-4147-A177-3AD203B41FA5}">
                      <a16:colId xmlns:a16="http://schemas.microsoft.com/office/drawing/2014/main" val="1598889182"/>
                    </a:ext>
                  </a:extLst>
                </a:gridCol>
                <a:gridCol w="2466305">
                  <a:extLst>
                    <a:ext uri="{9D8B030D-6E8A-4147-A177-3AD203B41FA5}">
                      <a16:colId xmlns:a16="http://schemas.microsoft.com/office/drawing/2014/main" val="2829330241"/>
                    </a:ext>
                  </a:extLst>
                </a:gridCol>
              </a:tblGrid>
              <a:tr h="546234">
                <a:tc>
                  <a:txBody>
                    <a:bodyPr/>
                    <a:lstStyle/>
                    <a:p>
                      <a:pPr algn="ctr">
                        <a:lnSpc>
                          <a:spcPct val="107000"/>
                        </a:lnSpc>
                        <a:spcAft>
                          <a:spcPts val="8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No.</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Title of the Article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a:solidFill>
                            <a:schemeClr val="tx1"/>
                          </a:solidFill>
                          <a:effectLst/>
                          <a:latin typeface="Times New Roman" panose="02020603050405020304" pitchFamily="18" charset="0"/>
                          <a:ea typeface="+mn-ea"/>
                          <a:cs typeface="Times New Roman" panose="02020603050405020304" pitchFamily="18" charset="0"/>
                        </a:rPr>
                        <a:t>Journal Name &amp; Publication Year</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8467" marR="8467" marT="8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a:solidFill>
                            <a:schemeClr val="tx1"/>
                          </a:solidFill>
                          <a:effectLst/>
                          <a:latin typeface="Times New Roman" panose="02020603050405020304" pitchFamily="18" charset="0"/>
                          <a:cs typeface="Times New Roman" panose="02020603050405020304" pitchFamily="18" charset="0"/>
                        </a:rPr>
                        <a:t>Algorithm Used</a:t>
                      </a:r>
                      <a:endParaRPr lang="en-IN" sz="1200" b="1" kern="1200" dirty="0">
                        <a:solidFill>
                          <a:schemeClr val="tx1"/>
                        </a:solidFill>
                        <a:effectLst/>
                        <a:latin typeface="Times New Roman" panose="02020603050405020304" pitchFamily="18" charset="0"/>
                        <a:cs typeface="Times New Roman" panose="02020603050405020304" pitchFamily="18" charset="0"/>
                      </a:endParaRPr>
                    </a:p>
                  </a:txBody>
                  <a:tcPr marL="121920" marR="121920" marT="60960" marB="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a:solidFill>
                            <a:schemeClr val="tx1"/>
                          </a:solidFill>
                          <a:effectLst/>
                          <a:latin typeface="Times New Roman" panose="02020603050405020304" pitchFamily="18" charset="0"/>
                          <a:cs typeface="Times New Roman" panose="02020603050405020304" pitchFamily="18" charset="0"/>
                        </a:rPr>
                        <a:t>Merits</a:t>
                      </a:r>
                      <a:endParaRPr lang="en-IN" sz="1200" b="1" kern="1200" dirty="0">
                        <a:solidFill>
                          <a:schemeClr val="tx1"/>
                        </a:solidFill>
                        <a:effectLst/>
                        <a:latin typeface="Times New Roman" panose="02020603050405020304" pitchFamily="18" charset="0"/>
                        <a:cs typeface="Times New Roman" panose="02020603050405020304" pitchFamily="18" charset="0"/>
                      </a:endParaRPr>
                    </a:p>
                  </a:txBody>
                  <a:tcPr marL="121920" marR="121920" marT="60960" marB="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dirty="0">
                          <a:solidFill>
                            <a:schemeClr val="tx1"/>
                          </a:solidFill>
                          <a:effectLst/>
                          <a:latin typeface="Times New Roman" panose="02020603050405020304" pitchFamily="18" charset="0"/>
                          <a:cs typeface="Times New Roman" panose="02020603050405020304" pitchFamily="18" charset="0"/>
                        </a:rPr>
                        <a:t>Demerits</a:t>
                      </a:r>
                    </a:p>
                  </a:txBody>
                  <a:tcPr marL="121920" marR="121920" marT="60960" marB="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1721407"/>
                  </a:ext>
                </a:extLst>
              </a:tr>
              <a:tr h="1667811">
                <a:tc>
                  <a:txBody>
                    <a:bodyPr/>
                    <a:lstStyle/>
                    <a:p>
                      <a:pPr algn="ctr">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The Security of AES and its vulnerabilities</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rPr>
                        <a:t>Journal of cryptology</a:t>
                      </a:r>
                    </a:p>
                    <a:p>
                      <a:pPr algn="ctr" fontAlgn="ctr"/>
                      <a:r>
                        <a:rPr lang="en-US"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rPr>
                        <a:t>2006</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A</a:t>
                      </a:r>
                      <a:r>
                        <a:rPr lang="en-IN" sz="1600" b="0" i="0" u="none" strike="noStrike" dirty="0">
                          <a:solidFill>
                            <a:srgbClr val="374151"/>
                          </a:solidFill>
                          <a:effectLst/>
                          <a:latin typeface="Times New Roman" panose="02020603050405020304" pitchFamily="18" charset="0"/>
                          <a:cs typeface="Times New Roman" panose="02020603050405020304" pitchFamily="18" charset="0"/>
                        </a:rPr>
                        <a:t>ES</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Widely implement and standardlized</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Vulnerable to side channels attacks .</a:t>
                      </a:r>
                      <a:endParaRPr lang="en-IN" sz="1600" b="0" i="0" u="none" strike="noStrike" dirty="0">
                        <a:solidFill>
                          <a:srgbClr val="374151"/>
                        </a:solidFill>
                        <a:effectLst/>
                        <a:latin typeface="Times New Roman" panose="02020603050405020304" pitchFamily="18" charset="0"/>
                        <a:cs typeface="Times New Roman" panose="02020603050405020304" pitchFamily="18" charset="0"/>
                      </a:endParaRP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1251999"/>
                  </a:ext>
                </a:extLst>
              </a:tr>
              <a:tr h="2331312">
                <a:tc>
                  <a:txBody>
                    <a:bodyPr/>
                    <a:lstStyle/>
                    <a:p>
                      <a:pPr algn="ctr">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Cryptanalysis of AES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rPr>
                        <a:t>Cryptanalysis of AES</a:t>
                      </a:r>
                    </a:p>
                    <a:p>
                      <a:pPr algn="ctr" fontAlgn="ctr"/>
                      <a:r>
                        <a:rPr lang="en-US"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rPr>
                        <a:t>2001</a:t>
                      </a:r>
                      <a:endParaRPr lang="en-IN"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endParaRP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A</a:t>
                      </a:r>
                      <a:r>
                        <a:rPr lang="en-IN" sz="1600" dirty="0">
                          <a:effectLst/>
                          <a:latin typeface="Times New Roman" panose="02020603050405020304" pitchFamily="18" charset="0"/>
                          <a:cs typeface="Times New Roman" panose="02020603050405020304" pitchFamily="18" charset="0"/>
                        </a:rPr>
                        <a:t>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Resistant to most practical cryptanalytic attacks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Theoretical attacks can reduce the effective security level</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3842743"/>
                  </a:ext>
                </a:extLst>
              </a:tr>
            </a:tbl>
          </a:graphicData>
        </a:graphic>
      </p:graphicFrame>
    </p:spTree>
    <p:extLst>
      <p:ext uri="{BB962C8B-B14F-4D97-AF65-F5344CB8AC3E}">
        <p14:creationId xmlns:p14="http://schemas.microsoft.com/office/powerpoint/2010/main" val="342674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C929-BA06-D8BE-A952-11BA85212E26}"/>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Literature Review</a:t>
            </a:r>
          </a:p>
        </p:txBody>
      </p:sp>
      <p:sp>
        <p:nvSpPr>
          <p:cNvPr id="4" name="Date Placeholder 3">
            <a:extLst>
              <a:ext uri="{FF2B5EF4-FFF2-40B4-BE49-F238E27FC236}">
                <a16:creationId xmlns:a16="http://schemas.microsoft.com/office/drawing/2014/main" id="{0EB5D551-CF5F-0659-541E-AF812CBD579D}"/>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C36F179D-FB80-5193-B4B1-98685D208E1B}"/>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85D2ABA8-B59F-5B99-9AA7-D7B894CA0986}"/>
              </a:ext>
            </a:extLst>
          </p:cNvPr>
          <p:cNvSpPr>
            <a:spLocks noGrp="1"/>
          </p:cNvSpPr>
          <p:nvPr>
            <p:ph type="sldNum" sz="quarter" idx="12"/>
          </p:nvPr>
        </p:nvSpPr>
        <p:spPr/>
        <p:txBody>
          <a:bodyPr/>
          <a:lstStyle/>
          <a:p>
            <a:fld id="{391A125A-97AB-4938-8B53-069280169BFD}" type="slidenum">
              <a:rPr lang="en-IN" smtClean="0"/>
              <a:t>8</a:t>
            </a:fld>
            <a:endParaRPr lang="en-IN"/>
          </a:p>
        </p:txBody>
      </p:sp>
      <p:graphicFrame>
        <p:nvGraphicFramePr>
          <p:cNvPr id="3" name="Table 2">
            <a:extLst>
              <a:ext uri="{FF2B5EF4-FFF2-40B4-BE49-F238E27FC236}">
                <a16:creationId xmlns:a16="http://schemas.microsoft.com/office/drawing/2014/main" id="{F05FF9D4-31F4-9A4F-A531-81327109F40E}"/>
              </a:ext>
            </a:extLst>
          </p:cNvPr>
          <p:cNvGraphicFramePr>
            <a:graphicFrameLocks noGrp="1"/>
          </p:cNvGraphicFramePr>
          <p:nvPr>
            <p:extLst>
              <p:ext uri="{D42A27DB-BD31-4B8C-83A1-F6EECF244321}">
                <p14:modId xmlns:p14="http://schemas.microsoft.com/office/powerpoint/2010/main" val="720275888"/>
              </p:ext>
            </p:extLst>
          </p:nvPr>
        </p:nvGraphicFramePr>
        <p:xfrm>
          <a:off x="838200" y="1497634"/>
          <a:ext cx="11086322" cy="4545357"/>
        </p:xfrm>
        <a:graphic>
          <a:graphicData uri="http://schemas.openxmlformats.org/drawingml/2006/table">
            <a:tbl>
              <a:tblPr firstRow="1" bandRow="1">
                <a:tableStyleId>{5C22544A-7EE6-4342-B048-85BDC9FD1C3A}</a:tableStyleId>
              </a:tblPr>
              <a:tblGrid>
                <a:gridCol w="581865">
                  <a:extLst>
                    <a:ext uri="{9D8B030D-6E8A-4147-A177-3AD203B41FA5}">
                      <a16:colId xmlns:a16="http://schemas.microsoft.com/office/drawing/2014/main" val="1379104956"/>
                    </a:ext>
                  </a:extLst>
                </a:gridCol>
                <a:gridCol w="1908629">
                  <a:extLst>
                    <a:ext uri="{9D8B030D-6E8A-4147-A177-3AD203B41FA5}">
                      <a16:colId xmlns:a16="http://schemas.microsoft.com/office/drawing/2014/main" val="2780255649"/>
                    </a:ext>
                  </a:extLst>
                </a:gridCol>
                <a:gridCol w="2051236">
                  <a:extLst>
                    <a:ext uri="{9D8B030D-6E8A-4147-A177-3AD203B41FA5}">
                      <a16:colId xmlns:a16="http://schemas.microsoft.com/office/drawing/2014/main" val="18905428"/>
                    </a:ext>
                  </a:extLst>
                </a:gridCol>
                <a:gridCol w="2131831">
                  <a:extLst>
                    <a:ext uri="{9D8B030D-6E8A-4147-A177-3AD203B41FA5}">
                      <a16:colId xmlns:a16="http://schemas.microsoft.com/office/drawing/2014/main" val="141652064"/>
                    </a:ext>
                  </a:extLst>
                </a:gridCol>
                <a:gridCol w="1946456">
                  <a:extLst>
                    <a:ext uri="{9D8B030D-6E8A-4147-A177-3AD203B41FA5}">
                      <a16:colId xmlns:a16="http://schemas.microsoft.com/office/drawing/2014/main" val="1598889182"/>
                    </a:ext>
                  </a:extLst>
                </a:gridCol>
                <a:gridCol w="2466305">
                  <a:extLst>
                    <a:ext uri="{9D8B030D-6E8A-4147-A177-3AD203B41FA5}">
                      <a16:colId xmlns:a16="http://schemas.microsoft.com/office/drawing/2014/main" val="2829330241"/>
                    </a:ext>
                  </a:extLst>
                </a:gridCol>
              </a:tblGrid>
              <a:tr h="546234">
                <a:tc>
                  <a:txBody>
                    <a:bodyPr/>
                    <a:lstStyle/>
                    <a:p>
                      <a:pPr algn="ctr">
                        <a:lnSpc>
                          <a:spcPct val="107000"/>
                        </a:lnSpc>
                        <a:spcAft>
                          <a:spcPts val="800"/>
                        </a:spcAft>
                      </a:pPr>
                      <a:r>
                        <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No.</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Title of the Article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Journal Name &amp; Publication Year</a:t>
                      </a:r>
                    </a:p>
                  </a:txBody>
                  <a:tcPr marL="8467" marR="8467" marT="84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dirty="0">
                          <a:solidFill>
                            <a:schemeClr val="tx1"/>
                          </a:solidFill>
                          <a:effectLst/>
                          <a:latin typeface="Times New Roman" panose="02020603050405020304" pitchFamily="18" charset="0"/>
                          <a:cs typeface="Times New Roman" panose="02020603050405020304" pitchFamily="18" charset="0"/>
                        </a:rPr>
                        <a:t>Algorithm Used</a:t>
                      </a:r>
                    </a:p>
                  </a:txBody>
                  <a:tcPr marL="121920" marR="121920" marT="60960" marB="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dirty="0">
                          <a:solidFill>
                            <a:schemeClr val="tx1"/>
                          </a:solidFill>
                          <a:effectLst/>
                          <a:latin typeface="Times New Roman" panose="02020603050405020304" pitchFamily="18" charset="0"/>
                          <a:cs typeface="Times New Roman" panose="02020603050405020304" pitchFamily="18" charset="0"/>
                        </a:rPr>
                        <a:t>Merits</a:t>
                      </a:r>
                    </a:p>
                  </a:txBody>
                  <a:tcPr marL="121920" marR="121920" marT="60960" marB="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lnSpc>
                          <a:spcPct val="107000"/>
                        </a:lnSpc>
                        <a:spcAft>
                          <a:spcPts val="800"/>
                        </a:spcAft>
                      </a:pPr>
                      <a:r>
                        <a:rPr lang="en-IN" sz="1200" b="1" kern="1200" dirty="0">
                          <a:solidFill>
                            <a:schemeClr val="tx1"/>
                          </a:solidFill>
                          <a:effectLst/>
                          <a:latin typeface="Times New Roman" panose="02020603050405020304" pitchFamily="18" charset="0"/>
                          <a:cs typeface="Times New Roman" panose="02020603050405020304" pitchFamily="18" charset="0"/>
                        </a:rPr>
                        <a:t>Demerits</a:t>
                      </a:r>
                    </a:p>
                  </a:txBody>
                  <a:tcPr marL="121920" marR="121920" marT="60960" marB="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1721407"/>
                  </a:ext>
                </a:extLst>
              </a:tr>
              <a:tr h="1667811">
                <a:tc>
                  <a:txBody>
                    <a:bodyPr/>
                    <a:lstStyle/>
                    <a:p>
                      <a:pPr algn="ctr">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A survey on Security Vulnerabilities of AES</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rPr>
                        <a:t>International Journal of Computer Applications</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A</a:t>
                      </a:r>
                      <a:r>
                        <a:rPr lang="en-IN" sz="1600" b="0" i="0" u="none" strike="noStrike" dirty="0">
                          <a:solidFill>
                            <a:srgbClr val="374151"/>
                          </a:solidFill>
                          <a:effectLst/>
                          <a:latin typeface="Times New Roman" panose="02020603050405020304" pitchFamily="18" charset="0"/>
                          <a:cs typeface="Times New Roman" panose="02020603050405020304" pitchFamily="18" charset="0"/>
                        </a:rPr>
                        <a:t>ES</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Strong key lengths</a:t>
                      </a: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374151"/>
                          </a:solidFill>
                          <a:effectLst/>
                          <a:latin typeface="Times New Roman" panose="02020603050405020304" pitchFamily="18" charset="0"/>
                          <a:cs typeface="Times New Roman" panose="02020603050405020304" pitchFamily="18" charset="0"/>
                        </a:rPr>
                        <a:t>Common vulnerabilities due to key management</a:t>
                      </a:r>
                    </a:p>
                    <a:p>
                      <a:pPr algn="ctr" fontAlgn="ctr"/>
                      <a:endParaRPr lang="en-IN" sz="1600" b="0" i="0" u="none" strike="noStrike" dirty="0">
                        <a:solidFill>
                          <a:srgbClr val="374151"/>
                        </a:solidFill>
                        <a:effectLst/>
                        <a:latin typeface="Times New Roman" panose="02020603050405020304" pitchFamily="18" charset="0"/>
                        <a:cs typeface="Times New Roman" panose="02020603050405020304" pitchFamily="18" charset="0"/>
                      </a:endParaRP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1251999"/>
                  </a:ext>
                </a:extLst>
              </a:tr>
              <a:tr h="2331312">
                <a:tc>
                  <a:txBody>
                    <a:bodyPr/>
                    <a:lstStyle/>
                    <a:p>
                      <a:pPr algn="ctr">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Practical attacks against AES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rPr>
                        <a:t>Cryptographic Hardware and embedded Systems</a:t>
                      </a:r>
                      <a:endParaRPr lang="en-IN" sz="1600" b="0" i="0" u="none" strike="noStrike" kern="1200" dirty="0">
                        <a:solidFill>
                          <a:srgbClr val="374151"/>
                        </a:solidFill>
                        <a:effectLst/>
                        <a:latin typeface="Times New Roman" panose="02020603050405020304" pitchFamily="18" charset="0"/>
                        <a:ea typeface="+mn-ea"/>
                        <a:cs typeface="Times New Roman" panose="02020603050405020304" pitchFamily="18" charset="0"/>
                      </a:endParaRPr>
                    </a:p>
                  </a:txBody>
                  <a:tcPr marL="8467" marR="8467" marT="84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AES</a:t>
                      </a:r>
                      <a:endParaRPr lang="en-IN" sz="1600" dirty="0">
                        <a:effectLst/>
                        <a:latin typeface="Times New Roman" panose="02020603050405020304" pitchFamily="18" charset="0"/>
                        <a:cs typeface="Times New Roman" panose="02020603050405020304" pitchFamily="18"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Strong against various cryptanalytic attacks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sz="1600" dirty="0">
                          <a:effectLst/>
                          <a:latin typeface="Times New Roman" panose="02020603050405020304" pitchFamily="18" charset="0"/>
                          <a:cs typeface="Times New Roman" panose="02020603050405020304" pitchFamily="18" charset="0"/>
                        </a:rPr>
                        <a:t>Attack may exploit implementation flaws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3842743"/>
                  </a:ext>
                </a:extLst>
              </a:tr>
            </a:tbl>
          </a:graphicData>
        </a:graphic>
      </p:graphicFrame>
    </p:spTree>
    <p:extLst>
      <p:ext uri="{BB962C8B-B14F-4D97-AF65-F5344CB8AC3E}">
        <p14:creationId xmlns:p14="http://schemas.microsoft.com/office/powerpoint/2010/main" val="186094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B815F3CF-7E92-19C7-55F3-717049DD5F24}"/>
              </a:ext>
            </a:extLst>
          </p:cNvPr>
          <p:cNvSpPr>
            <a:spLocks noGrp="1"/>
          </p:cNvSpPr>
          <p:nvPr>
            <p:ph type="title"/>
          </p:nvPr>
        </p:nvSpPr>
        <p:spPr>
          <a:xfrm>
            <a:off x="278363" y="1111469"/>
            <a:ext cx="4965439" cy="1325563"/>
          </a:xfrm>
        </p:spPr>
        <p:txBody>
          <a:bodyPr>
            <a:normAutofit/>
          </a:bodyPr>
          <a:lstStyle/>
          <a:p>
            <a:r>
              <a:rPr lang="en-US" sz="3600" dirty="0">
                <a:latin typeface="Times New Roman" panose="02020603050405020304" pitchFamily="18" charset="0"/>
                <a:cs typeface="Times New Roman" panose="02020603050405020304" pitchFamily="18" charset="0"/>
              </a:rPr>
              <a:t>Flow chart :</a:t>
            </a:r>
            <a:endParaRPr lang="en-IN" sz="3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8553299-3C58-7E40-44FD-263DB4CDC605}"/>
              </a:ext>
            </a:extLst>
          </p:cNvPr>
          <p:cNvSpPr>
            <a:spLocks noGrp="1"/>
          </p:cNvSpPr>
          <p:nvPr>
            <p:ph type="dt" sz="half" idx="10"/>
          </p:nvPr>
        </p:nvSpPr>
        <p:spPr/>
        <p:txBody>
          <a:bodyPr/>
          <a:lstStyle/>
          <a:p>
            <a:fld id="{3656461F-273E-4004-B2D0-9E1FCEFABA3A}" type="datetime1">
              <a:rPr lang="en-IN" smtClean="0"/>
              <a:t>18-09-2024</a:t>
            </a:fld>
            <a:endParaRPr lang="en-IN"/>
          </a:p>
        </p:txBody>
      </p:sp>
      <p:sp>
        <p:nvSpPr>
          <p:cNvPr id="5" name="Footer Placeholder 4">
            <a:extLst>
              <a:ext uri="{FF2B5EF4-FFF2-40B4-BE49-F238E27FC236}">
                <a16:creationId xmlns:a16="http://schemas.microsoft.com/office/drawing/2014/main" id="{52C0E059-F485-E29A-C2AC-18A8956361B6}"/>
              </a:ext>
            </a:extLst>
          </p:cNvPr>
          <p:cNvSpPr>
            <a:spLocks noGrp="1"/>
          </p:cNvSpPr>
          <p:nvPr>
            <p:ph type="ftr" sz="quarter" idx="11"/>
          </p:nvPr>
        </p:nvSpPr>
        <p:spPr/>
        <p:txBody>
          <a:bodyPr/>
          <a:lstStyle/>
          <a:p>
            <a:r>
              <a:rPr lang="en-IN"/>
              <a:t>KARE|SoC|CSE|2024-2025|Digital Forensics</a:t>
            </a:r>
          </a:p>
        </p:txBody>
      </p:sp>
      <p:sp>
        <p:nvSpPr>
          <p:cNvPr id="6" name="Slide Number Placeholder 5">
            <a:extLst>
              <a:ext uri="{FF2B5EF4-FFF2-40B4-BE49-F238E27FC236}">
                <a16:creationId xmlns:a16="http://schemas.microsoft.com/office/drawing/2014/main" id="{186DD75C-63E0-3BF5-D221-F115FBF5F383}"/>
              </a:ext>
            </a:extLst>
          </p:cNvPr>
          <p:cNvSpPr>
            <a:spLocks noGrp="1"/>
          </p:cNvSpPr>
          <p:nvPr>
            <p:ph type="sldNum" sz="quarter" idx="12"/>
          </p:nvPr>
        </p:nvSpPr>
        <p:spPr/>
        <p:txBody>
          <a:bodyPr/>
          <a:lstStyle/>
          <a:p>
            <a:fld id="{391A125A-97AB-4938-8B53-069280169BFD}" type="slidenum">
              <a:rPr lang="en-IN" smtClean="0"/>
              <a:t>9</a:t>
            </a:fld>
            <a:endParaRPr lang="en-IN"/>
          </a:p>
        </p:txBody>
      </p:sp>
      <p:sp>
        <p:nvSpPr>
          <p:cNvPr id="9" name="Rectangle 8">
            <a:extLst>
              <a:ext uri="{FF2B5EF4-FFF2-40B4-BE49-F238E27FC236}">
                <a16:creationId xmlns:a16="http://schemas.microsoft.com/office/drawing/2014/main" id="{2DD285B6-6439-8ADF-CECB-5E4224A6D773}"/>
              </a:ext>
            </a:extLst>
          </p:cNvPr>
          <p:cNvSpPr/>
          <p:nvPr/>
        </p:nvSpPr>
        <p:spPr>
          <a:xfrm>
            <a:off x="5685321" y="2059808"/>
            <a:ext cx="1572749" cy="7058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Brute force attack</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5B6E2E2-22E5-4E0D-FAD3-3E468AB9513E}"/>
              </a:ext>
            </a:extLst>
          </p:cNvPr>
          <p:cNvSpPr/>
          <p:nvPr/>
        </p:nvSpPr>
        <p:spPr>
          <a:xfrm>
            <a:off x="5685321" y="904968"/>
            <a:ext cx="1572749" cy="7509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Select encrypted pdf</a:t>
            </a:r>
            <a:endParaRPr lang="en-IN" sz="16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BE7A834-300B-1636-979E-2AA0C1E9C806}"/>
              </a:ext>
            </a:extLst>
          </p:cNvPr>
          <p:cNvSpPr/>
          <p:nvPr/>
        </p:nvSpPr>
        <p:spPr>
          <a:xfrm>
            <a:off x="5698155" y="-74738"/>
            <a:ext cx="1482292" cy="42920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start</a:t>
            </a:r>
            <a:endParaRPr lang="en-IN" sz="2000" b="1" dirty="0">
              <a:latin typeface="Times New Roman" panose="02020603050405020304" pitchFamily="18" charset="0"/>
              <a:cs typeface="Times New Roman" panose="02020603050405020304" pitchFamily="18" charset="0"/>
            </a:endParaRPr>
          </a:p>
        </p:txBody>
      </p:sp>
      <p:sp>
        <p:nvSpPr>
          <p:cNvPr id="13" name="Diamond 12">
            <a:extLst>
              <a:ext uri="{FF2B5EF4-FFF2-40B4-BE49-F238E27FC236}">
                <a16:creationId xmlns:a16="http://schemas.microsoft.com/office/drawing/2014/main" id="{D1BD1E3A-30F4-E605-849B-65575993C309}"/>
              </a:ext>
            </a:extLst>
          </p:cNvPr>
          <p:cNvSpPr/>
          <p:nvPr/>
        </p:nvSpPr>
        <p:spPr>
          <a:xfrm>
            <a:off x="5067700" y="3207298"/>
            <a:ext cx="2743201" cy="1108946"/>
          </a:xfrm>
          <a:prstGeom prst="diamon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Decrypting pdf</a:t>
            </a:r>
          </a:p>
        </p:txBody>
      </p:sp>
      <p:sp>
        <p:nvSpPr>
          <p:cNvPr id="15" name="Parallelogram 14">
            <a:extLst>
              <a:ext uri="{FF2B5EF4-FFF2-40B4-BE49-F238E27FC236}">
                <a16:creationId xmlns:a16="http://schemas.microsoft.com/office/drawing/2014/main" id="{87C4A220-E31D-DF6B-CCFB-1B0A8484E91E}"/>
              </a:ext>
            </a:extLst>
          </p:cNvPr>
          <p:cNvSpPr/>
          <p:nvPr/>
        </p:nvSpPr>
        <p:spPr>
          <a:xfrm>
            <a:off x="8533194" y="904967"/>
            <a:ext cx="1792963" cy="685119"/>
          </a:xfrm>
          <a:prstGeom prst="parallelogram">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Select passwords file</a:t>
            </a:r>
          </a:p>
        </p:txBody>
      </p:sp>
      <p:sp>
        <p:nvSpPr>
          <p:cNvPr id="17" name="Rectangle 16">
            <a:extLst>
              <a:ext uri="{FF2B5EF4-FFF2-40B4-BE49-F238E27FC236}">
                <a16:creationId xmlns:a16="http://schemas.microsoft.com/office/drawing/2014/main" id="{2DD47B95-AC4A-30FD-CDA9-F35A97F93F97}"/>
              </a:ext>
            </a:extLst>
          </p:cNvPr>
          <p:cNvSpPr/>
          <p:nvPr/>
        </p:nvSpPr>
        <p:spPr>
          <a:xfrm>
            <a:off x="4434037" y="4375966"/>
            <a:ext cx="1267326" cy="721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Success</a:t>
            </a:r>
            <a:endParaRPr lang="en-IN" sz="1600" dirty="0"/>
          </a:p>
        </p:txBody>
      </p:sp>
      <p:sp>
        <p:nvSpPr>
          <p:cNvPr id="18" name="Rectangle 17">
            <a:extLst>
              <a:ext uri="{FF2B5EF4-FFF2-40B4-BE49-F238E27FC236}">
                <a16:creationId xmlns:a16="http://schemas.microsoft.com/office/drawing/2014/main" id="{9583CF13-D7C7-CDA0-1BA2-FBB433D44C26}"/>
              </a:ext>
            </a:extLst>
          </p:cNvPr>
          <p:cNvSpPr/>
          <p:nvPr/>
        </p:nvSpPr>
        <p:spPr>
          <a:xfrm>
            <a:off x="7177238" y="4410470"/>
            <a:ext cx="1267326" cy="6948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fails</a:t>
            </a:r>
            <a:endParaRPr lang="en-IN" dirty="0"/>
          </a:p>
        </p:txBody>
      </p:sp>
      <p:cxnSp>
        <p:nvCxnSpPr>
          <p:cNvPr id="20" name="Straight Arrow Connector 19">
            <a:extLst>
              <a:ext uri="{FF2B5EF4-FFF2-40B4-BE49-F238E27FC236}">
                <a16:creationId xmlns:a16="http://schemas.microsoft.com/office/drawing/2014/main" id="{E58778EC-EAE6-E45A-22BC-DCCA2BD38E9D}"/>
              </a:ext>
            </a:extLst>
          </p:cNvPr>
          <p:cNvCxnSpPr>
            <a:cxnSpLocks/>
            <a:stCxn id="12" idx="2"/>
            <a:endCxn id="10" idx="0"/>
          </p:cNvCxnSpPr>
          <p:nvPr/>
        </p:nvCxnSpPr>
        <p:spPr>
          <a:xfrm>
            <a:off x="6439301" y="354470"/>
            <a:ext cx="32395" cy="550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31B244-95CB-9144-ADD2-2AA786053931}"/>
              </a:ext>
            </a:extLst>
          </p:cNvPr>
          <p:cNvCxnSpPr>
            <a:cxnSpLocks/>
            <a:stCxn id="10" idx="2"/>
          </p:cNvCxnSpPr>
          <p:nvPr/>
        </p:nvCxnSpPr>
        <p:spPr>
          <a:xfrm>
            <a:off x="6471696" y="1655940"/>
            <a:ext cx="6416" cy="449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E3F1010-CEF1-46E4-64AD-568BA002A6DE}"/>
              </a:ext>
            </a:extLst>
          </p:cNvPr>
          <p:cNvCxnSpPr>
            <a:cxnSpLocks/>
            <a:stCxn id="9" idx="2"/>
          </p:cNvCxnSpPr>
          <p:nvPr/>
        </p:nvCxnSpPr>
        <p:spPr>
          <a:xfrm flipH="1">
            <a:off x="6431279" y="2765660"/>
            <a:ext cx="40417" cy="470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04BBF2-22A6-F576-530D-420B897ABF14}"/>
              </a:ext>
            </a:extLst>
          </p:cNvPr>
          <p:cNvCxnSpPr>
            <a:cxnSpLocks/>
            <a:stCxn id="12" idx="3"/>
            <a:endCxn id="15" idx="1"/>
          </p:cNvCxnSpPr>
          <p:nvPr/>
        </p:nvCxnSpPr>
        <p:spPr>
          <a:xfrm>
            <a:off x="7180447" y="139866"/>
            <a:ext cx="2334868" cy="765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9B1CB3F-36E2-DADF-915E-07BEEEAF726F}"/>
              </a:ext>
            </a:extLst>
          </p:cNvPr>
          <p:cNvCxnSpPr>
            <a:cxnSpLocks/>
            <a:stCxn id="13" idx="1"/>
            <a:endCxn id="17" idx="0"/>
          </p:cNvCxnSpPr>
          <p:nvPr/>
        </p:nvCxnSpPr>
        <p:spPr>
          <a:xfrm>
            <a:off x="5067700" y="3761771"/>
            <a:ext cx="0" cy="614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5A058A-BC54-87C5-9914-88FF588AD393}"/>
              </a:ext>
            </a:extLst>
          </p:cNvPr>
          <p:cNvCxnSpPr>
            <a:cxnSpLocks/>
            <a:stCxn id="13" idx="3"/>
            <a:endCxn id="18" idx="0"/>
          </p:cNvCxnSpPr>
          <p:nvPr/>
        </p:nvCxnSpPr>
        <p:spPr>
          <a:xfrm>
            <a:off x="7810901" y="3761771"/>
            <a:ext cx="0" cy="64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6B8AD7B-0F1D-D4FD-2C9C-FD43C52CDC6B}"/>
              </a:ext>
            </a:extLst>
          </p:cNvPr>
          <p:cNvSpPr/>
          <p:nvPr/>
        </p:nvSpPr>
        <p:spPr>
          <a:xfrm>
            <a:off x="8780585" y="5815952"/>
            <a:ext cx="1469459" cy="4732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End</a:t>
            </a:r>
          </a:p>
        </p:txBody>
      </p:sp>
      <p:sp>
        <p:nvSpPr>
          <p:cNvPr id="38" name="Rectangle 37">
            <a:extLst>
              <a:ext uri="{FF2B5EF4-FFF2-40B4-BE49-F238E27FC236}">
                <a16:creationId xmlns:a16="http://schemas.microsoft.com/office/drawing/2014/main" id="{F8E2E4AA-7DBE-FC4C-5B3E-CF953CE18E59}"/>
              </a:ext>
            </a:extLst>
          </p:cNvPr>
          <p:cNvSpPr/>
          <p:nvPr/>
        </p:nvSpPr>
        <p:spPr>
          <a:xfrm>
            <a:off x="4332971" y="5567300"/>
            <a:ext cx="1469458" cy="721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Save decrypted pdf</a:t>
            </a:r>
            <a:endParaRPr lang="en-IN" sz="1600" dirty="0"/>
          </a:p>
        </p:txBody>
      </p:sp>
      <p:cxnSp>
        <p:nvCxnSpPr>
          <p:cNvPr id="65" name="Straight Arrow Connector 64">
            <a:extLst>
              <a:ext uri="{FF2B5EF4-FFF2-40B4-BE49-F238E27FC236}">
                <a16:creationId xmlns:a16="http://schemas.microsoft.com/office/drawing/2014/main" id="{74A33444-7A60-C3C7-A3A6-18744F78468B}"/>
              </a:ext>
            </a:extLst>
          </p:cNvPr>
          <p:cNvCxnSpPr>
            <a:cxnSpLocks/>
            <a:stCxn id="17" idx="2"/>
            <a:endCxn id="38" idx="0"/>
          </p:cNvCxnSpPr>
          <p:nvPr/>
        </p:nvCxnSpPr>
        <p:spPr>
          <a:xfrm>
            <a:off x="5067700" y="5097860"/>
            <a:ext cx="0" cy="469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D8EC4F78-20D4-7A09-A740-F99CCD61B277}"/>
              </a:ext>
            </a:extLst>
          </p:cNvPr>
          <p:cNvCxnSpPr>
            <a:stCxn id="18" idx="2"/>
            <a:endCxn id="37" idx="1"/>
          </p:cNvCxnSpPr>
          <p:nvPr/>
        </p:nvCxnSpPr>
        <p:spPr>
          <a:xfrm rot="16200000" flipH="1">
            <a:off x="7822104" y="5094091"/>
            <a:ext cx="947279" cy="969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517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1452</Words>
  <Application>Microsoft Office PowerPoint</Application>
  <PresentationFormat>Widescreen</PresentationFormat>
  <Paragraphs>157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Calibri Light</vt:lpstr>
      <vt:lpstr>Tahoma</vt:lpstr>
      <vt:lpstr>Times New Roman</vt:lpstr>
      <vt:lpstr>Wingdings</vt:lpstr>
      <vt:lpstr>Office Theme</vt:lpstr>
      <vt:lpstr>PowerPoint Presentation</vt:lpstr>
      <vt:lpstr>Agenda</vt:lpstr>
      <vt:lpstr>Problem Statement</vt:lpstr>
      <vt:lpstr>Introduction</vt:lpstr>
      <vt:lpstr>Objective</vt:lpstr>
      <vt:lpstr>Key Points</vt:lpstr>
      <vt:lpstr>Literature Review</vt:lpstr>
      <vt:lpstr>Literature Review</vt:lpstr>
      <vt:lpstr>Flow chart :</vt:lpstr>
      <vt:lpstr>Methodology</vt:lpstr>
      <vt:lpstr>PowerPoint Presentation</vt:lpstr>
      <vt:lpstr>Challenges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profvenkateshk@outlook.com</dc:creator>
  <cp:lastModifiedBy>BHAVESH K</cp:lastModifiedBy>
  <cp:revision>14</cp:revision>
  <dcterms:created xsi:type="dcterms:W3CDTF">2023-10-15T06:42:18Z</dcterms:created>
  <dcterms:modified xsi:type="dcterms:W3CDTF">2024-09-18T15:25:48Z</dcterms:modified>
</cp:coreProperties>
</file>