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hYLCxnkTRYnPPJc+Oyy6kEbDn8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a400959aa60f4f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a400959aa60f4f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7a400959aa60f4f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5183188" y="987425"/>
            <a:ext cx="6172200" cy="4873625"/>
          </a:xfrm>
          <a:prstGeom prst="rect">
            <a:avLst/>
          </a:prstGeom>
          <a:noFill/>
          <a:ln>
            <a:noFill/>
          </a:ln>
        </p:spPr>
      </p:sp>
      <p:sp>
        <p:nvSpPr>
          <p:cNvPr id="68" name="Google Shape;68;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2392845" y="1540070"/>
            <a:ext cx="7655616" cy="7745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i="0" u="none" strike="noStrike" cap="none">
                <a:solidFill>
                  <a:srgbClr val="1F3864"/>
                </a:solidFill>
                <a:latin typeface="Times New Roman"/>
                <a:ea typeface="Times New Roman"/>
                <a:cs typeface="Times New Roman"/>
                <a:sym typeface="Times New Roman"/>
              </a:rPr>
              <a:t>SCHOOL OF COMPUTING</a:t>
            </a:r>
            <a:endParaRPr sz="1800" b="1" i="0" u="none" strike="noStrike" cap="none">
              <a:solidFill>
                <a:srgbClr val="1F3864"/>
              </a:solidFill>
              <a:latin typeface="Times New Roman"/>
              <a:ea typeface="Times New Roman"/>
              <a:cs typeface="Times New Roman"/>
              <a:sym typeface="Times New Roman"/>
            </a:endParaRPr>
          </a:p>
          <a:p>
            <a:pPr marL="0" marR="0" lvl="0" indent="0" algn="ctr" rtl="0">
              <a:spcBef>
                <a:spcPts val="1000"/>
              </a:spcBef>
              <a:spcAft>
                <a:spcPts val="0"/>
              </a:spcAft>
              <a:buNone/>
            </a:pPr>
            <a:r>
              <a:rPr lang="en-IN" sz="1800" b="1" i="0" u="none" strike="noStrike" cap="none">
                <a:solidFill>
                  <a:srgbClr val="1F3864"/>
                </a:solidFill>
                <a:latin typeface="Times New Roman"/>
                <a:ea typeface="Times New Roman"/>
                <a:cs typeface="Times New Roman"/>
                <a:sym typeface="Times New Roman"/>
              </a:rPr>
              <a:t>DEPARTMENT OF COMPUTER SCIENCE AND ENGINEERING</a:t>
            </a:r>
            <a:endParaRPr sz="1800" b="1" i="0" u="none" strike="noStrike" cap="none">
              <a:solidFill>
                <a:srgbClr val="1F3864"/>
              </a:solidFill>
              <a:latin typeface="Times New Roman"/>
              <a:ea typeface="Times New Roman"/>
              <a:cs typeface="Times New Roman"/>
              <a:sym typeface="Times New Roman"/>
            </a:endParaRPr>
          </a:p>
        </p:txBody>
      </p:sp>
      <p:sp>
        <p:nvSpPr>
          <p:cNvPr id="89" name="Google Shape;89;p1"/>
          <p:cNvSpPr txBox="1"/>
          <p:nvPr/>
        </p:nvSpPr>
        <p:spPr>
          <a:xfrm>
            <a:off x="3715576" y="3185144"/>
            <a:ext cx="4760843"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rgbClr val="002060"/>
                </a:solidFill>
                <a:latin typeface="Times New Roman"/>
                <a:cs typeface="Times New Roman"/>
                <a:sym typeface="Times New Roman"/>
              </a:rPr>
              <a:t>B</a:t>
            </a:r>
            <a:r>
              <a:rPr lang="en-IN" sz="1800" b="1" dirty="0">
                <a:solidFill>
                  <a:srgbClr val="002060"/>
                </a:solidFill>
                <a:latin typeface="Times New Roman"/>
                <a:cs typeface="Times New Roman"/>
                <a:sym typeface="Times New Roman"/>
              </a:rPr>
              <a:t>reaking Encrypted Data Access</a:t>
            </a:r>
            <a:endParaRPr dirty="0"/>
          </a:p>
        </p:txBody>
      </p:sp>
      <p:sp>
        <p:nvSpPr>
          <p:cNvPr id="90" name="Google Shape;90;p1"/>
          <p:cNvSpPr txBox="1"/>
          <p:nvPr/>
        </p:nvSpPr>
        <p:spPr>
          <a:xfrm>
            <a:off x="7431291" y="5039443"/>
            <a:ext cx="476070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i="0" u="none" strike="noStrike" cap="none" dirty="0">
                <a:solidFill>
                  <a:schemeClr val="dk1"/>
                </a:solidFill>
                <a:latin typeface="Times New Roman"/>
                <a:ea typeface="Times New Roman"/>
                <a:cs typeface="Times New Roman"/>
                <a:sym typeface="Times New Roman"/>
              </a:rPr>
              <a:t>Team Members Name &amp; Reg No</a:t>
            </a:r>
            <a:endParaRPr dirty="0"/>
          </a:p>
          <a:p>
            <a:pPr marL="0" marR="0" lvl="0" indent="0" algn="l" rtl="0">
              <a:spcBef>
                <a:spcPts val="0"/>
              </a:spcBef>
              <a:spcAft>
                <a:spcPts val="0"/>
              </a:spcAft>
              <a:buNone/>
            </a:pPr>
            <a:r>
              <a:rPr lang="en-IN"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1</a:t>
            </a:r>
            <a:r>
              <a:rPr lang="en-IN"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.K.BHAVESH SHANKAR-99220040083</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IN"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2.S.IMRAN -99220040204</a:t>
            </a:r>
          </a:p>
          <a:p>
            <a:pPr marL="0" marR="0" lvl="0" indent="0" algn="l" rtl="0">
              <a:spcBef>
                <a:spcPts val="0"/>
              </a:spcBef>
              <a:spcAft>
                <a:spcPts val="0"/>
              </a:spcAft>
              <a:buNone/>
            </a:pPr>
            <a:r>
              <a:rPr lang="en-IN"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3.CH.GOPI KRISHNA-99220040367</a:t>
            </a:r>
            <a:endParaRPr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IN"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4.T.JANI REDDY -99220040356</a:t>
            </a:r>
            <a:endParaRPr dirty="0">
              <a:latin typeface="Times New Roman" panose="02020603050405020304" pitchFamily="18" charset="0"/>
              <a:cs typeface="Times New Roman" panose="02020603050405020304" pitchFamily="18" charset="0"/>
            </a:endParaRPr>
          </a:p>
        </p:txBody>
      </p:sp>
      <p:sp>
        <p:nvSpPr>
          <p:cNvPr id="91" name="Google Shape;91;p1"/>
          <p:cNvSpPr txBox="1"/>
          <p:nvPr/>
        </p:nvSpPr>
        <p:spPr>
          <a:xfrm>
            <a:off x="2950679" y="2567049"/>
            <a:ext cx="65399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FF0000"/>
                </a:solidFill>
                <a:latin typeface="Times New Roman"/>
                <a:ea typeface="Times New Roman"/>
                <a:cs typeface="Times New Roman"/>
                <a:sym typeface="Times New Roman"/>
              </a:rPr>
              <a:t>213CSE4307 - DIGITAL FORENSICS – 2024 -2025 - ODD</a:t>
            </a:r>
            <a:endParaRPr/>
          </a:p>
        </p:txBody>
      </p:sp>
      <p:sp>
        <p:nvSpPr>
          <p:cNvPr id="92" name="Google Shape;92;p1"/>
          <p:cNvSpPr txBox="1"/>
          <p:nvPr/>
        </p:nvSpPr>
        <p:spPr>
          <a:xfrm>
            <a:off x="3419701" y="3720089"/>
            <a:ext cx="4760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dk1"/>
                </a:solidFill>
                <a:latin typeface="Times New Roman"/>
                <a:ea typeface="Times New Roman"/>
                <a:cs typeface="Times New Roman"/>
                <a:sym typeface="Times New Roman"/>
              </a:rPr>
              <a:t>Zero th review</a:t>
            </a:r>
            <a:endParaRPr/>
          </a:p>
        </p:txBody>
      </p:sp>
      <p:pic>
        <p:nvPicPr>
          <p:cNvPr id="93" name="Google Shape;93;p1"/>
          <p:cNvPicPr preferRelativeResize="0"/>
          <p:nvPr/>
        </p:nvPicPr>
        <p:blipFill rotWithShape="1">
          <a:blip r:embed="rId3">
            <a:alphaModFix/>
          </a:blip>
          <a:srcRect/>
          <a:stretch/>
        </p:blipFill>
        <p:spPr>
          <a:xfrm>
            <a:off x="1421292" y="305995"/>
            <a:ext cx="9349406" cy="14773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693174" y="58840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dirty="0">
                <a:latin typeface="Times New Roman"/>
                <a:ea typeface="Times New Roman"/>
                <a:cs typeface="Times New Roman"/>
                <a:sym typeface="Times New Roman"/>
              </a:rPr>
              <a:t>Agenda</a:t>
            </a:r>
            <a:endParaRPr dirty="0"/>
          </a:p>
        </p:txBody>
      </p:sp>
      <p:sp>
        <p:nvSpPr>
          <p:cNvPr id="99" name="Google Shape;99;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20168" lvl="0" indent="-465655" algn="just" rtl="0">
              <a:lnSpc>
                <a:spcPct val="150000"/>
              </a:lnSpc>
              <a:spcBef>
                <a:spcPts val="0"/>
              </a:spcBef>
              <a:spcAft>
                <a:spcPts val="0"/>
              </a:spcAft>
              <a:buClr>
                <a:schemeClr val="dk1"/>
              </a:buClr>
              <a:buSzPts val="2800"/>
              <a:buFont typeface="Noto Sans Symbols"/>
              <a:buChar char="⮚"/>
            </a:pPr>
            <a:r>
              <a:rPr lang="en-IN" sz="2800" dirty="0">
                <a:solidFill>
                  <a:srgbClr val="002060"/>
                </a:solidFill>
                <a:latin typeface="Times New Roman"/>
                <a:ea typeface="Times New Roman"/>
                <a:cs typeface="Times New Roman"/>
                <a:sym typeface="Times New Roman"/>
              </a:rPr>
              <a:t>Problem Statement</a:t>
            </a:r>
            <a:endParaRPr dirty="0"/>
          </a:p>
          <a:p>
            <a:pPr marL="620168" lvl="0" indent="-465655" algn="just" rtl="0">
              <a:lnSpc>
                <a:spcPct val="150000"/>
              </a:lnSpc>
              <a:spcBef>
                <a:spcPts val="0"/>
              </a:spcBef>
              <a:spcAft>
                <a:spcPts val="0"/>
              </a:spcAft>
              <a:buClr>
                <a:schemeClr val="dk1"/>
              </a:buClr>
              <a:buSzPts val="2800"/>
              <a:buFont typeface="Noto Sans Symbols"/>
              <a:buChar char="⮚"/>
            </a:pPr>
            <a:r>
              <a:rPr lang="en-IN" sz="2800" dirty="0">
                <a:solidFill>
                  <a:srgbClr val="002060"/>
                </a:solidFill>
                <a:latin typeface="Times New Roman"/>
                <a:ea typeface="Times New Roman"/>
                <a:cs typeface="Times New Roman"/>
                <a:sym typeface="Times New Roman"/>
              </a:rPr>
              <a:t>Objectives</a:t>
            </a:r>
            <a:endParaRPr dirty="0"/>
          </a:p>
          <a:p>
            <a:pPr marL="620168" lvl="0" indent="-465655" algn="just" rtl="0">
              <a:lnSpc>
                <a:spcPct val="150000"/>
              </a:lnSpc>
              <a:spcBef>
                <a:spcPts val="0"/>
              </a:spcBef>
              <a:spcAft>
                <a:spcPts val="0"/>
              </a:spcAft>
              <a:buClr>
                <a:schemeClr val="dk1"/>
              </a:buClr>
              <a:buSzPts val="2800"/>
              <a:buFont typeface="Noto Sans Symbols"/>
              <a:buChar char="⮚"/>
            </a:pPr>
            <a:r>
              <a:rPr lang="en-IN" sz="2800" dirty="0">
                <a:solidFill>
                  <a:srgbClr val="002060"/>
                </a:solidFill>
                <a:latin typeface="Times New Roman"/>
                <a:ea typeface="Times New Roman"/>
                <a:cs typeface="Times New Roman"/>
                <a:sym typeface="Times New Roman"/>
              </a:rPr>
              <a:t>Impact of the project</a:t>
            </a:r>
            <a:endParaRPr dirty="0"/>
          </a:p>
          <a:p>
            <a:pPr marL="620168" lvl="0" indent="-465655" algn="just" rtl="0">
              <a:lnSpc>
                <a:spcPct val="150000"/>
              </a:lnSpc>
              <a:spcBef>
                <a:spcPts val="0"/>
              </a:spcBef>
              <a:spcAft>
                <a:spcPts val="0"/>
              </a:spcAft>
              <a:buClr>
                <a:schemeClr val="dk1"/>
              </a:buClr>
              <a:buSzPts val="2800"/>
              <a:buFont typeface="Noto Sans Symbols"/>
              <a:buChar char="⮚"/>
            </a:pPr>
            <a:r>
              <a:rPr lang="en-IN" sz="2800" dirty="0">
                <a:solidFill>
                  <a:srgbClr val="002060"/>
                </a:solidFill>
                <a:latin typeface="Times New Roman"/>
                <a:ea typeface="Times New Roman"/>
                <a:cs typeface="Times New Roman"/>
                <a:sym typeface="Times New Roman"/>
              </a:rPr>
              <a:t>Literature Review</a:t>
            </a:r>
            <a:endParaRPr dirty="0"/>
          </a:p>
          <a:p>
            <a:pPr marL="620168" lvl="0" indent="-465655" algn="just" rtl="0">
              <a:lnSpc>
                <a:spcPct val="150000"/>
              </a:lnSpc>
              <a:spcBef>
                <a:spcPts val="0"/>
              </a:spcBef>
              <a:spcAft>
                <a:spcPts val="0"/>
              </a:spcAft>
              <a:buClr>
                <a:schemeClr val="dk1"/>
              </a:buClr>
              <a:buSzPts val="2800"/>
              <a:buFont typeface="Noto Sans Symbols"/>
              <a:buChar char="⮚"/>
            </a:pPr>
            <a:r>
              <a:rPr lang="en-IN" sz="2800" dirty="0">
                <a:solidFill>
                  <a:srgbClr val="002060"/>
                </a:solidFill>
                <a:latin typeface="Times New Roman"/>
                <a:ea typeface="Times New Roman"/>
                <a:cs typeface="Times New Roman"/>
                <a:sym typeface="Times New Roman"/>
              </a:rPr>
              <a:t>Proposed System Design (Block Diagram, Algorithm, Tools)</a:t>
            </a:r>
            <a:endParaRPr dirty="0"/>
          </a:p>
          <a:p>
            <a:pPr marL="620168" lvl="0" indent="-465655" algn="just" rtl="0">
              <a:lnSpc>
                <a:spcPct val="150000"/>
              </a:lnSpc>
              <a:spcBef>
                <a:spcPts val="0"/>
              </a:spcBef>
              <a:spcAft>
                <a:spcPts val="0"/>
              </a:spcAft>
              <a:buClr>
                <a:schemeClr val="dk1"/>
              </a:buClr>
              <a:buSzPts val="2800"/>
              <a:buFont typeface="Noto Sans Symbols"/>
              <a:buChar char="⮚"/>
            </a:pPr>
            <a:r>
              <a:rPr lang="en-IN" sz="2800" dirty="0">
                <a:solidFill>
                  <a:srgbClr val="002060"/>
                </a:solidFill>
                <a:latin typeface="Times New Roman"/>
                <a:ea typeface="Times New Roman"/>
                <a:cs typeface="Times New Roman"/>
                <a:sym typeface="Times New Roman"/>
              </a:rPr>
              <a:t>References</a:t>
            </a:r>
            <a:endParaRPr dirty="0"/>
          </a:p>
        </p:txBody>
      </p:sp>
      <p:sp>
        <p:nvSpPr>
          <p:cNvPr id="100" name="Google Shape;100;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06-08-2024</a:t>
            </a:r>
            <a:endParaRPr/>
          </a:p>
        </p:txBody>
      </p:sp>
      <p:sp>
        <p:nvSpPr>
          <p:cNvPr id="101" name="Google Shape;10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KARE|SoC|CSE|2024-2025|Digital Forensics</a:t>
            </a:r>
            <a:endParaRPr/>
          </a:p>
        </p:txBody>
      </p:sp>
      <p:sp>
        <p:nvSpPr>
          <p:cNvPr id="102" name="Google Shape;10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Introduction</a:t>
            </a:r>
            <a:endParaRPr/>
          </a:p>
        </p:txBody>
      </p:sp>
      <p:sp>
        <p:nvSpPr>
          <p:cNvPr id="109" name="Google Shape;10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06-08-2024</a:t>
            </a:r>
            <a:endParaRPr/>
          </a:p>
        </p:txBody>
      </p:sp>
      <p:sp>
        <p:nvSpPr>
          <p:cNvPr id="110" name="Google Shape;11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KARE|SoC|CSE|2024-2025|Digital Forensics</a:t>
            </a:r>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
        <p:nvSpPr>
          <p:cNvPr id="2" name="Text Placeholder 1">
            <a:extLst>
              <a:ext uri="{FF2B5EF4-FFF2-40B4-BE49-F238E27FC236}">
                <a16:creationId xmlns:a16="http://schemas.microsoft.com/office/drawing/2014/main" id="{9F27C9E6-5B9D-5A65-B32B-48A9D52B07E8}"/>
              </a:ext>
            </a:extLst>
          </p:cNvPr>
          <p:cNvSpPr>
            <a:spLocks noGrp="1" noChangeArrowheads="1"/>
          </p:cNvSpPr>
          <p:nvPr>
            <p:ph type="body" idx="1"/>
          </p:nvPr>
        </p:nvSpPr>
        <p:spPr bwMode="auto">
          <a:xfrm>
            <a:off x="1201994" y="1865602"/>
            <a:ext cx="938097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Encryption has emerged as a key component of data security in the digital era, shielding private data from unwanted access. Encryption is commonly used for many different purposes, such as protecting personal data saved on devices and securing transactions and conversations. Even though this technology is crucial for protecting security and privacy, digital forensic investigators who need to access encrypted data for criminal investigations face several difficulties because of 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Objective</a:t>
            </a:r>
            <a:endParaRPr/>
          </a:p>
        </p:txBody>
      </p:sp>
      <p:sp>
        <p:nvSpPr>
          <p:cNvPr id="118" name="Google Shape;11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06-08-2024</a:t>
            </a:r>
            <a:endParaRPr/>
          </a:p>
        </p:txBody>
      </p:sp>
      <p:sp>
        <p:nvSpPr>
          <p:cNvPr id="119" name="Google Shape;11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KARE|SoC|CSE|2024-2025|Digital Forensics</a:t>
            </a:r>
            <a:endParaRPr/>
          </a:p>
        </p:txBody>
      </p:sp>
      <p:sp>
        <p:nvSpPr>
          <p:cNvPr id="120" name="Google Shape;12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2" name="Text Placeholder 1">
            <a:extLst>
              <a:ext uri="{FF2B5EF4-FFF2-40B4-BE49-F238E27FC236}">
                <a16:creationId xmlns:a16="http://schemas.microsoft.com/office/drawing/2014/main" id="{E0C6A80D-DEDD-8510-32BE-AA63E5D480FF}"/>
              </a:ext>
            </a:extLst>
          </p:cNvPr>
          <p:cNvSpPr>
            <a:spLocks noGrp="1" noChangeArrowheads="1"/>
          </p:cNvSpPr>
          <p:nvPr>
            <p:ph type="body" idx="1"/>
          </p:nvPr>
        </p:nvSpPr>
        <p:spPr bwMode="auto">
          <a:xfrm>
            <a:off x="1613719" y="1892554"/>
            <a:ext cx="896456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Gain a thorough understanding of contemporary encryption methods and their weaknesses.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Determine and evaluate the available resources and techniques for decrypting data.</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Create and execute a fresh strategy or enhance current techniques to crack encrypted data access.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Examine the suggested solution's efficacy and efficiency in a range of situations.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Verify that the suggested remedy complies with the law and accepted practices in digital forensics.</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Problem Statement</a:t>
            </a:r>
            <a:endParaRPr/>
          </a:p>
        </p:txBody>
      </p:sp>
      <p:sp>
        <p:nvSpPr>
          <p:cNvPr id="126" name="Google Shape;126;p5"/>
          <p:cNvSpPr txBox="1">
            <a:spLocks noGrp="1"/>
          </p:cNvSpPr>
          <p:nvPr>
            <p:ph type="body" idx="1"/>
          </p:nvPr>
        </p:nvSpPr>
        <p:spPr>
          <a:xfrm>
            <a:off x="2597259" y="4833901"/>
            <a:ext cx="7469785" cy="2325900"/>
          </a:xfrm>
          <a:prstGeom prst="rect">
            <a:avLst/>
          </a:prstGeom>
          <a:noFill/>
          <a:ln>
            <a:noFill/>
          </a:ln>
        </p:spPr>
        <p:txBody>
          <a:bodyPr spcFirstLastPara="1" wrap="square" lIns="91425" tIns="45700" rIns="91425" bIns="45700" anchor="t" anchorCtr="0">
            <a:normAutofit/>
          </a:bodyPr>
          <a:lstStyle/>
          <a:p>
            <a:pPr marL="177800" lvl="0" indent="0" algn="l" rtl="0">
              <a:lnSpc>
                <a:spcPct val="90000"/>
              </a:lnSpc>
              <a:spcBef>
                <a:spcPts val="0"/>
              </a:spcBef>
              <a:spcAft>
                <a:spcPts val="0"/>
              </a:spcAft>
              <a:buClr>
                <a:schemeClr val="dk1"/>
              </a:buClr>
              <a:buSzPts val="2800"/>
              <a:buNone/>
            </a:pPr>
            <a:r>
              <a:rPr lang="en-IN" dirty="0"/>
              <a:t> </a:t>
            </a:r>
            <a:endParaRPr dirty="0"/>
          </a:p>
        </p:txBody>
      </p:sp>
      <p:sp>
        <p:nvSpPr>
          <p:cNvPr id="127" name="Google Shape;12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06-08-2024</a:t>
            </a:r>
            <a:endParaRPr/>
          </a:p>
        </p:txBody>
      </p:sp>
      <p:sp>
        <p:nvSpPr>
          <p:cNvPr id="128" name="Google Shape;12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KARE|SoC|CSE|2024-2025|Digital Forensics</a:t>
            </a:r>
            <a:endParaRPr/>
          </a:p>
        </p:txBody>
      </p:sp>
      <p:sp>
        <p:nvSpPr>
          <p:cNvPr id="129" name="Google Shape;12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3" name="Rectangle 2">
            <a:extLst>
              <a:ext uri="{FF2B5EF4-FFF2-40B4-BE49-F238E27FC236}">
                <a16:creationId xmlns:a16="http://schemas.microsoft.com/office/drawing/2014/main" id="{B6DBAC3B-9A03-98E9-66C9-35DAE8B8D254}"/>
              </a:ext>
            </a:extLst>
          </p:cNvPr>
          <p:cNvSpPr>
            <a:spLocks noChangeArrowheads="1"/>
          </p:cNvSpPr>
          <p:nvPr/>
        </p:nvSpPr>
        <p:spPr bwMode="auto">
          <a:xfrm>
            <a:off x="641690" y="1779178"/>
            <a:ext cx="1027212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major obstacle for digital forensics is the growing use of encryption in digital communications and data storage. Encryption is essential for safeguarding private data, but it also makes it more difficult for forensic investigators to acquire and examine material that is necessary for criminal investigations. The challenge at hand is to provide efficient processes and instruments for legally and morally circumventing or breaking encryption, so that vital evidence can be recovered without jeopardizing data integrity or privacy.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7a400959aa60f4f1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                 IMPACT OF THE PROJECT</a:t>
            </a:r>
            <a:endParaRPr/>
          </a:p>
        </p:txBody>
      </p:sp>
      <p:sp>
        <p:nvSpPr>
          <p:cNvPr id="137" name="Google Shape;137;g7a400959aa60f4f1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
        <p:nvSpPr>
          <p:cNvPr id="2" name="Text Placeholder 1">
            <a:extLst>
              <a:ext uri="{FF2B5EF4-FFF2-40B4-BE49-F238E27FC236}">
                <a16:creationId xmlns:a16="http://schemas.microsoft.com/office/drawing/2014/main" id="{E4C24C9C-6347-8BFA-38EF-3BBD80CAB278}"/>
              </a:ext>
            </a:extLst>
          </p:cNvPr>
          <p:cNvSpPr>
            <a:spLocks noGrp="1" noChangeArrowheads="1"/>
          </p:cNvSpPr>
          <p:nvPr>
            <p:ph type="body" idx="1"/>
          </p:nvPr>
        </p:nvSpPr>
        <p:spPr bwMode="auto">
          <a:xfrm>
            <a:off x="1415143" y="1591653"/>
            <a:ext cx="856705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Enhanced Forensic Capabilities: By enabling forensic investigators to access encrypted data with greater ease, the initiative will raise the likelihood of solving cybercrimes and other illegal acts requiring digital evidence.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Legal and Ethical Compliance: The initiative will guarantee that individual rights are upheld while allowing law enforcement authorities to efficiently carry out their tasks by concentrating on legal and ethical techniques.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Technological Advancement: The creation of new instruments and methods will help digital forensic technology progress and give the community stronger solutions to encryption problems.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Educational Value: The study's results will broaden our understanding of digital forensics and provide insightful information for both current and upcoming research projects.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E8644-2D98-7BD7-9D1D-0914C987315E}"/>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A0DFA440-4C86-A332-D73C-65326755376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DDAFCB0-138D-303A-CE25-CBD47BCA95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Tree>
    <p:extLst>
      <p:ext uri="{BB962C8B-B14F-4D97-AF65-F5344CB8AC3E}">
        <p14:creationId xmlns:p14="http://schemas.microsoft.com/office/powerpoint/2010/main" val="1285783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497</Words>
  <Application>Microsoft Office PowerPoint</Application>
  <PresentationFormat>Widescreen</PresentationFormat>
  <Paragraphs>44</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Noto Sans Symbols</vt:lpstr>
      <vt:lpstr>Times New Roman</vt:lpstr>
      <vt:lpstr>Office Theme</vt:lpstr>
      <vt:lpstr>PowerPoint Presentation</vt:lpstr>
      <vt:lpstr>Agenda</vt:lpstr>
      <vt:lpstr>Introduction</vt:lpstr>
      <vt:lpstr>Objective</vt:lpstr>
      <vt:lpstr>Problem Statement</vt:lpstr>
      <vt:lpstr>                 IMPACT OF THE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profvenkateshk@outlook.com</dc:creator>
  <cp:lastModifiedBy>BHAVESH K</cp:lastModifiedBy>
  <cp:revision>1</cp:revision>
  <dcterms:created xsi:type="dcterms:W3CDTF">2023-10-15T06:42:18Z</dcterms:created>
  <dcterms:modified xsi:type="dcterms:W3CDTF">2024-08-08T05:59:08Z</dcterms:modified>
</cp:coreProperties>
</file>