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E4BF4E-4E69-49F7-B4A8-86A8539E529D}" v="58" dt="2024-09-13T09:00:03.3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10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VESH K" userId="97113a41ff30224c" providerId="LiveId" clId="{2EE4BF4E-4E69-49F7-B4A8-86A8539E529D}"/>
    <pc:docChg chg="undo custSel modSld modMainMaster">
      <pc:chgData name="BHAVESH K" userId="97113a41ff30224c" providerId="LiveId" clId="{2EE4BF4E-4E69-49F7-B4A8-86A8539E529D}" dt="2024-09-13T09:00:41.382" v="241" actId="1076"/>
      <pc:docMkLst>
        <pc:docMk/>
      </pc:docMkLst>
      <pc:sldChg chg="addSp delSp modSp mod setBg">
        <pc:chgData name="BHAVESH K" userId="97113a41ff30224c" providerId="LiveId" clId="{2EE4BF4E-4E69-49F7-B4A8-86A8539E529D}" dt="2024-09-13T09:00:41.382" v="241" actId="1076"/>
        <pc:sldMkLst>
          <pc:docMk/>
          <pc:sldMk cId="3676899090" sldId="256"/>
        </pc:sldMkLst>
        <pc:spChg chg="add mod">
          <ac:chgData name="BHAVESH K" userId="97113a41ff30224c" providerId="LiveId" clId="{2EE4BF4E-4E69-49F7-B4A8-86A8539E529D}" dt="2024-09-13T08:55:03.354" v="173" actId="1076"/>
          <ac:spMkLst>
            <pc:docMk/>
            <pc:sldMk cId="3676899090" sldId="256"/>
            <ac:spMk id="2" creationId="{0582F838-DD59-866B-2BA2-8F799C91FC7C}"/>
          </ac:spMkLst>
        </pc:spChg>
        <pc:spChg chg="add mod">
          <ac:chgData name="BHAVESH K" userId="97113a41ff30224c" providerId="LiveId" clId="{2EE4BF4E-4E69-49F7-B4A8-86A8539E529D}" dt="2024-09-13T08:55:06.692" v="174" actId="1076"/>
          <ac:spMkLst>
            <pc:docMk/>
            <pc:sldMk cId="3676899090" sldId="256"/>
            <ac:spMk id="3" creationId="{F6E20A9E-E5E7-8371-EFEB-529700E849C8}"/>
          </ac:spMkLst>
        </pc:spChg>
        <pc:spChg chg="del mod">
          <ac:chgData name="BHAVESH K" userId="97113a41ff30224c" providerId="LiveId" clId="{2EE4BF4E-4E69-49F7-B4A8-86A8539E529D}" dt="2024-09-13T08:25:22.157" v="51" actId="21"/>
          <ac:spMkLst>
            <pc:docMk/>
            <pc:sldMk cId="3676899090" sldId="256"/>
            <ac:spMk id="4" creationId="{BE25C307-8041-AFEC-B046-51E5BFBC6737}"/>
          </ac:spMkLst>
        </pc:spChg>
        <pc:spChg chg="del mod">
          <ac:chgData name="BHAVESH K" userId="97113a41ff30224c" providerId="LiveId" clId="{2EE4BF4E-4E69-49F7-B4A8-86A8539E529D}" dt="2024-09-13T08:25:30.161" v="52" actId="21"/>
          <ac:spMkLst>
            <pc:docMk/>
            <pc:sldMk cId="3676899090" sldId="256"/>
            <ac:spMk id="6" creationId="{4491F287-7536-7241-71F9-2CD72B990BF4}"/>
          </ac:spMkLst>
        </pc:spChg>
        <pc:spChg chg="mod">
          <ac:chgData name="BHAVESH K" userId="97113a41ff30224c" providerId="LiveId" clId="{2EE4BF4E-4E69-49F7-B4A8-86A8539E529D}" dt="2024-09-13T09:00:26.382" v="239" actId="1076"/>
          <ac:spMkLst>
            <pc:docMk/>
            <pc:sldMk cId="3676899090" sldId="256"/>
            <ac:spMk id="14" creationId="{26B4EC6F-4534-B417-0469-7D0256E3D172}"/>
          </ac:spMkLst>
        </pc:spChg>
        <pc:spChg chg="mod">
          <ac:chgData name="BHAVESH K" userId="97113a41ff30224c" providerId="LiveId" clId="{2EE4BF4E-4E69-49F7-B4A8-86A8539E529D}" dt="2024-09-13T09:00:22.638" v="238" actId="1076"/>
          <ac:spMkLst>
            <pc:docMk/>
            <pc:sldMk cId="3676899090" sldId="256"/>
            <ac:spMk id="15" creationId="{6E0B145F-B7A9-B00A-3937-A6D9466D7F5D}"/>
          </ac:spMkLst>
        </pc:spChg>
        <pc:spChg chg="mod">
          <ac:chgData name="BHAVESH K" userId="97113a41ff30224c" providerId="LiveId" clId="{2EE4BF4E-4E69-49F7-B4A8-86A8539E529D}" dt="2024-09-13T09:00:17.692" v="237" actId="1076"/>
          <ac:spMkLst>
            <pc:docMk/>
            <pc:sldMk cId="3676899090" sldId="256"/>
            <ac:spMk id="16" creationId="{3FA04500-5161-1E88-5AC1-DE9AC8D3234D}"/>
          </ac:spMkLst>
        </pc:spChg>
        <pc:spChg chg="mod">
          <ac:chgData name="BHAVESH K" userId="97113a41ff30224c" providerId="LiveId" clId="{2EE4BF4E-4E69-49F7-B4A8-86A8539E529D}" dt="2024-09-13T09:00:13.594" v="236" actId="1076"/>
          <ac:spMkLst>
            <pc:docMk/>
            <pc:sldMk cId="3676899090" sldId="256"/>
            <ac:spMk id="17" creationId="{F42446F7-A66C-2B84-C843-EA66B1D25B56}"/>
          </ac:spMkLst>
        </pc:spChg>
        <pc:spChg chg="mod">
          <ac:chgData name="BHAVESH K" userId="97113a41ff30224c" providerId="LiveId" clId="{2EE4BF4E-4E69-49F7-B4A8-86A8539E529D}" dt="2024-09-13T08:39:06.201" v="163" actId="13822"/>
          <ac:spMkLst>
            <pc:docMk/>
            <pc:sldMk cId="3676899090" sldId="256"/>
            <ac:spMk id="18" creationId="{6AFF95C5-241D-73F1-1737-CC3523C58B3A}"/>
          </ac:spMkLst>
        </pc:spChg>
        <pc:spChg chg="del">
          <ac:chgData name="BHAVESH K" userId="97113a41ff30224c" providerId="LiveId" clId="{2EE4BF4E-4E69-49F7-B4A8-86A8539E529D}" dt="2024-09-13T08:19:48.267" v="3" actId="21"/>
          <ac:spMkLst>
            <pc:docMk/>
            <pc:sldMk cId="3676899090" sldId="256"/>
            <ac:spMk id="19" creationId="{BA0DDAC1-94AA-EDF8-0F35-74186C9505BE}"/>
          </ac:spMkLst>
        </pc:spChg>
        <pc:spChg chg="mod">
          <ac:chgData name="BHAVESH K" userId="97113a41ff30224c" providerId="LiveId" clId="{2EE4BF4E-4E69-49F7-B4A8-86A8539E529D}" dt="2024-09-13T09:00:10.422" v="235" actId="1076"/>
          <ac:spMkLst>
            <pc:docMk/>
            <pc:sldMk cId="3676899090" sldId="256"/>
            <ac:spMk id="20" creationId="{8A951263-124D-DE90-A9E1-5B0E53EFC228}"/>
          </ac:spMkLst>
        </pc:spChg>
        <pc:spChg chg="mod">
          <ac:chgData name="BHAVESH K" userId="97113a41ff30224c" providerId="LiveId" clId="{2EE4BF4E-4E69-49F7-B4A8-86A8539E529D}" dt="2024-09-13T08:54:59.972" v="172" actId="1076"/>
          <ac:spMkLst>
            <pc:docMk/>
            <pc:sldMk cId="3676899090" sldId="256"/>
            <ac:spMk id="21" creationId="{43E2D2A1-7A54-1C05-5DAA-180B56157965}"/>
          </ac:spMkLst>
        </pc:spChg>
        <pc:spChg chg="mod">
          <ac:chgData name="BHAVESH K" userId="97113a41ff30224c" providerId="LiveId" clId="{2EE4BF4E-4E69-49F7-B4A8-86A8539E529D}" dt="2024-09-13T08:54:52.832" v="171" actId="1076"/>
          <ac:spMkLst>
            <pc:docMk/>
            <pc:sldMk cId="3676899090" sldId="256"/>
            <ac:spMk id="22" creationId="{644BBAF7-EA6C-3BA8-F47B-3BCA636FF4B6}"/>
          </ac:spMkLst>
        </pc:spChg>
        <pc:spChg chg="mod">
          <ac:chgData name="BHAVESH K" userId="97113a41ff30224c" providerId="LiveId" clId="{2EE4BF4E-4E69-49F7-B4A8-86A8539E529D}" dt="2024-09-13T09:00:41.382" v="241" actId="1076"/>
          <ac:spMkLst>
            <pc:docMk/>
            <pc:sldMk cId="3676899090" sldId="256"/>
            <ac:spMk id="23" creationId="{0BC0BD28-E134-8016-0DC6-55B5BEC81FB8}"/>
          </ac:spMkLst>
        </pc:spChg>
        <pc:spChg chg="mod">
          <ac:chgData name="BHAVESH K" userId="97113a41ff30224c" providerId="LiveId" clId="{2EE4BF4E-4E69-49F7-B4A8-86A8539E529D}" dt="2024-09-13T09:00:34.709" v="240" actId="1076"/>
          <ac:spMkLst>
            <pc:docMk/>
            <pc:sldMk cId="3676899090" sldId="256"/>
            <ac:spMk id="24" creationId="{C563D099-D1D1-DD32-DD47-373D4F9F51AC}"/>
          </ac:spMkLst>
        </pc:spChg>
        <pc:cxnChg chg="add mod">
          <ac:chgData name="BHAVESH K" userId="97113a41ff30224c" providerId="LiveId" clId="{2EE4BF4E-4E69-49F7-B4A8-86A8539E529D}" dt="2024-09-13T09:00:10.422" v="235" actId="1076"/>
          <ac:cxnSpMkLst>
            <pc:docMk/>
            <pc:sldMk cId="3676899090" sldId="256"/>
            <ac:cxnSpMk id="7" creationId="{E7C2EF43-B01A-597D-1E86-1B8FC3CAC19C}"/>
          </ac:cxnSpMkLst>
        </pc:cxnChg>
        <pc:cxnChg chg="add mod">
          <ac:chgData name="BHAVESH K" userId="97113a41ff30224c" providerId="LiveId" clId="{2EE4BF4E-4E69-49F7-B4A8-86A8539E529D}" dt="2024-09-13T09:00:13.594" v="236" actId="1076"/>
          <ac:cxnSpMkLst>
            <pc:docMk/>
            <pc:sldMk cId="3676899090" sldId="256"/>
            <ac:cxnSpMk id="9" creationId="{F876EBC9-0644-0062-662C-C48B894986BF}"/>
          </ac:cxnSpMkLst>
        </pc:cxnChg>
        <pc:cxnChg chg="add mod">
          <ac:chgData name="BHAVESH K" userId="97113a41ff30224c" providerId="LiveId" clId="{2EE4BF4E-4E69-49F7-B4A8-86A8539E529D}" dt="2024-09-13T09:00:13.594" v="236" actId="1076"/>
          <ac:cxnSpMkLst>
            <pc:docMk/>
            <pc:sldMk cId="3676899090" sldId="256"/>
            <ac:cxnSpMk id="12" creationId="{C2E467F7-0664-6D64-699C-89B66EEF7DF3}"/>
          </ac:cxnSpMkLst>
        </pc:cxnChg>
        <pc:cxnChg chg="add mod">
          <ac:chgData name="BHAVESH K" userId="97113a41ff30224c" providerId="LiveId" clId="{2EE4BF4E-4E69-49F7-B4A8-86A8539E529D}" dt="2024-09-13T09:00:22.638" v="238" actId="1076"/>
          <ac:cxnSpMkLst>
            <pc:docMk/>
            <pc:sldMk cId="3676899090" sldId="256"/>
            <ac:cxnSpMk id="25" creationId="{3F8819C6-ECC6-41C7-9694-E2EF1CD4BEFA}"/>
          </ac:cxnSpMkLst>
        </pc:cxnChg>
        <pc:cxnChg chg="add mod">
          <ac:chgData name="BHAVESH K" userId="97113a41ff30224c" providerId="LiveId" clId="{2EE4BF4E-4E69-49F7-B4A8-86A8539E529D}" dt="2024-09-13T09:00:26.382" v="239" actId="1076"/>
          <ac:cxnSpMkLst>
            <pc:docMk/>
            <pc:sldMk cId="3676899090" sldId="256"/>
            <ac:cxnSpMk id="27" creationId="{905D5AAA-0CC9-25A9-AC00-E5A7CBA1554C}"/>
          </ac:cxnSpMkLst>
        </pc:cxnChg>
        <pc:cxnChg chg="add mod">
          <ac:chgData name="BHAVESH K" userId="97113a41ff30224c" providerId="LiveId" clId="{2EE4BF4E-4E69-49F7-B4A8-86A8539E529D}" dt="2024-09-13T09:00:34.709" v="240" actId="1076"/>
          <ac:cxnSpMkLst>
            <pc:docMk/>
            <pc:sldMk cId="3676899090" sldId="256"/>
            <ac:cxnSpMk id="29" creationId="{9D360A61-F35D-EA26-DC9D-CFA4FB58E97B}"/>
          </ac:cxnSpMkLst>
        </pc:cxnChg>
        <pc:cxnChg chg="add mod">
          <ac:chgData name="BHAVESH K" userId="97113a41ff30224c" providerId="LiveId" clId="{2EE4BF4E-4E69-49F7-B4A8-86A8539E529D}" dt="2024-09-13T09:00:41.382" v="241" actId="1076"/>
          <ac:cxnSpMkLst>
            <pc:docMk/>
            <pc:sldMk cId="3676899090" sldId="256"/>
            <ac:cxnSpMk id="31" creationId="{C66F2143-E4F1-DA32-420F-2EFC69BEFF05}"/>
          </ac:cxnSpMkLst>
        </pc:cxnChg>
        <pc:cxnChg chg="add mod">
          <ac:chgData name="BHAVESH K" userId="97113a41ff30224c" providerId="LiveId" clId="{2EE4BF4E-4E69-49F7-B4A8-86A8539E529D}" dt="2024-09-13T08:54:52.832" v="171" actId="1076"/>
          <ac:cxnSpMkLst>
            <pc:docMk/>
            <pc:sldMk cId="3676899090" sldId="256"/>
            <ac:cxnSpMk id="33" creationId="{7063A40A-82F0-4455-B910-0460BD7EC976}"/>
          </ac:cxnSpMkLst>
        </pc:cxnChg>
        <pc:cxnChg chg="add del mod">
          <ac:chgData name="BHAVESH K" userId="97113a41ff30224c" providerId="LiveId" clId="{2EE4BF4E-4E69-49F7-B4A8-86A8539E529D}" dt="2024-09-13T08:32:26.779" v="140" actId="11529"/>
          <ac:cxnSpMkLst>
            <pc:docMk/>
            <pc:sldMk cId="3676899090" sldId="256"/>
            <ac:cxnSpMk id="35" creationId="{FD6ABB20-E997-2C8B-8038-678C77C77BB3}"/>
          </ac:cxnSpMkLst>
        </pc:cxnChg>
        <pc:cxnChg chg="add del">
          <ac:chgData name="BHAVESH K" userId="97113a41ff30224c" providerId="LiveId" clId="{2EE4BF4E-4E69-49F7-B4A8-86A8539E529D}" dt="2024-09-13T08:32:12.823" v="133" actId="11529"/>
          <ac:cxnSpMkLst>
            <pc:docMk/>
            <pc:sldMk cId="3676899090" sldId="256"/>
            <ac:cxnSpMk id="37" creationId="{FD1D40ED-6BFA-A739-A87B-3349B65FAB87}"/>
          </ac:cxnSpMkLst>
        </pc:cxnChg>
        <pc:cxnChg chg="add del mod">
          <ac:chgData name="BHAVESH K" userId="97113a41ff30224c" providerId="LiveId" clId="{2EE4BF4E-4E69-49F7-B4A8-86A8539E529D}" dt="2024-09-13T08:32:24.613" v="139" actId="11529"/>
          <ac:cxnSpMkLst>
            <pc:docMk/>
            <pc:sldMk cId="3676899090" sldId="256"/>
            <ac:cxnSpMk id="39" creationId="{6FB7A6C5-F0A6-D0FB-7DC1-CA06D2EBD23A}"/>
          </ac:cxnSpMkLst>
        </pc:cxnChg>
        <pc:cxnChg chg="add del">
          <ac:chgData name="BHAVESH K" userId="97113a41ff30224c" providerId="LiveId" clId="{2EE4BF4E-4E69-49F7-B4A8-86A8539E529D}" dt="2024-09-13T08:32:23.247" v="138" actId="11529"/>
          <ac:cxnSpMkLst>
            <pc:docMk/>
            <pc:sldMk cId="3676899090" sldId="256"/>
            <ac:cxnSpMk id="41" creationId="{4FC7A9BF-EF5E-314F-51AF-3F904B5DCC83}"/>
          </ac:cxnSpMkLst>
        </pc:cxnChg>
        <pc:cxnChg chg="add del">
          <ac:chgData name="BHAVESH K" userId="97113a41ff30224c" providerId="LiveId" clId="{2EE4BF4E-4E69-49F7-B4A8-86A8539E529D}" dt="2024-09-13T08:32:21.733" v="137" actId="11529"/>
          <ac:cxnSpMkLst>
            <pc:docMk/>
            <pc:sldMk cId="3676899090" sldId="256"/>
            <ac:cxnSpMk id="43" creationId="{0AB0C128-EB6E-3807-FDA5-77152BE169DC}"/>
          </ac:cxnSpMkLst>
        </pc:cxnChg>
        <pc:cxnChg chg="add mod">
          <ac:chgData name="BHAVESH K" userId="97113a41ff30224c" providerId="LiveId" clId="{2EE4BF4E-4E69-49F7-B4A8-86A8539E529D}" dt="2024-09-13T08:54:52.832" v="171" actId="1076"/>
          <ac:cxnSpMkLst>
            <pc:docMk/>
            <pc:sldMk cId="3676899090" sldId="256"/>
            <ac:cxnSpMk id="45" creationId="{37988364-542B-B69B-CE9D-771EA30F8723}"/>
          </ac:cxnSpMkLst>
        </pc:cxnChg>
        <pc:cxnChg chg="add mod">
          <ac:chgData name="BHAVESH K" userId="97113a41ff30224c" providerId="LiveId" clId="{2EE4BF4E-4E69-49F7-B4A8-86A8539E529D}" dt="2024-09-13T08:55:03.354" v="173" actId="1076"/>
          <ac:cxnSpMkLst>
            <pc:docMk/>
            <pc:sldMk cId="3676899090" sldId="256"/>
            <ac:cxnSpMk id="47" creationId="{69DCAF99-980F-7654-2F54-21840DAFBD23}"/>
          </ac:cxnSpMkLst>
        </pc:cxnChg>
        <pc:cxnChg chg="add mod">
          <ac:chgData name="BHAVESH K" userId="97113a41ff30224c" providerId="LiveId" clId="{2EE4BF4E-4E69-49F7-B4A8-86A8539E529D}" dt="2024-09-13T08:55:06.692" v="174" actId="1076"/>
          <ac:cxnSpMkLst>
            <pc:docMk/>
            <pc:sldMk cId="3676899090" sldId="256"/>
            <ac:cxnSpMk id="49" creationId="{E459AC6E-4350-B8D1-EC38-7A75A6C6BD0D}"/>
          </ac:cxnSpMkLst>
        </pc:cxnChg>
      </pc:sldChg>
      <pc:sldMasterChg chg="setBg modSldLayout">
        <pc:chgData name="BHAVESH K" userId="97113a41ff30224c" providerId="LiveId" clId="{2EE4BF4E-4E69-49F7-B4A8-86A8539E529D}" dt="2024-09-13T08:58:35.156" v="208"/>
        <pc:sldMasterMkLst>
          <pc:docMk/>
          <pc:sldMasterMk cId="1964532864" sldId="2147483689"/>
        </pc:sldMasterMkLst>
        <pc:sldLayoutChg chg="setBg">
          <pc:chgData name="BHAVESH K" userId="97113a41ff30224c" providerId="LiveId" clId="{2EE4BF4E-4E69-49F7-B4A8-86A8539E529D}" dt="2024-09-13T08:58:35.156" v="208"/>
          <pc:sldLayoutMkLst>
            <pc:docMk/>
            <pc:sldMasterMk cId="1964532864" sldId="2147483689"/>
            <pc:sldLayoutMk cId="1596790670" sldId="2147483690"/>
          </pc:sldLayoutMkLst>
        </pc:sldLayoutChg>
        <pc:sldLayoutChg chg="setBg">
          <pc:chgData name="BHAVESH K" userId="97113a41ff30224c" providerId="LiveId" clId="{2EE4BF4E-4E69-49F7-B4A8-86A8539E529D}" dt="2024-09-13T08:58:35.156" v="208"/>
          <pc:sldLayoutMkLst>
            <pc:docMk/>
            <pc:sldMasterMk cId="1964532864" sldId="2147483689"/>
            <pc:sldLayoutMk cId="1842913147" sldId="2147483691"/>
          </pc:sldLayoutMkLst>
        </pc:sldLayoutChg>
        <pc:sldLayoutChg chg="setBg">
          <pc:chgData name="BHAVESH K" userId="97113a41ff30224c" providerId="LiveId" clId="{2EE4BF4E-4E69-49F7-B4A8-86A8539E529D}" dt="2024-09-13T08:58:35.156" v="208"/>
          <pc:sldLayoutMkLst>
            <pc:docMk/>
            <pc:sldMasterMk cId="1964532864" sldId="2147483689"/>
            <pc:sldLayoutMk cId="4006335564" sldId="2147483692"/>
          </pc:sldLayoutMkLst>
        </pc:sldLayoutChg>
        <pc:sldLayoutChg chg="setBg">
          <pc:chgData name="BHAVESH K" userId="97113a41ff30224c" providerId="LiveId" clId="{2EE4BF4E-4E69-49F7-B4A8-86A8539E529D}" dt="2024-09-13T08:58:35.156" v="208"/>
          <pc:sldLayoutMkLst>
            <pc:docMk/>
            <pc:sldMasterMk cId="1964532864" sldId="2147483689"/>
            <pc:sldLayoutMk cId="3405366300" sldId="2147483693"/>
          </pc:sldLayoutMkLst>
        </pc:sldLayoutChg>
        <pc:sldLayoutChg chg="setBg">
          <pc:chgData name="BHAVESH K" userId="97113a41ff30224c" providerId="LiveId" clId="{2EE4BF4E-4E69-49F7-B4A8-86A8539E529D}" dt="2024-09-13T08:58:35.156" v="208"/>
          <pc:sldLayoutMkLst>
            <pc:docMk/>
            <pc:sldMasterMk cId="1964532864" sldId="2147483689"/>
            <pc:sldLayoutMk cId="4108809971" sldId="2147483694"/>
          </pc:sldLayoutMkLst>
        </pc:sldLayoutChg>
        <pc:sldLayoutChg chg="setBg">
          <pc:chgData name="BHAVESH K" userId="97113a41ff30224c" providerId="LiveId" clId="{2EE4BF4E-4E69-49F7-B4A8-86A8539E529D}" dt="2024-09-13T08:58:35.156" v="208"/>
          <pc:sldLayoutMkLst>
            <pc:docMk/>
            <pc:sldMasterMk cId="1964532864" sldId="2147483689"/>
            <pc:sldLayoutMk cId="1906019735" sldId="2147483695"/>
          </pc:sldLayoutMkLst>
        </pc:sldLayoutChg>
        <pc:sldLayoutChg chg="setBg">
          <pc:chgData name="BHAVESH K" userId="97113a41ff30224c" providerId="LiveId" clId="{2EE4BF4E-4E69-49F7-B4A8-86A8539E529D}" dt="2024-09-13T08:58:35.156" v="208"/>
          <pc:sldLayoutMkLst>
            <pc:docMk/>
            <pc:sldMasterMk cId="1964532864" sldId="2147483689"/>
            <pc:sldLayoutMk cId="3196780892" sldId="2147483696"/>
          </pc:sldLayoutMkLst>
        </pc:sldLayoutChg>
        <pc:sldLayoutChg chg="setBg">
          <pc:chgData name="BHAVESH K" userId="97113a41ff30224c" providerId="LiveId" clId="{2EE4BF4E-4E69-49F7-B4A8-86A8539E529D}" dt="2024-09-13T08:58:35.156" v="208"/>
          <pc:sldLayoutMkLst>
            <pc:docMk/>
            <pc:sldMasterMk cId="1964532864" sldId="2147483689"/>
            <pc:sldLayoutMk cId="1309509747" sldId="2147483697"/>
          </pc:sldLayoutMkLst>
        </pc:sldLayoutChg>
        <pc:sldLayoutChg chg="setBg">
          <pc:chgData name="BHAVESH K" userId="97113a41ff30224c" providerId="LiveId" clId="{2EE4BF4E-4E69-49F7-B4A8-86A8539E529D}" dt="2024-09-13T08:58:35.156" v="208"/>
          <pc:sldLayoutMkLst>
            <pc:docMk/>
            <pc:sldMasterMk cId="1964532864" sldId="2147483689"/>
            <pc:sldLayoutMk cId="2956699379" sldId="2147483698"/>
          </pc:sldLayoutMkLst>
        </pc:sldLayoutChg>
        <pc:sldLayoutChg chg="setBg">
          <pc:chgData name="BHAVESH K" userId="97113a41ff30224c" providerId="LiveId" clId="{2EE4BF4E-4E69-49F7-B4A8-86A8539E529D}" dt="2024-09-13T08:58:35.156" v="208"/>
          <pc:sldLayoutMkLst>
            <pc:docMk/>
            <pc:sldMasterMk cId="1964532864" sldId="2147483689"/>
            <pc:sldLayoutMk cId="4015228618" sldId="2147483699"/>
          </pc:sldLayoutMkLst>
        </pc:sldLayoutChg>
        <pc:sldLayoutChg chg="setBg">
          <pc:chgData name="BHAVESH K" userId="97113a41ff30224c" providerId="LiveId" clId="{2EE4BF4E-4E69-49F7-B4A8-86A8539E529D}" dt="2024-09-13T08:58:35.156" v="208"/>
          <pc:sldLayoutMkLst>
            <pc:docMk/>
            <pc:sldMasterMk cId="1964532864" sldId="2147483689"/>
            <pc:sldLayoutMk cId="1028890701" sldId="214748370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59C76-DE88-2F3C-76A3-1CD2E42E5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464FD-FF09-0533-7DAD-556D8D29F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13A07-DC8D-94B0-69E3-4A8D42150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8EC-1191-4224-B486-4AB1B21B2C01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41EF5-6B5D-C16C-AFCC-EC61063EC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DA95B-CB02-D28E-E5FA-FBDAF253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B6BB-4B82-4DD6-9CA6-4F72AE7032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79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B564B-88B2-8B94-5184-1E07B3BCB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52405-0294-9251-6D0D-EC8E32755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F4530-6D50-4627-0C04-4301A2A7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8EC-1191-4224-B486-4AB1B21B2C01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51F82-958E-8C74-951F-388F12A9F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7FD86-4C5F-626F-E511-0D52063B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B6BB-4B82-4DD6-9CA6-4F72AE7032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22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21F03F-B18B-7977-F4B3-F96FB0F8B0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63BCAF-89B3-DE11-8A4A-5FAFE3827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FEE79-031B-49BD-974C-2F8733C88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8EC-1191-4224-B486-4AB1B21B2C01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FA721-1FE3-CEB7-E9AF-AFAAC32E4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F6935-94AF-185A-C53D-645E8CAF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B6BB-4B82-4DD6-9CA6-4F72AE7032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89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3298-4836-A23E-32C3-E9EDAED5C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B1E3A-1320-0117-5389-D379FCDF7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C3695-964E-C512-BB36-590788D7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8EC-1191-4224-B486-4AB1B21B2C01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8A7CB-DE61-0AA9-14BC-F55D8EF25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8CBC3-0D41-344E-A208-8C1864DCD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B6BB-4B82-4DD6-9CA6-4F72AE7032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91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46F9-8F51-EE93-3BF8-04E81B7B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19AB1-CCFC-7DBD-BF8A-B553C98EE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1B006-139B-1A75-CF0C-3838D871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8EC-1191-4224-B486-4AB1B21B2C01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8DF1F-59A3-DF62-0058-0E77D2494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D4A0-3FAE-D080-00E6-5B6DFB90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B6BB-4B82-4DD6-9CA6-4F72AE7032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33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2A9D8-DB7E-006A-A47F-6E87023A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8C9B6-E325-E1BD-C968-99C7C9EFA0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BC44C-D704-A030-5A12-93131CAB1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A6940-DCA4-539E-AD82-2E6F0FAB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8EC-1191-4224-B486-4AB1B21B2C01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08EAE-E937-7B4F-D0C6-0154E062D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5DBE7-70BF-588C-4F8D-A069684C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B6BB-4B82-4DD6-9CA6-4F72AE7032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36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4F3C-28F0-831F-877D-9C34AEE24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B0CF8-AAA4-D46A-6AF6-7D0512048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CB70B-5395-84EA-975A-EF87BC6CD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26D6F7-588F-194A-A396-7967C1C46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CC020-1842-E419-06A1-9A661179D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A2592E-0D4D-C317-371E-73A4713A2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8EC-1191-4224-B486-4AB1B21B2C01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F3AB5-BC19-A07A-037C-E86BA950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5D527-547D-A583-4FAA-37045FD9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B6BB-4B82-4DD6-9CA6-4F72AE7032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80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07010-15D5-9EEC-DAEF-CFF4821C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6D0765-9B15-1F9B-0D21-884E08C96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8EC-1191-4224-B486-4AB1B21B2C01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8BAB6-45AA-1144-DB61-D6730333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17074-9ED4-FB49-0A2D-FB23C3625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B6BB-4B82-4DD6-9CA6-4F72AE7032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01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7E9679-60CE-27CB-8221-1E9C6B5F5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8EC-1191-4224-B486-4AB1B21B2C01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3B10B4-D4B0-9140-A5F6-F2DD74EBB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1FB4D-C1B7-A8E9-5012-4303EE19F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B6BB-4B82-4DD6-9CA6-4F72AE7032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78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8DE20-E962-F261-F8C8-94924557E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250A7-0A27-2E35-8191-A7DCFF419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8FAF7-5D67-C989-861A-AC5059E2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E248D-4ECA-DF16-2C8F-9C4033BB2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8EC-1191-4224-B486-4AB1B21B2C01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9BD00-0D1B-DCDF-E7F4-2B41D1B3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56E0B-B5A8-C275-6B84-66CAA0D9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B6BB-4B82-4DD6-9CA6-4F72AE7032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509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68F70-56BA-1BC9-6C6F-C9EDBA1C4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696FE4-B0A0-356D-6A15-2759028DC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7C0BC-A9BC-69CF-EB6E-BB51D3423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A80C8-F027-A307-45F9-2A28D4362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8EC-1191-4224-B486-4AB1B21B2C01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E8785-3FE6-3BC7-48A7-1011AF036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62B45-B7FB-E173-2C01-DA5445CC5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B6BB-4B82-4DD6-9CA6-4F72AE7032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69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4A685-E94A-1061-6496-5F95301A2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FE705-A856-9D0E-199A-5EC6C7BEC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9D944-DA88-91D1-E844-0ACB5055D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4E8EC-1191-4224-B486-4AB1B21B2C01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9E0F2-7BB3-52C9-D426-5473DD23E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92CC1-9D43-F55F-ABF5-713B362F8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BB6BB-4B82-4DD6-9CA6-4F72AE7032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53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6B4EC6F-4534-B417-0469-7D0256E3D172}"/>
              </a:ext>
            </a:extLst>
          </p:cNvPr>
          <p:cNvSpPr/>
          <p:nvPr/>
        </p:nvSpPr>
        <p:spPr>
          <a:xfrm>
            <a:off x="5300311" y="4528372"/>
            <a:ext cx="2277980" cy="8341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0B145F-B7A9-B00A-3937-A6D9466D7F5D}"/>
              </a:ext>
            </a:extLst>
          </p:cNvPr>
          <p:cNvSpPr/>
          <p:nvPr/>
        </p:nvSpPr>
        <p:spPr>
          <a:xfrm>
            <a:off x="5284269" y="3236496"/>
            <a:ext cx="2277980" cy="7058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Printing Model Summary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A04500-5161-1E88-5AC1-DE9AC8D3234D}"/>
              </a:ext>
            </a:extLst>
          </p:cNvPr>
          <p:cNvSpPr/>
          <p:nvPr/>
        </p:nvSpPr>
        <p:spPr>
          <a:xfrm>
            <a:off x="5300311" y="2059808"/>
            <a:ext cx="2277980" cy="7058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RMSPROP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2446F7-A66C-2B84-C843-EA66B1D25B56}"/>
              </a:ext>
            </a:extLst>
          </p:cNvPr>
          <p:cNvSpPr/>
          <p:nvPr/>
        </p:nvSpPr>
        <p:spPr>
          <a:xfrm>
            <a:off x="5284269" y="515352"/>
            <a:ext cx="2277980" cy="7509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CNN Model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FF95C5-241D-73F1-1737-CC3523C58B3A}"/>
              </a:ext>
            </a:extLst>
          </p:cNvPr>
          <p:cNvSpPr/>
          <p:nvPr/>
        </p:nvSpPr>
        <p:spPr>
          <a:xfrm>
            <a:off x="1433765" y="560472"/>
            <a:ext cx="2277980" cy="7058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Data Generator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951263-124D-DE90-A9E1-5B0E53EFC228}"/>
              </a:ext>
            </a:extLst>
          </p:cNvPr>
          <p:cNvSpPr/>
          <p:nvPr/>
        </p:nvSpPr>
        <p:spPr>
          <a:xfrm>
            <a:off x="5284269" y="-1042175"/>
            <a:ext cx="2277980" cy="8341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packages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43E2D2A1-7A54-1C05-5DAA-180B56157965}"/>
              </a:ext>
            </a:extLst>
          </p:cNvPr>
          <p:cNvSpPr/>
          <p:nvPr/>
        </p:nvSpPr>
        <p:spPr>
          <a:xfrm>
            <a:off x="1217196" y="3517373"/>
            <a:ext cx="2743201" cy="1518987"/>
          </a:xfrm>
          <a:prstGeom prst="diamond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644BBAF7-EA6C-3BA8-F47B-3BCA636FF4B6}"/>
              </a:ext>
            </a:extLst>
          </p:cNvPr>
          <p:cNvSpPr/>
          <p:nvPr/>
        </p:nvSpPr>
        <p:spPr>
          <a:xfrm>
            <a:off x="1361576" y="1934198"/>
            <a:ext cx="2422358" cy="850232"/>
          </a:xfrm>
          <a:prstGeom prst="parallelogram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Image Path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0BC0BD28-E134-8016-0DC6-55B5BEC81FB8}"/>
              </a:ext>
            </a:extLst>
          </p:cNvPr>
          <p:cNvSpPr/>
          <p:nvPr/>
        </p:nvSpPr>
        <p:spPr>
          <a:xfrm>
            <a:off x="8990394" y="413284"/>
            <a:ext cx="2422358" cy="850232"/>
          </a:xfrm>
          <a:prstGeom prst="parallelogram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to Data Set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63D099-D1D1-DD32-DD47-373D4F9F51AC}"/>
              </a:ext>
            </a:extLst>
          </p:cNvPr>
          <p:cNvSpPr/>
          <p:nvPr/>
        </p:nvSpPr>
        <p:spPr>
          <a:xfrm>
            <a:off x="5319962" y="5825863"/>
            <a:ext cx="2277980" cy="9304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Model Test Accuracy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82F838-DD59-866B-2BA2-8F799C91FC7C}"/>
              </a:ext>
            </a:extLst>
          </p:cNvPr>
          <p:cNvSpPr/>
          <p:nvPr/>
        </p:nvSpPr>
        <p:spPr>
          <a:xfrm>
            <a:off x="583533" y="5900988"/>
            <a:ext cx="1267326" cy="7218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r>
              <a:rPr lang="en-US" sz="2000" dirty="0"/>
              <a:t> Crop</a:t>
            </a:r>
            <a:endParaRPr lang="en-IN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E20A9E-E5E7-8371-EFEB-529700E849C8}"/>
              </a:ext>
            </a:extLst>
          </p:cNvPr>
          <p:cNvSpPr/>
          <p:nvPr/>
        </p:nvSpPr>
        <p:spPr>
          <a:xfrm>
            <a:off x="3326734" y="5914523"/>
            <a:ext cx="1267326" cy="6948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Diseased</a:t>
            </a:r>
            <a:r>
              <a:rPr lang="en-US" dirty="0"/>
              <a:t> Crop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C2EF43-B01A-597D-1E86-1B8FC3CAC19C}"/>
              </a:ext>
            </a:extLst>
          </p:cNvPr>
          <p:cNvCxnSpPr>
            <a:stCxn id="20" idx="1"/>
            <a:endCxn id="18" idx="0"/>
          </p:cNvCxnSpPr>
          <p:nvPr/>
        </p:nvCxnSpPr>
        <p:spPr>
          <a:xfrm flipH="1">
            <a:off x="2572755" y="-625080"/>
            <a:ext cx="2711514" cy="1185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76EBC9-0644-0062-662C-C48B894986BF}"/>
              </a:ext>
            </a:extLst>
          </p:cNvPr>
          <p:cNvCxnSpPr>
            <a:cxnSpLocks/>
            <a:stCxn id="20" idx="2"/>
            <a:endCxn id="17" idx="0"/>
          </p:cNvCxnSpPr>
          <p:nvPr/>
        </p:nvCxnSpPr>
        <p:spPr>
          <a:xfrm>
            <a:off x="6423259" y="-207986"/>
            <a:ext cx="0" cy="723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E467F7-0664-6D64-699C-89B66EEF7DF3}"/>
              </a:ext>
            </a:extLst>
          </p:cNvPr>
          <p:cNvCxnSpPr>
            <a:stCxn id="17" idx="2"/>
          </p:cNvCxnSpPr>
          <p:nvPr/>
        </p:nvCxnSpPr>
        <p:spPr>
          <a:xfrm>
            <a:off x="6423259" y="1266324"/>
            <a:ext cx="16042" cy="803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8819C6-ECC6-41C7-9694-E2EF1CD4BEFA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 flipH="1">
            <a:off x="6423259" y="2765660"/>
            <a:ext cx="16042" cy="470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05D5AAA-0CC9-25A9-AC00-E5A7CBA1554C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>
            <a:off x="6423259" y="3942348"/>
            <a:ext cx="16042" cy="586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D360A61-F35D-EA26-DC9D-CFA4FB58E97B}"/>
              </a:ext>
            </a:extLst>
          </p:cNvPr>
          <p:cNvCxnSpPr>
            <a:stCxn id="14" idx="2"/>
            <a:endCxn id="24" idx="0"/>
          </p:cNvCxnSpPr>
          <p:nvPr/>
        </p:nvCxnSpPr>
        <p:spPr>
          <a:xfrm>
            <a:off x="6439301" y="5362561"/>
            <a:ext cx="19651" cy="463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66F2143-E4F1-DA32-420F-2EFC69BEFF05}"/>
              </a:ext>
            </a:extLst>
          </p:cNvPr>
          <p:cNvCxnSpPr>
            <a:stCxn id="20" idx="3"/>
            <a:endCxn id="23" idx="1"/>
          </p:cNvCxnSpPr>
          <p:nvPr/>
        </p:nvCxnSpPr>
        <p:spPr>
          <a:xfrm>
            <a:off x="7562249" y="-625080"/>
            <a:ext cx="2745603" cy="1038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063A40A-82F0-4455-B910-0460BD7EC976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>
            <a:off x="2572755" y="1266324"/>
            <a:ext cx="0" cy="667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7988364-542B-B69B-CE9D-771EA30F8723}"/>
              </a:ext>
            </a:extLst>
          </p:cNvPr>
          <p:cNvCxnSpPr>
            <a:stCxn id="22" idx="4"/>
          </p:cNvCxnSpPr>
          <p:nvPr/>
        </p:nvCxnSpPr>
        <p:spPr>
          <a:xfrm>
            <a:off x="2572755" y="2784430"/>
            <a:ext cx="16042" cy="657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9DCAF99-980F-7654-2F54-21840DAFBD23}"/>
              </a:ext>
            </a:extLst>
          </p:cNvPr>
          <p:cNvCxnSpPr>
            <a:stCxn id="21" idx="1"/>
            <a:endCxn id="2" idx="0"/>
          </p:cNvCxnSpPr>
          <p:nvPr/>
        </p:nvCxnSpPr>
        <p:spPr>
          <a:xfrm>
            <a:off x="1217196" y="4276867"/>
            <a:ext cx="0" cy="1624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459AC6E-4350-B8D1-EC38-7A75A6C6BD0D}"/>
              </a:ext>
            </a:extLst>
          </p:cNvPr>
          <p:cNvCxnSpPr>
            <a:stCxn id="21" idx="3"/>
            <a:endCxn id="3" idx="0"/>
          </p:cNvCxnSpPr>
          <p:nvPr/>
        </p:nvCxnSpPr>
        <p:spPr>
          <a:xfrm>
            <a:off x="3960397" y="4276867"/>
            <a:ext cx="0" cy="1637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899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33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BHAVESH K</dc:creator>
  <cp:lastModifiedBy>BHAVESH K</cp:lastModifiedBy>
  <cp:revision>1</cp:revision>
  <dcterms:created xsi:type="dcterms:W3CDTF">2024-09-12T18:38:09Z</dcterms:created>
  <dcterms:modified xsi:type="dcterms:W3CDTF">2024-09-13T09:00:43Z</dcterms:modified>
</cp:coreProperties>
</file>