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69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65" r:id="rId11"/>
    <p:sldId id="266" r:id="rId12"/>
    <p:sldId id="267" r:id="rId13"/>
    <p:sldId id="276" r:id="rId14"/>
    <p:sldId id="277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A0ECB-F953-4FFC-99CA-278D9A4E617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3AF545-7E37-4C55-9AE4-4F57C31C1991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AGENDA</a:t>
          </a:r>
        </a:p>
      </dgm:t>
    </dgm:pt>
    <dgm:pt modelId="{1D13E06C-ECA5-4ECC-9A8E-DF781A35D143}" type="parTrans" cxnId="{70B3FC63-E38A-499E-A678-4C4DB8BB3C83}">
      <dgm:prSet/>
      <dgm:spPr/>
      <dgm:t>
        <a:bodyPr/>
        <a:lstStyle/>
        <a:p>
          <a:endParaRPr lang="en-US"/>
        </a:p>
      </dgm:t>
    </dgm:pt>
    <dgm:pt modelId="{5ACB3574-EB53-4AD1-9F54-AFDFD586AAEF}" type="sibTrans" cxnId="{70B3FC63-E38A-499E-A678-4C4DB8BB3C83}">
      <dgm:prSet/>
      <dgm:spPr/>
      <dgm:t>
        <a:bodyPr/>
        <a:lstStyle/>
        <a:p>
          <a:endParaRPr lang="en-US"/>
        </a:p>
      </dgm:t>
    </dgm:pt>
    <dgm:pt modelId="{25B8C9B7-7A92-46E8-B7B0-53E749585E40}" type="pres">
      <dgm:prSet presAssocID="{46FA0ECB-F953-4FFC-99CA-278D9A4E617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53D9AA0-DC0A-4A5D-A997-7B3B84849A25}" type="pres">
      <dgm:prSet presAssocID="{3F3AF545-7E37-4C55-9AE4-4F57C31C1991}" presName="circle1" presStyleLbl="node1" presStyleIdx="0" presStyleCnt="1"/>
      <dgm:spPr/>
    </dgm:pt>
    <dgm:pt modelId="{17A12E22-1F3F-4451-9887-60969AD5AD4B}" type="pres">
      <dgm:prSet presAssocID="{3F3AF545-7E37-4C55-9AE4-4F57C31C1991}" presName="space" presStyleCnt="0"/>
      <dgm:spPr/>
    </dgm:pt>
    <dgm:pt modelId="{B19700F2-9F46-4371-A5A8-5C6005C43B5D}" type="pres">
      <dgm:prSet presAssocID="{3F3AF545-7E37-4C55-9AE4-4F57C31C1991}" presName="rect1" presStyleLbl="alignAcc1" presStyleIdx="0" presStyleCnt="1"/>
      <dgm:spPr/>
    </dgm:pt>
    <dgm:pt modelId="{5030287E-FEFC-4EC5-ACF3-2FD80611DE15}" type="pres">
      <dgm:prSet presAssocID="{3F3AF545-7E37-4C55-9AE4-4F57C31C199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60C2461-DC4D-4EE5-9988-AC92AB6C056E}" type="presOf" srcId="{3F3AF545-7E37-4C55-9AE4-4F57C31C1991}" destId="{B19700F2-9F46-4371-A5A8-5C6005C43B5D}" srcOrd="0" destOrd="0" presId="urn:microsoft.com/office/officeart/2005/8/layout/target3"/>
    <dgm:cxn modelId="{70B3FC63-E38A-499E-A678-4C4DB8BB3C83}" srcId="{46FA0ECB-F953-4FFC-99CA-278D9A4E6177}" destId="{3F3AF545-7E37-4C55-9AE4-4F57C31C1991}" srcOrd="0" destOrd="0" parTransId="{1D13E06C-ECA5-4ECC-9A8E-DF781A35D143}" sibTransId="{5ACB3574-EB53-4AD1-9F54-AFDFD586AAEF}"/>
    <dgm:cxn modelId="{1F351B67-0927-44DF-B17B-6F89B4BB61AE}" type="presOf" srcId="{46FA0ECB-F953-4FFC-99CA-278D9A4E6177}" destId="{25B8C9B7-7A92-46E8-B7B0-53E749585E40}" srcOrd="0" destOrd="0" presId="urn:microsoft.com/office/officeart/2005/8/layout/target3"/>
    <dgm:cxn modelId="{9B752AE9-D49F-4BA0-9DCC-D1ADF9DD6117}" type="presOf" srcId="{3F3AF545-7E37-4C55-9AE4-4F57C31C1991}" destId="{5030287E-FEFC-4EC5-ACF3-2FD80611DE15}" srcOrd="1" destOrd="0" presId="urn:microsoft.com/office/officeart/2005/8/layout/target3"/>
    <dgm:cxn modelId="{D642BB6F-96E8-41ED-BDB7-7C71570F0CEC}" type="presParOf" srcId="{25B8C9B7-7A92-46E8-B7B0-53E749585E40}" destId="{D53D9AA0-DC0A-4A5D-A997-7B3B84849A25}" srcOrd="0" destOrd="0" presId="urn:microsoft.com/office/officeart/2005/8/layout/target3"/>
    <dgm:cxn modelId="{A55D8C8E-8A7A-4131-A0D0-BE5C839E4551}" type="presParOf" srcId="{25B8C9B7-7A92-46E8-B7B0-53E749585E40}" destId="{17A12E22-1F3F-4451-9887-60969AD5AD4B}" srcOrd="1" destOrd="0" presId="urn:microsoft.com/office/officeart/2005/8/layout/target3"/>
    <dgm:cxn modelId="{C429BE21-AF6E-42D1-971E-5578E910D08B}" type="presParOf" srcId="{25B8C9B7-7A92-46E8-B7B0-53E749585E40}" destId="{B19700F2-9F46-4371-A5A8-5C6005C43B5D}" srcOrd="2" destOrd="0" presId="urn:microsoft.com/office/officeart/2005/8/layout/target3"/>
    <dgm:cxn modelId="{D89C4651-9A5E-4940-8496-A857E56CE733}" type="presParOf" srcId="{25B8C9B7-7A92-46E8-B7B0-53E749585E40}" destId="{5030287E-FEFC-4EC5-ACF3-2FD80611DE1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B004B1-226F-4D29-900B-A7D974A0AE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C6A503-13A4-49E9-8F48-549A6AFD59E9}">
      <dgm:prSet/>
      <dgm:spPr/>
      <dgm:t>
        <a:bodyPr/>
        <a:lstStyle/>
        <a:p>
          <a:r>
            <a:rPr lang="en-US" b="1" i="1"/>
            <a:t>The top 60 hosts only make up 20%  of the total host count!</a:t>
          </a:r>
          <a:endParaRPr lang="en-US"/>
        </a:p>
      </dgm:t>
    </dgm:pt>
    <dgm:pt modelId="{74393A23-F8EE-4973-9106-176D862B24A2}" type="parTrans" cxnId="{C48807B3-3252-47E1-A8B0-2D3AFFE20ACE}">
      <dgm:prSet/>
      <dgm:spPr/>
      <dgm:t>
        <a:bodyPr/>
        <a:lstStyle/>
        <a:p>
          <a:endParaRPr lang="en-US"/>
        </a:p>
      </dgm:t>
    </dgm:pt>
    <dgm:pt modelId="{C11CEA06-D583-4089-B14B-E993159D73F1}" type="sibTrans" cxnId="{C48807B3-3252-47E1-A8B0-2D3AFFE20ACE}">
      <dgm:prSet/>
      <dgm:spPr/>
      <dgm:t>
        <a:bodyPr/>
        <a:lstStyle/>
        <a:p>
          <a:endParaRPr lang="en-US"/>
        </a:p>
      </dgm:t>
    </dgm:pt>
    <dgm:pt modelId="{556AB0ED-AF8F-4358-BECB-DFB2685FA8D4}" type="pres">
      <dgm:prSet presAssocID="{36B004B1-226F-4D29-900B-A7D974A0AE8C}" presName="Name0" presStyleCnt="0">
        <dgm:presLayoutVars>
          <dgm:dir/>
          <dgm:resizeHandles val="exact"/>
        </dgm:presLayoutVars>
      </dgm:prSet>
      <dgm:spPr/>
    </dgm:pt>
    <dgm:pt modelId="{601A34D1-3E84-4523-9082-ED6186368E5A}" type="pres">
      <dgm:prSet presAssocID="{70C6A503-13A4-49E9-8F48-549A6AFD59E9}" presName="node" presStyleLbl="node1" presStyleIdx="0" presStyleCnt="1">
        <dgm:presLayoutVars>
          <dgm:bulletEnabled val="1"/>
        </dgm:presLayoutVars>
      </dgm:prSet>
      <dgm:spPr/>
    </dgm:pt>
  </dgm:ptLst>
  <dgm:cxnLst>
    <dgm:cxn modelId="{3A20B507-B6F6-424B-B506-519CC80B100B}" type="presOf" srcId="{36B004B1-226F-4D29-900B-A7D974A0AE8C}" destId="{556AB0ED-AF8F-4358-BECB-DFB2685FA8D4}" srcOrd="0" destOrd="0" presId="urn:microsoft.com/office/officeart/2005/8/layout/process1"/>
    <dgm:cxn modelId="{F2138C25-643D-47A9-962D-95F7B3D00A00}" type="presOf" srcId="{70C6A503-13A4-49E9-8F48-549A6AFD59E9}" destId="{601A34D1-3E84-4523-9082-ED6186368E5A}" srcOrd="0" destOrd="0" presId="urn:microsoft.com/office/officeart/2005/8/layout/process1"/>
    <dgm:cxn modelId="{C48807B3-3252-47E1-A8B0-2D3AFFE20ACE}" srcId="{36B004B1-226F-4D29-900B-A7D974A0AE8C}" destId="{70C6A503-13A4-49E9-8F48-549A6AFD59E9}" srcOrd="0" destOrd="0" parTransId="{74393A23-F8EE-4973-9106-176D862B24A2}" sibTransId="{C11CEA06-D583-4089-B14B-E993159D73F1}"/>
    <dgm:cxn modelId="{762536B9-155E-4066-A310-99FD83C63338}" type="presParOf" srcId="{556AB0ED-AF8F-4358-BECB-DFB2685FA8D4}" destId="{601A34D1-3E84-4523-9082-ED6186368E5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444B03-837C-4CDA-A8E9-AAF19CB9E05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A6ED38-97A8-43FD-8385-A8AF27CD3A2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MOST CONTRIBUTING NEIGHBORHOODS</a:t>
          </a:r>
        </a:p>
      </dgm:t>
    </dgm:pt>
    <dgm:pt modelId="{958346E6-72D3-4A08-8306-06BC7198C85D}" type="parTrans" cxnId="{1C012BEE-3C46-4AB3-B746-BC31FECB15B3}">
      <dgm:prSet/>
      <dgm:spPr/>
      <dgm:t>
        <a:bodyPr/>
        <a:lstStyle/>
        <a:p>
          <a:endParaRPr lang="en-US"/>
        </a:p>
      </dgm:t>
    </dgm:pt>
    <dgm:pt modelId="{1C2CAB83-F980-4860-A114-1B47E7D1A659}" type="sibTrans" cxnId="{1C012BEE-3C46-4AB3-B746-BC31FECB15B3}">
      <dgm:prSet/>
      <dgm:spPr/>
      <dgm:t>
        <a:bodyPr/>
        <a:lstStyle/>
        <a:p>
          <a:endParaRPr lang="en-US"/>
        </a:p>
      </dgm:t>
    </dgm:pt>
    <dgm:pt modelId="{A7E591B6-30E9-46B9-8DA4-22AC588FF093}" type="pres">
      <dgm:prSet presAssocID="{05444B03-837C-4CDA-A8E9-AAF19CB9E05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838FC11-D37E-4114-BF75-139B820F5DD6}" type="pres">
      <dgm:prSet presAssocID="{4DA6ED38-97A8-43FD-8385-A8AF27CD3A2D}" presName="circle1" presStyleLbl="node1" presStyleIdx="0" presStyleCnt="1"/>
      <dgm:spPr/>
    </dgm:pt>
    <dgm:pt modelId="{22D534B3-ABFF-4702-9845-06F12B766796}" type="pres">
      <dgm:prSet presAssocID="{4DA6ED38-97A8-43FD-8385-A8AF27CD3A2D}" presName="space" presStyleCnt="0"/>
      <dgm:spPr/>
    </dgm:pt>
    <dgm:pt modelId="{ECD6C04F-C292-4BBE-BEEB-5079A10DDF79}" type="pres">
      <dgm:prSet presAssocID="{4DA6ED38-97A8-43FD-8385-A8AF27CD3A2D}" presName="rect1" presStyleLbl="alignAcc1" presStyleIdx="0" presStyleCnt="1"/>
      <dgm:spPr/>
    </dgm:pt>
    <dgm:pt modelId="{4C157FE5-6110-4113-9E95-675CFE6C936A}" type="pres">
      <dgm:prSet presAssocID="{4DA6ED38-97A8-43FD-8385-A8AF27CD3A2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F393C04-16EB-4CB3-813D-A35067F8AEA0}" type="presOf" srcId="{05444B03-837C-4CDA-A8E9-AAF19CB9E05C}" destId="{A7E591B6-30E9-46B9-8DA4-22AC588FF093}" srcOrd="0" destOrd="0" presId="urn:microsoft.com/office/officeart/2005/8/layout/target3"/>
    <dgm:cxn modelId="{0A30E235-3DFB-4957-9B45-EB64933DF7CD}" type="presOf" srcId="{4DA6ED38-97A8-43FD-8385-A8AF27CD3A2D}" destId="{4C157FE5-6110-4113-9E95-675CFE6C936A}" srcOrd="1" destOrd="0" presId="urn:microsoft.com/office/officeart/2005/8/layout/target3"/>
    <dgm:cxn modelId="{7E9A503C-398B-46C4-BC83-21E091851824}" type="presOf" srcId="{4DA6ED38-97A8-43FD-8385-A8AF27CD3A2D}" destId="{ECD6C04F-C292-4BBE-BEEB-5079A10DDF79}" srcOrd="0" destOrd="0" presId="urn:microsoft.com/office/officeart/2005/8/layout/target3"/>
    <dgm:cxn modelId="{1C012BEE-3C46-4AB3-B746-BC31FECB15B3}" srcId="{05444B03-837C-4CDA-A8E9-AAF19CB9E05C}" destId="{4DA6ED38-97A8-43FD-8385-A8AF27CD3A2D}" srcOrd="0" destOrd="0" parTransId="{958346E6-72D3-4A08-8306-06BC7198C85D}" sibTransId="{1C2CAB83-F980-4860-A114-1B47E7D1A659}"/>
    <dgm:cxn modelId="{EC26B19A-F4B3-4EBE-9571-90C3E1955F40}" type="presParOf" srcId="{A7E591B6-30E9-46B9-8DA4-22AC588FF093}" destId="{4838FC11-D37E-4114-BF75-139B820F5DD6}" srcOrd="0" destOrd="0" presId="urn:microsoft.com/office/officeart/2005/8/layout/target3"/>
    <dgm:cxn modelId="{247D6B44-DAEA-49E8-A0FC-5D787F1DE487}" type="presParOf" srcId="{A7E591B6-30E9-46B9-8DA4-22AC588FF093}" destId="{22D534B3-ABFF-4702-9845-06F12B766796}" srcOrd="1" destOrd="0" presId="urn:microsoft.com/office/officeart/2005/8/layout/target3"/>
    <dgm:cxn modelId="{7559B3E9-E1C0-42F8-ABFF-6A8267B37778}" type="presParOf" srcId="{A7E591B6-30E9-46B9-8DA4-22AC588FF093}" destId="{ECD6C04F-C292-4BBE-BEEB-5079A10DDF79}" srcOrd="2" destOrd="0" presId="urn:microsoft.com/office/officeart/2005/8/layout/target3"/>
    <dgm:cxn modelId="{3EC101A2-E319-4497-8473-56A81CC54AF1}" type="presParOf" srcId="{A7E591B6-30E9-46B9-8DA4-22AC588FF093}" destId="{4C157FE5-6110-4113-9E95-675CFE6C936A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54AAB1-215D-469F-9392-052B5150DC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E7047C-2030-469E-984C-168F8CE3EA72}">
      <dgm:prSet/>
      <dgm:spPr/>
      <dgm:t>
        <a:bodyPr/>
        <a:lstStyle/>
        <a:p>
          <a:r>
            <a:rPr lang="en-US" b="1" i="1"/>
            <a:t>81 % of the listing are Manhattan and Brooklyn neighborhood group</a:t>
          </a:r>
          <a:endParaRPr lang="en-US"/>
        </a:p>
      </dgm:t>
    </dgm:pt>
    <dgm:pt modelId="{78D3278D-7F47-4AB5-9198-B41AE3ECAA41}" type="parTrans" cxnId="{2BD2DB0A-566B-438F-A1AC-39F12AE9079C}">
      <dgm:prSet/>
      <dgm:spPr/>
      <dgm:t>
        <a:bodyPr/>
        <a:lstStyle/>
        <a:p>
          <a:endParaRPr lang="en-US"/>
        </a:p>
      </dgm:t>
    </dgm:pt>
    <dgm:pt modelId="{E2F4B30A-52AA-4D79-8EDF-615F8047C8FB}" type="sibTrans" cxnId="{2BD2DB0A-566B-438F-A1AC-39F12AE9079C}">
      <dgm:prSet/>
      <dgm:spPr/>
      <dgm:t>
        <a:bodyPr/>
        <a:lstStyle/>
        <a:p>
          <a:endParaRPr lang="en-US"/>
        </a:p>
      </dgm:t>
    </dgm:pt>
    <dgm:pt modelId="{B237A574-8673-46CC-B9C5-D6BB07FAEB53}">
      <dgm:prSet/>
      <dgm:spPr/>
      <dgm:t>
        <a:bodyPr/>
        <a:lstStyle/>
        <a:p>
          <a:r>
            <a:rPr lang="en-US" b="1" i="1"/>
            <a:t>Staten Island has the lowest contribution.</a:t>
          </a:r>
          <a:endParaRPr lang="en-US"/>
        </a:p>
      </dgm:t>
    </dgm:pt>
    <dgm:pt modelId="{A4716E18-8582-4254-8498-F357891DCBA7}" type="parTrans" cxnId="{BAAFF75D-9DD1-4AA0-A567-FBCBE434D234}">
      <dgm:prSet/>
      <dgm:spPr/>
      <dgm:t>
        <a:bodyPr/>
        <a:lstStyle/>
        <a:p>
          <a:endParaRPr lang="en-US"/>
        </a:p>
      </dgm:t>
    </dgm:pt>
    <dgm:pt modelId="{AEAA6694-D813-4C3E-8510-885EC876BA99}" type="sibTrans" cxnId="{BAAFF75D-9DD1-4AA0-A567-FBCBE434D234}">
      <dgm:prSet/>
      <dgm:spPr/>
      <dgm:t>
        <a:bodyPr/>
        <a:lstStyle/>
        <a:p>
          <a:endParaRPr lang="en-US"/>
        </a:p>
      </dgm:t>
    </dgm:pt>
    <dgm:pt modelId="{381B8450-3DEE-4DD5-8162-A13B072961B2}" type="pres">
      <dgm:prSet presAssocID="{8154AAB1-215D-469F-9392-052B5150DC2D}" presName="linear" presStyleCnt="0">
        <dgm:presLayoutVars>
          <dgm:animLvl val="lvl"/>
          <dgm:resizeHandles val="exact"/>
        </dgm:presLayoutVars>
      </dgm:prSet>
      <dgm:spPr/>
    </dgm:pt>
    <dgm:pt modelId="{4442105E-93C8-4B71-B8BF-A051348634C2}" type="pres">
      <dgm:prSet presAssocID="{AEE7047C-2030-469E-984C-168F8CE3EA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F993F4-7CD3-40F6-9D76-CFAA05E1D430}" type="pres">
      <dgm:prSet presAssocID="{E2F4B30A-52AA-4D79-8EDF-615F8047C8FB}" presName="spacer" presStyleCnt="0"/>
      <dgm:spPr/>
    </dgm:pt>
    <dgm:pt modelId="{79D4ED4B-688B-4BC8-B1CB-DD808601C35A}" type="pres">
      <dgm:prSet presAssocID="{B237A574-8673-46CC-B9C5-D6BB07FAEB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BD2DB0A-566B-438F-A1AC-39F12AE9079C}" srcId="{8154AAB1-215D-469F-9392-052B5150DC2D}" destId="{AEE7047C-2030-469E-984C-168F8CE3EA72}" srcOrd="0" destOrd="0" parTransId="{78D3278D-7F47-4AB5-9198-B41AE3ECAA41}" sibTransId="{E2F4B30A-52AA-4D79-8EDF-615F8047C8FB}"/>
    <dgm:cxn modelId="{BAAFF75D-9DD1-4AA0-A567-FBCBE434D234}" srcId="{8154AAB1-215D-469F-9392-052B5150DC2D}" destId="{B237A574-8673-46CC-B9C5-D6BB07FAEB53}" srcOrd="1" destOrd="0" parTransId="{A4716E18-8582-4254-8498-F357891DCBA7}" sibTransId="{AEAA6694-D813-4C3E-8510-885EC876BA99}"/>
    <dgm:cxn modelId="{F9AECE96-8B5F-47C6-A0CB-BFB90211BEAC}" type="presOf" srcId="{8154AAB1-215D-469F-9392-052B5150DC2D}" destId="{381B8450-3DEE-4DD5-8162-A13B072961B2}" srcOrd="0" destOrd="0" presId="urn:microsoft.com/office/officeart/2005/8/layout/vList2"/>
    <dgm:cxn modelId="{444D77AC-8C20-4906-B8C0-F449B9E5403E}" type="presOf" srcId="{B237A574-8673-46CC-B9C5-D6BB07FAEB53}" destId="{79D4ED4B-688B-4BC8-B1CB-DD808601C35A}" srcOrd="0" destOrd="0" presId="urn:microsoft.com/office/officeart/2005/8/layout/vList2"/>
    <dgm:cxn modelId="{045E6BCA-DEE2-48AF-B2D3-886B2DC4BA73}" type="presOf" srcId="{AEE7047C-2030-469E-984C-168F8CE3EA72}" destId="{4442105E-93C8-4B71-B8BF-A051348634C2}" srcOrd="0" destOrd="0" presId="urn:microsoft.com/office/officeart/2005/8/layout/vList2"/>
    <dgm:cxn modelId="{8EC63180-70CE-4BBD-9807-1073F137F981}" type="presParOf" srcId="{381B8450-3DEE-4DD5-8162-A13B072961B2}" destId="{4442105E-93C8-4B71-B8BF-A051348634C2}" srcOrd="0" destOrd="0" presId="urn:microsoft.com/office/officeart/2005/8/layout/vList2"/>
    <dgm:cxn modelId="{0CC2752D-5241-4E2C-83A5-4CD91144BE78}" type="presParOf" srcId="{381B8450-3DEE-4DD5-8162-A13B072961B2}" destId="{FCF993F4-7CD3-40F6-9D76-CFAA05E1D430}" srcOrd="1" destOrd="0" presId="urn:microsoft.com/office/officeart/2005/8/layout/vList2"/>
    <dgm:cxn modelId="{136C6998-8C1D-4A1B-B00A-F8E2123F06C0}" type="presParOf" srcId="{381B8450-3DEE-4DD5-8162-A13B072961B2}" destId="{79D4ED4B-688B-4BC8-B1CB-DD808601C3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367C2E-A0E5-491A-972B-46EC736AC7E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0C6868-5627-4525-88D4-F392928A86BE}">
      <dgm:prSet custT="1"/>
      <dgm:spPr/>
      <dgm:t>
        <a:bodyPr/>
        <a:lstStyle/>
        <a:p>
          <a:r>
            <a:rPr lang="en-US" sz="1000" b="1" i="1">
              <a:latin typeface="Times New Roman" panose="02020603050405020304" pitchFamily="18" charset="0"/>
              <a:cs typeface="Times New Roman" panose="02020603050405020304" pitchFamily="18" charset="0"/>
            </a:rPr>
            <a:t>Neighborhood group percentages</a:t>
          </a:r>
          <a:endParaRPr lang="en-US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A9D9F4-6713-428F-9B77-977C72078B61}" type="parTrans" cxnId="{D7C46CB0-01D5-4335-A368-49A9B1B6637B}">
      <dgm:prSet/>
      <dgm:spPr/>
      <dgm:t>
        <a:bodyPr/>
        <a:lstStyle/>
        <a:p>
          <a:endParaRPr lang="en-US"/>
        </a:p>
      </dgm:t>
    </dgm:pt>
    <dgm:pt modelId="{AC1C8208-D9D9-4D2A-8F32-851B53CA95A9}" type="sibTrans" cxnId="{D7C46CB0-01D5-4335-A368-49A9B1B6637B}">
      <dgm:prSet/>
      <dgm:spPr/>
      <dgm:t>
        <a:bodyPr/>
        <a:lstStyle/>
        <a:p>
          <a:endParaRPr lang="en-US"/>
        </a:p>
      </dgm:t>
    </dgm:pt>
    <dgm:pt modelId="{32619D87-57B0-49C6-970F-7E067270A61F}" type="pres">
      <dgm:prSet presAssocID="{35367C2E-A0E5-491A-972B-46EC736AC7E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5FF8379-1D1A-457F-A84F-3BD643174F2C}" type="pres">
      <dgm:prSet presAssocID="{EE0C6868-5627-4525-88D4-F392928A86BE}" presName="circle1" presStyleLbl="node1" presStyleIdx="0" presStyleCnt="1"/>
      <dgm:spPr/>
    </dgm:pt>
    <dgm:pt modelId="{C6CA6BD0-72D5-444D-A7A2-17F03A2B8C9A}" type="pres">
      <dgm:prSet presAssocID="{EE0C6868-5627-4525-88D4-F392928A86BE}" presName="space" presStyleCnt="0"/>
      <dgm:spPr/>
    </dgm:pt>
    <dgm:pt modelId="{3358BF67-52F0-46F7-8BC2-2DD135872250}" type="pres">
      <dgm:prSet presAssocID="{EE0C6868-5627-4525-88D4-F392928A86BE}" presName="rect1" presStyleLbl="alignAcc1" presStyleIdx="0" presStyleCnt="1"/>
      <dgm:spPr/>
    </dgm:pt>
    <dgm:pt modelId="{EBAFEE03-C1B0-4E0A-A22B-3C5198BACB58}" type="pres">
      <dgm:prSet presAssocID="{EE0C6868-5627-4525-88D4-F392928A86B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834EF0E-D046-4986-93A0-C5A95B5533F3}" type="presOf" srcId="{35367C2E-A0E5-491A-972B-46EC736AC7E7}" destId="{32619D87-57B0-49C6-970F-7E067270A61F}" srcOrd="0" destOrd="0" presId="urn:microsoft.com/office/officeart/2005/8/layout/target3"/>
    <dgm:cxn modelId="{B990F7A4-08A0-44D4-A934-ECE11308BEF0}" type="presOf" srcId="{EE0C6868-5627-4525-88D4-F392928A86BE}" destId="{EBAFEE03-C1B0-4E0A-A22B-3C5198BACB58}" srcOrd="1" destOrd="0" presId="urn:microsoft.com/office/officeart/2005/8/layout/target3"/>
    <dgm:cxn modelId="{D7C46CB0-01D5-4335-A368-49A9B1B6637B}" srcId="{35367C2E-A0E5-491A-972B-46EC736AC7E7}" destId="{EE0C6868-5627-4525-88D4-F392928A86BE}" srcOrd="0" destOrd="0" parTransId="{16A9D9F4-6713-428F-9B77-977C72078B61}" sibTransId="{AC1C8208-D9D9-4D2A-8F32-851B53CA95A9}"/>
    <dgm:cxn modelId="{16CE49F1-2EBE-4D91-92AF-C959AD541055}" type="presOf" srcId="{EE0C6868-5627-4525-88D4-F392928A86BE}" destId="{3358BF67-52F0-46F7-8BC2-2DD135872250}" srcOrd="0" destOrd="0" presId="urn:microsoft.com/office/officeart/2005/8/layout/target3"/>
    <dgm:cxn modelId="{B165FDCB-697E-4ADF-B611-55FE0DD3F4CA}" type="presParOf" srcId="{32619D87-57B0-49C6-970F-7E067270A61F}" destId="{25FF8379-1D1A-457F-A84F-3BD643174F2C}" srcOrd="0" destOrd="0" presId="urn:microsoft.com/office/officeart/2005/8/layout/target3"/>
    <dgm:cxn modelId="{A6488F7F-AACF-4571-B587-4D1C4654030D}" type="presParOf" srcId="{32619D87-57B0-49C6-970F-7E067270A61F}" destId="{C6CA6BD0-72D5-444D-A7A2-17F03A2B8C9A}" srcOrd="1" destOrd="0" presId="urn:microsoft.com/office/officeart/2005/8/layout/target3"/>
    <dgm:cxn modelId="{1DDF3A4E-183C-4363-87A4-70ED6EBA681F}" type="presParOf" srcId="{32619D87-57B0-49C6-970F-7E067270A61F}" destId="{3358BF67-52F0-46F7-8BC2-2DD135872250}" srcOrd="2" destOrd="0" presId="urn:microsoft.com/office/officeart/2005/8/layout/target3"/>
    <dgm:cxn modelId="{EC95C15F-6058-4D95-810A-BE6663576347}" type="presParOf" srcId="{32619D87-57B0-49C6-970F-7E067270A61F}" destId="{EBAFEE03-C1B0-4E0A-A22B-3C5198BACB5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63CF8F3-48E9-4FD6-AA3F-AB098E427B2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635864-3F12-4F9E-9287-2D664BABDC4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MINIMUM NIGHT CATEGORIES</a:t>
          </a:r>
        </a:p>
      </dgm:t>
    </dgm:pt>
    <dgm:pt modelId="{59B35823-BF6C-4CD3-A23C-43CB24426B10}" type="parTrans" cxnId="{FCCECB46-BAA0-4AE3-A0BE-81D19191B858}">
      <dgm:prSet/>
      <dgm:spPr/>
      <dgm:t>
        <a:bodyPr/>
        <a:lstStyle/>
        <a:p>
          <a:endParaRPr lang="en-US"/>
        </a:p>
      </dgm:t>
    </dgm:pt>
    <dgm:pt modelId="{08D8245E-69CF-43DB-A1A5-6A73B7987EA9}" type="sibTrans" cxnId="{FCCECB46-BAA0-4AE3-A0BE-81D19191B858}">
      <dgm:prSet/>
      <dgm:spPr/>
      <dgm:t>
        <a:bodyPr/>
        <a:lstStyle/>
        <a:p>
          <a:endParaRPr lang="en-US"/>
        </a:p>
      </dgm:t>
    </dgm:pt>
    <dgm:pt modelId="{D254663F-3284-4527-B38F-31F921E46FF0}" type="pres">
      <dgm:prSet presAssocID="{363CF8F3-48E9-4FD6-AA3F-AB098E427B2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35AFAF1-703A-4764-B600-6E9FCF5A2665}" type="pres">
      <dgm:prSet presAssocID="{60635864-3F12-4F9E-9287-2D664BABDC42}" presName="circle1" presStyleLbl="node1" presStyleIdx="0" presStyleCnt="1"/>
      <dgm:spPr/>
    </dgm:pt>
    <dgm:pt modelId="{9234FF74-A1C1-44BE-8D5A-91B2847609D2}" type="pres">
      <dgm:prSet presAssocID="{60635864-3F12-4F9E-9287-2D664BABDC42}" presName="space" presStyleCnt="0"/>
      <dgm:spPr/>
    </dgm:pt>
    <dgm:pt modelId="{2FD45BB1-6190-47BC-BE53-5A37538CE09F}" type="pres">
      <dgm:prSet presAssocID="{60635864-3F12-4F9E-9287-2D664BABDC42}" presName="rect1" presStyleLbl="alignAcc1" presStyleIdx="0" presStyleCnt="1"/>
      <dgm:spPr/>
    </dgm:pt>
    <dgm:pt modelId="{DA176D78-BB4C-4891-8D26-5BC5608E6879}" type="pres">
      <dgm:prSet presAssocID="{60635864-3F12-4F9E-9287-2D664BABDC4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CCECB46-BAA0-4AE3-A0BE-81D19191B858}" srcId="{363CF8F3-48E9-4FD6-AA3F-AB098E427B27}" destId="{60635864-3F12-4F9E-9287-2D664BABDC42}" srcOrd="0" destOrd="0" parTransId="{59B35823-BF6C-4CD3-A23C-43CB24426B10}" sibTransId="{08D8245E-69CF-43DB-A1A5-6A73B7987EA9}"/>
    <dgm:cxn modelId="{38CC168B-9D3B-4E56-BDAE-66796774E1D6}" type="presOf" srcId="{60635864-3F12-4F9E-9287-2D664BABDC42}" destId="{DA176D78-BB4C-4891-8D26-5BC5608E6879}" srcOrd="1" destOrd="0" presId="urn:microsoft.com/office/officeart/2005/8/layout/target3"/>
    <dgm:cxn modelId="{7E939FC9-D2E8-4C7F-8C6D-80B7333E1584}" type="presOf" srcId="{60635864-3F12-4F9E-9287-2D664BABDC42}" destId="{2FD45BB1-6190-47BC-BE53-5A37538CE09F}" srcOrd="0" destOrd="0" presId="urn:microsoft.com/office/officeart/2005/8/layout/target3"/>
    <dgm:cxn modelId="{80EC52CC-9A09-45A2-9C85-89C7495BB060}" type="presOf" srcId="{363CF8F3-48E9-4FD6-AA3F-AB098E427B27}" destId="{D254663F-3284-4527-B38F-31F921E46FF0}" srcOrd="0" destOrd="0" presId="urn:microsoft.com/office/officeart/2005/8/layout/target3"/>
    <dgm:cxn modelId="{3FDC3A74-FCB6-4181-8266-B656DBFA147A}" type="presParOf" srcId="{D254663F-3284-4527-B38F-31F921E46FF0}" destId="{635AFAF1-703A-4764-B600-6E9FCF5A2665}" srcOrd="0" destOrd="0" presId="urn:microsoft.com/office/officeart/2005/8/layout/target3"/>
    <dgm:cxn modelId="{0239B7F4-B6FF-426D-846D-79E8EECC7F04}" type="presParOf" srcId="{D254663F-3284-4527-B38F-31F921E46FF0}" destId="{9234FF74-A1C1-44BE-8D5A-91B2847609D2}" srcOrd="1" destOrd="0" presId="urn:microsoft.com/office/officeart/2005/8/layout/target3"/>
    <dgm:cxn modelId="{1267E940-5DBA-45AE-962D-8DF22D6C54D9}" type="presParOf" srcId="{D254663F-3284-4527-B38F-31F921E46FF0}" destId="{2FD45BB1-6190-47BC-BE53-5A37538CE09F}" srcOrd="2" destOrd="0" presId="urn:microsoft.com/office/officeart/2005/8/layout/target3"/>
    <dgm:cxn modelId="{E9F58C21-8C98-4C0A-A35A-8BCE0EDF696C}" type="presParOf" srcId="{D254663F-3284-4527-B38F-31F921E46FF0}" destId="{DA176D78-BB4C-4891-8D26-5BC5608E687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9C4FFB7-9283-4695-9757-EC8B211F14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FC084E-962B-4DC2-8A45-E068BBC0B62F}">
      <dgm:prSet/>
      <dgm:spPr/>
      <dgm:t>
        <a:bodyPr/>
        <a:lstStyle/>
        <a:p>
          <a:r>
            <a:rPr lang="en-US" b="1" i="1"/>
            <a:t>Low category in minimum night feature contributes 40 %</a:t>
          </a:r>
          <a:endParaRPr lang="en-US"/>
        </a:p>
      </dgm:t>
    </dgm:pt>
    <dgm:pt modelId="{7B50C815-8FA4-4EBC-9349-153EF331A934}" type="parTrans" cxnId="{CF1B9A2A-8B6B-42CD-A002-911C68FF6C81}">
      <dgm:prSet/>
      <dgm:spPr/>
      <dgm:t>
        <a:bodyPr/>
        <a:lstStyle/>
        <a:p>
          <a:endParaRPr lang="en-US"/>
        </a:p>
      </dgm:t>
    </dgm:pt>
    <dgm:pt modelId="{339213D8-0637-422F-B13C-07130115B1EB}" type="sibTrans" cxnId="{CF1B9A2A-8B6B-42CD-A002-911C68FF6C81}">
      <dgm:prSet/>
      <dgm:spPr/>
      <dgm:t>
        <a:bodyPr/>
        <a:lstStyle/>
        <a:p>
          <a:endParaRPr lang="en-US"/>
        </a:p>
      </dgm:t>
    </dgm:pt>
    <dgm:pt modelId="{C3AD4E16-71E3-429D-8C53-3C340DDC7628}" type="pres">
      <dgm:prSet presAssocID="{29C4FFB7-9283-4695-9757-EC8B211F1458}" presName="Name0" presStyleCnt="0">
        <dgm:presLayoutVars>
          <dgm:dir/>
          <dgm:resizeHandles val="exact"/>
        </dgm:presLayoutVars>
      </dgm:prSet>
      <dgm:spPr/>
    </dgm:pt>
    <dgm:pt modelId="{E20B1E22-ADD6-460C-A94E-A1407A022BF9}" type="pres">
      <dgm:prSet presAssocID="{D0FC084E-962B-4DC2-8A45-E068BBC0B62F}" presName="node" presStyleLbl="node1" presStyleIdx="0" presStyleCnt="1">
        <dgm:presLayoutVars>
          <dgm:bulletEnabled val="1"/>
        </dgm:presLayoutVars>
      </dgm:prSet>
      <dgm:spPr/>
    </dgm:pt>
  </dgm:ptLst>
  <dgm:cxnLst>
    <dgm:cxn modelId="{CF1B9A2A-8B6B-42CD-A002-911C68FF6C81}" srcId="{29C4FFB7-9283-4695-9757-EC8B211F1458}" destId="{D0FC084E-962B-4DC2-8A45-E068BBC0B62F}" srcOrd="0" destOrd="0" parTransId="{7B50C815-8FA4-4EBC-9349-153EF331A934}" sibTransId="{339213D8-0637-422F-B13C-07130115B1EB}"/>
    <dgm:cxn modelId="{2E4AC22D-F46A-4379-BC6C-A2354D1E5B8F}" type="presOf" srcId="{29C4FFB7-9283-4695-9757-EC8B211F1458}" destId="{C3AD4E16-71E3-429D-8C53-3C340DDC7628}" srcOrd="0" destOrd="0" presId="urn:microsoft.com/office/officeart/2005/8/layout/process1"/>
    <dgm:cxn modelId="{8AAD5AE6-567B-428B-A636-586C4136F488}" type="presOf" srcId="{D0FC084E-962B-4DC2-8A45-E068BBC0B62F}" destId="{E20B1E22-ADD6-460C-A94E-A1407A022BF9}" srcOrd="0" destOrd="0" presId="urn:microsoft.com/office/officeart/2005/8/layout/process1"/>
    <dgm:cxn modelId="{79E02641-E247-46BF-93DD-2210B5A87D0D}" type="presParOf" srcId="{C3AD4E16-71E3-429D-8C53-3C340DDC7628}" destId="{E20B1E22-ADD6-460C-A94E-A1407A022BF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45F54D0-2DA3-4F6B-8BFF-5672978A69C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63AC6-5466-44E8-A559-1F85D88DA6C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EFFECT OF MINIMUM NIGHT ON REVIEWS</a:t>
          </a:r>
        </a:p>
      </dgm:t>
    </dgm:pt>
    <dgm:pt modelId="{5C421FE7-51A7-4B96-8E04-69361BB18BDE}" type="parTrans" cxnId="{E71B3463-A34E-4F29-ABA4-96A3FE097655}">
      <dgm:prSet/>
      <dgm:spPr/>
      <dgm:t>
        <a:bodyPr/>
        <a:lstStyle/>
        <a:p>
          <a:endParaRPr lang="en-US"/>
        </a:p>
      </dgm:t>
    </dgm:pt>
    <dgm:pt modelId="{13FD6138-AAC8-4FC6-9552-06032B276D96}" type="sibTrans" cxnId="{E71B3463-A34E-4F29-ABA4-96A3FE097655}">
      <dgm:prSet/>
      <dgm:spPr/>
      <dgm:t>
        <a:bodyPr/>
        <a:lstStyle/>
        <a:p>
          <a:endParaRPr lang="en-US"/>
        </a:p>
      </dgm:t>
    </dgm:pt>
    <dgm:pt modelId="{75D642EE-67F7-489F-B0C1-93890D4306F4}" type="pres">
      <dgm:prSet presAssocID="{F45F54D0-2DA3-4F6B-8BFF-5672978A69C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A330144-5177-4D5F-8BD7-29A579F72B03}" type="pres">
      <dgm:prSet presAssocID="{E7A63AC6-5466-44E8-A559-1F85D88DA6C3}" presName="circle1" presStyleLbl="node1" presStyleIdx="0" presStyleCnt="1"/>
      <dgm:spPr/>
    </dgm:pt>
    <dgm:pt modelId="{D9381371-9BD0-4E13-B7BA-B1603497301D}" type="pres">
      <dgm:prSet presAssocID="{E7A63AC6-5466-44E8-A559-1F85D88DA6C3}" presName="space" presStyleCnt="0"/>
      <dgm:spPr/>
    </dgm:pt>
    <dgm:pt modelId="{EFA300BC-B924-4AF3-ACFC-486726CED226}" type="pres">
      <dgm:prSet presAssocID="{E7A63AC6-5466-44E8-A559-1F85D88DA6C3}" presName="rect1" presStyleLbl="alignAcc1" presStyleIdx="0" presStyleCnt="1"/>
      <dgm:spPr/>
    </dgm:pt>
    <dgm:pt modelId="{28DE1169-44EE-4DA5-84DF-E6693B27E4EC}" type="pres">
      <dgm:prSet presAssocID="{E7A63AC6-5466-44E8-A559-1F85D88DA6C3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431E535-AA43-4AFA-BC13-9D9CF843A02A}" type="presOf" srcId="{E7A63AC6-5466-44E8-A559-1F85D88DA6C3}" destId="{EFA300BC-B924-4AF3-ACFC-486726CED226}" srcOrd="0" destOrd="0" presId="urn:microsoft.com/office/officeart/2005/8/layout/target3"/>
    <dgm:cxn modelId="{E71B3463-A34E-4F29-ABA4-96A3FE097655}" srcId="{F45F54D0-2DA3-4F6B-8BFF-5672978A69C5}" destId="{E7A63AC6-5466-44E8-A559-1F85D88DA6C3}" srcOrd="0" destOrd="0" parTransId="{5C421FE7-51A7-4B96-8E04-69361BB18BDE}" sibTransId="{13FD6138-AAC8-4FC6-9552-06032B276D96}"/>
    <dgm:cxn modelId="{56096C8B-E890-457C-A171-F627C44B406E}" type="presOf" srcId="{E7A63AC6-5466-44E8-A559-1F85D88DA6C3}" destId="{28DE1169-44EE-4DA5-84DF-E6693B27E4EC}" srcOrd="1" destOrd="0" presId="urn:microsoft.com/office/officeart/2005/8/layout/target3"/>
    <dgm:cxn modelId="{D1B255CE-DC9F-4F71-9423-D00B53FAC5D1}" type="presOf" srcId="{F45F54D0-2DA3-4F6B-8BFF-5672978A69C5}" destId="{75D642EE-67F7-489F-B0C1-93890D4306F4}" srcOrd="0" destOrd="0" presId="urn:microsoft.com/office/officeart/2005/8/layout/target3"/>
    <dgm:cxn modelId="{3A2B8F03-8FD5-4A91-897D-9B79FBAF7150}" type="presParOf" srcId="{75D642EE-67F7-489F-B0C1-93890D4306F4}" destId="{4A330144-5177-4D5F-8BD7-29A579F72B03}" srcOrd="0" destOrd="0" presId="urn:microsoft.com/office/officeart/2005/8/layout/target3"/>
    <dgm:cxn modelId="{B9C6CD0D-977B-47F2-9109-64F8ADB664B7}" type="presParOf" srcId="{75D642EE-67F7-489F-B0C1-93890D4306F4}" destId="{D9381371-9BD0-4E13-B7BA-B1603497301D}" srcOrd="1" destOrd="0" presId="urn:microsoft.com/office/officeart/2005/8/layout/target3"/>
    <dgm:cxn modelId="{13E40A36-56AC-44EA-A4E3-C4BE13C8F645}" type="presParOf" srcId="{75D642EE-67F7-489F-B0C1-93890D4306F4}" destId="{EFA300BC-B924-4AF3-ACFC-486726CED226}" srcOrd="2" destOrd="0" presId="urn:microsoft.com/office/officeart/2005/8/layout/target3"/>
    <dgm:cxn modelId="{12F07179-ED09-46B1-8A89-795806D4B421}" type="presParOf" srcId="{75D642EE-67F7-489F-B0C1-93890D4306F4}" destId="{28DE1169-44EE-4DA5-84DF-E6693B27E4E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97DC6AA-CD34-4556-9B2A-C68762201D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84FE1B-C33B-4CE5-B7AB-E05AD0E754DA}">
      <dgm:prSet/>
      <dgm:spPr/>
      <dgm:t>
        <a:bodyPr/>
        <a:lstStyle/>
        <a:p>
          <a:r>
            <a:rPr lang="en-US" b="1" i="1"/>
            <a:t>Customers are more likely to leave reviews for lower number of minimum nights.</a:t>
          </a:r>
          <a:endParaRPr lang="en-US"/>
        </a:p>
      </dgm:t>
    </dgm:pt>
    <dgm:pt modelId="{75F910EA-2E7F-4515-8FFE-D4052E727924}" type="parTrans" cxnId="{0C0E70B5-B9B4-4DD7-8E62-5CFE6FC438AA}">
      <dgm:prSet/>
      <dgm:spPr/>
      <dgm:t>
        <a:bodyPr/>
        <a:lstStyle/>
        <a:p>
          <a:endParaRPr lang="en-US"/>
        </a:p>
      </dgm:t>
    </dgm:pt>
    <dgm:pt modelId="{1D964FD5-6F05-4543-971F-3A5075EB262C}" type="sibTrans" cxnId="{0C0E70B5-B9B4-4DD7-8E62-5CFE6FC438AA}">
      <dgm:prSet/>
      <dgm:spPr/>
      <dgm:t>
        <a:bodyPr/>
        <a:lstStyle/>
        <a:p>
          <a:endParaRPr lang="en-US"/>
        </a:p>
      </dgm:t>
    </dgm:pt>
    <dgm:pt modelId="{55E92FD2-697E-4942-9B13-19D70D8BE652}" type="pres">
      <dgm:prSet presAssocID="{297DC6AA-CD34-4556-9B2A-C68762201DEC}" presName="Name0" presStyleCnt="0">
        <dgm:presLayoutVars>
          <dgm:dir/>
          <dgm:resizeHandles val="exact"/>
        </dgm:presLayoutVars>
      </dgm:prSet>
      <dgm:spPr/>
    </dgm:pt>
    <dgm:pt modelId="{36E3DB9C-D1F6-45E2-9D72-A7CF774CAD7B}" type="pres">
      <dgm:prSet presAssocID="{C584FE1B-C33B-4CE5-B7AB-E05AD0E754DA}" presName="node" presStyleLbl="node1" presStyleIdx="0" presStyleCnt="1">
        <dgm:presLayoutVars>
          <dgm:bulletEnabled val="1"/>
        </dgm:presLayoutVars>
      </dgm:prSet>
      <dgm:spPr/>
    </dgm:pt>
  </dgm:ptLst>
  <dgm:cxnLst>
    <dgm:cxn modelId="{31C72965-2E07-4015-BBF2-B67096EA91B8}" type="presOf" srcId="{C584FE1B-C33B-4CE5-B7AB-E05AD0E754DA}" destId="{36E3DB9C-D1F6-45E2-9D72-A7CF774CAD7B}" srcOrd="0" destOrd="0" presId="urn:microsoft.com/office/officeart/2005/8/layout/process1"/>
    <dgm:cxn modelId="{0C0E70B5-B9B4-4DD7-8E62-5CFE6FC438AA}" srcId="{297DC6AA-CD34-4556-9B2A-C68762201DEC}" destId="{C584FE1B-C33B-4CE5-B7AB-E05AD0E754DA}" srcOrd="0" destOrd="0" parTransId="{75F910EA-2E7F-4515-8FFE-D4052E727924}" sibTransId="{1D964FD5-6F05-4543-971F-3A5075EB262C}"/>
    <dgm:cxn modelId="{3241B6E9-6862-4120-9D82-0F41EBDD9AC9}" type="presOf" srcId="{297DC6AA-CD34-4556-9B2A-C68762201DEC}" destId="{55E92FD2-697E-4942-9B13-19D70D8BE652}" srcOrd="0" destOrd="0" presId="urn:microsoft.com/office/officeart/2005/8/layout/process1"/>
    <dgm:cxn modelId="{9B7EAC16-8BE1-4764-B214-948FA6F87D58}" type="presParOf" srcId="{55E92FD2-697E-4942-9B13-19D70D8BE652}" destId="{36E3DB9C-D1F6-45E2-9D72-A7CF774CAD7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F6A15AA-8100-448E-9F9E-16A4E33D5CB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108EE0-C14D-424B-9620-7A436C175E2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r>
            <a:rPr lang="en-US" sz="34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RECOMMENDATIONS</a:t>
          </a:r>
        </a:p>
      </dgm:t>
    </dgm:pt>
    <dgm:pt modelId="{EF53AF85-BFCA-4C17-9129-4399CA1FFCBF}" type="parTrans" cxnId="{F1392E4C-0886-4D79-83CB-C154C112B4F8}">
      <dgm:prSet/>
      <dgm:spPr/>
      <dgm:t>
        <a:bodyPr/>
        <a:lstStyle/>
        <a:p>
          <a:endParaRPr lang="en-US"/>
        </a:p>
      </dgm:t>
    </dgm:pt>
    <dgm:pt modelId="{CD199CF9-3692-49BB-991D-836433D8AA7D}" type="sibTrans" cxnId="{F1392E4C-0886-4D79-83CB-C154C112B4F8}">
      <dgm:prSet/>
      <dgm:spPr/>
      <dgm:t>
        <a:bodyPr/>
        <a:lstStyle/>
        <a:p>
          <a:endParaRPr lang="en-US"/>
        </a:p>
      </dgm:t>
    </dgm:pt>
    <dgm:pt modelId="{923C883A-E60D-4826-BDEF-6C11A581B971}" type="pres">
      <dgm:prSet presAssocID="{0F6A15AA-8100-448E-9F9E-16A4E33D5CB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B44FB23-6CBD-4C8C-96F5-475420C34173}" type="pres">
      <dgm:prSet presAssocID="{67108EE0-C14D-424B-9620-7A436C175E22}" presName="circle1" presStyleLbl="node1" presStyleIdx="0" presStyleCnt="1"/>
      <dgm:spPr/>
    </dgm:pt>
    <dgm:pt modelId="{1744B6E9-F658-42F6-95AF-BDCCDF66B8A3}" type="pres">
      <dgm:prSet presAssocID="{67108EE0-C14D-424B-9620-7A436C175E22}" presName="space" presStyleCnt="0"/>
      <dgm:spPr/>
    </dgm:pt>
    <dgm:pt modelId="{03C6250E-2940-4217-80D7-361FCD0618A2}" type="pres">
      <dgm:prSet presAssocID="{67108EE0-C14D-424B-9620-7A436C175E22}" presName="rect1" presStyleLbl="alignAcc1" presStyleIdx="0" presStyleCnt="1"/>
      <dgm:spPr/>
    </dgm:pt>
    <dgm:pt modelId="{7D29A464-A4A6-4516-B5BD-FF223FB7F134}" type="pres">
      <dgm:prSet presAssocID="{67108EE0-C14D-424B-9620-7A436C175E2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03B650C-E2CD-4843-9CC3-4A24FAE1D035}" type="presOf" srcId="{67108EE0-C14D-424B-9620-7A436C175E22}" destId="{03C6250E-2940-4217-80D7-361FCD0618A2}" srcOrd="0" destOrd="0" presId="urn:microsoft.com/office/officeart/2005/8/layout/target3"/>
    <dgm:cxn modelId="{C37E8F61-5D3D-4D94-9C78-6675888E8E76}" type="presOf" srcId="{0F6A15AA-8100-448E-9F9E-16A4E33D5CB0}" destId="{923C883A-E60D-4826-BDEF-6C11A581B971}" srcOrd="0" destOrd="0" presId="urn:microsoft.com/office/officeart/2005/8/layout/target3"/>
    <dgm:cxn modelId="{088CCF49-BB38-4D8C-8A06-E77C68E3CF27}" type="presOf" srcId="{67108EE0-C14D-424B-9620-7A436C175E22}" destId="{7D29A464-A4A6-4516-B5BD-FF223FB7F134}" srcOrd="1" destOrd="0" presId="urn:microsoft.com/office/officeart/2005/8/layout/target3"/>
    <dgm:cxn modelId="{F1392E4C-0886-4D79-83CB-C154C112B4F8}" srcId="{0F6A15AA-8100-448E-9F9E-16A4E33D5CB0}" destId="{67108EE0-C14D-424B-9620-7A436C175E22}" srcOrd="0" destOrd="0" parTransId="{EF53AF85-BFCA-4C17-9129-4399CA1FFCBF}" sibTransId="{CD199CF9-3692-49BB-991D-836433D8AA7D}"/>
    <dgm:cxn modelId="{6544717B-098E-41B5-BDCC-076CEF6C52DB}" type="presParOf" srcId="{923C883A-E60D-4826-BDEF-6C11A581B971}" destId="{DB44FB23-6CBD-4C8C-96F5-475420C34173}" srcOrd="0" destOrd="0" presId="urn:microsoft.com/office/officeart/2005/8/layout/target3"/>
    <dgm:cxn modelId="{3C9466C6-D557-4D09-9D70-D31E29B92914}" type="presParOf" srcId="{923C883A-E60D-4826-BDEF-6C11A581B971}" destId="{1744B6E9-F658-42F6-95AF-BDCCDF66B8A3}" srcOrd="1" destOrd="0" presId="urn:microsoft.com/office/officeart/2005/8/layout/target3"/>
    <dgm:cxn modelId="{A3962877-0518-4CF6-9489-D71D9B137688}" type="presParOf" srcId="{923C883A-E60D-4826-BDEF-6C11A581B971}" destId="{03C6250E-2940-4217-80D7-361FCD0618A2}" srcOrd="2" destOrd="0" presId="urn:microsoft.com/office/officeart/2005/8/layout/target3"/>
    <dgm:cxn modelId="{9F4DFA66-01C9-46A5-B148-A3D4AFBC7E6A}" type="presParOf" srcId="{923C883A-E60D-4826-BDEF-6C11A581B971}" destId="{7D29A464-A4A6-4516-B5BD-FF223FB7F13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B8EBF7-D011-4427-BE6B-C9EFC9A91B54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84C6E9-3BCB-4E73-8538-FD9167CE452A}">
      <dgm:prSet/>
      <dgm:spPr/>
      <dgm:t>
        <a:bodyPr/>
        <a:lstStyle/>
        <a:p>
          <a:r>
            <a:rPr lang="en-US" b="1" i="1"/>
            <a:t>Shared rooms need to be inspected upon.</a:t>
          </a:r>
          <a:endParaRPr lang="en-US"/>
        </a:p>
      </dgm:t>
    </dgm:pt>
    <dgm:pt modelId="{11FF2718-93C9-41F2-BD7F-40E7017573E9}" type="parTrans" cxnId="{111546BD-C115-45DA-A8CF-932FCE0FA134}">
      <dgm:prSet/>
      <dgm:spPr/>
      <dgm:t>
        <a:bodyPr/>
        <a:lstStyle/>
        <a:p>
          <a:endParaRPr lang="en-US"/>
        </a:p>
      </dgm:t>
    </dgm:pt>
    <dgm:pt modelId="{5DE126D6-391F-4E59-99BE-608E7C36DA88}" type="sibTrans" cxnId="{111546BD-C115-45DA-A8CF-932FCE0FA134}">
      <dgm:prSet/>
      <dgm:spPr/>
      <dgm:t>
        <a:bodyPr/>
        <a:lstStyle/>
        <a:p>
          <a:endParaRPr lang="en-US"/>
        </a:p>
      </dgm:t>
    </dgm:pt>
    <dgm:pt modelId="{1C98681F-55E4-4D95-9B50-41D472746F87}">
      <dgm:prSet/>
      <dgm:spPr/>
      <dgm:t>
        <a:bodyPr/>
        <a:lstStyle/>
        <a:p>
          <a:r>
            <a:rPr lang="en-US" b="1" i="1"/>
            <a:t>The cumulative contribution of all hosts is better than a few hosts doing</a:t>
          </a:r>
          <a:r>
            <a:rPr lang="en-US"/>
            <a:t>  </a:t>
          </a:r>
          <a:r>
            <a:rPr lang="en-US" b="1" i="1"/>
            <a:t>well.</a:t>
          </a:r>
          <a:r>
            <a:rPr lang="en-US"/>
            <a:t> </a:t>
          </a:r>
        </a:p>
      </dgm:t>
    </dgm:pt>
    <dgm:pt modelId="{A56B93E6-684E-435B-B331-B1171107BFF6}" type="parTrans" cxnId="{19BD5933-0A97-4A61-82D5-24C6D6756F63}">
      <dgm:prSet/>
      <dgm:spPr/>
      <dgm:t>
        <a:bodyPr/>
        <a:lstStyle/>
        <a:p>
          <a:endParaRPr lang="en-US"/>
        </a:p>
      </dgm:t>
    </dgm:pt>
    <dgm:pt modelId="{E6FE401F-E90C-4091-BF8B-322194DA39B2}" type="sibTrans" cxnId="{19BD5933-0A97-4A61-82D5-24C6D6756F63}">
      <dgm:prSet/>
      <dgm:spPr/>
      <dgm:t>
        <a:bodyPr/>
        <a:lstStyle/>
        <a:p>
          <a:endParaRPr lang="en-US"/>
        </a:p>
      </dgm:t>
    </dgm:pt>
    <dgm:pt modelId="{220BB445-4EE4-4DFA-90B2-273362B93B79}">
      <dgm:prSet/>
      <dgm:spPr/>
      <dgm:t>
        <a:bodyPr/>
        <a:lstStyle/>
        <a:p>
          <a:r>
            <a:rPr lang="en-US" b="1" i="1"/>
            <a:t>More than 80 % of the listing are Manhattan and Brooklyn neighborhood</a:t>
          </a:r>
          <a:r>
            <a:rPr lang="en-US"/>
            <a:t> </a:t>
          </a:r>
          <a:r>
            <a:rPr lang="en-US" b="1" i="1"/>
            <a:t>Group</a:t>
          </a:r>
          <a:r>
            <a:rPr lang="en-US"/>
            <a:t>.</a:t>
          </a:r>
        </a:p>
      </dgm:t>
    </dgm:pt>
    <dgm:pt modelId="{37C77AF9-C2EA-4620-BDD0-A6D007C07CA4}" type="parTrans" cxnId="{198E7580-B4CC-49F6-A52B-403EFC04A862}">
      <dgm:prSet/>
      <dgm:spPr/>
      <dgm:t>
        <a:bodyPr/>
        <a:lstStyle/>
        <a:p>
          <a:endParaRPr lang="en-US"/>
        </a:p>
      </dgm:t>
    </dgm:pt>
    <dgm:pt modelId="{3A6050E5-0DB2-4154-BFE9-F92D81813ACE}" type="sibTrans" cxnId="{198E7580-B4CC-49F6-A52B-403EFC04A862}">
      <dgm:prSet/>
      <dgm:spPr/>
      <dgm:t>
        <a:bodyPr/>
        <a:lstStyle/>
        <a:p>
          <a:endParaRPr lang="en-US"/>
        </a:p>
      </dgm:t>
    </dgm:pt>
    <dgm:pt modelId="{ABDBBD74-4BB5-4B21-985C-DCD21DC93C7E}">
      <dgm:prSet/>
      <dgm:spPr/>
      <dgm:t>
        <a:bodyPr/>
        <a:lstStyle/>
        <a:p>
          <a:r>
            <a:rPr lang="en-US" b="1" i="1"/>
            <a:t>Minimum nights threshold should be on the lower side to make properties</a:t>
          </a:r>
          <a:r>
            <a:rPr lang="en-US"/>
            <a:t> </a:t>
          </a:r>
          <a:r>
            <a:rPr lang="en-US" b="1" i="1"/>
            <a:t>more customer-oriented</a:t>
          </a:r>
          <a:endParaRPr lang="en-US"/>
        </a:p>
      </dgm:t>
    </dgm:pt>
    <dgm:pt modelId="{3B1C3F1C-1862-4AD6-9186-B2911FB33662}" type="parTrans" cxnId="{83106267-3869-4B5B-B02F-5F0861B393EC}">
      <dgm:prSet/>
      <dgm:spPr/>
      <dgm:t>
        <a:bodyPr/>
        <a:lstStyle/>
        <a:p>
          <a:endParaRPr lang="en-US"/>
        </a:p>
      </dgm:t>
    </dgm:pt>
    <dgm:pt modelId="{44AD6B9E-4CA4-4C75-853C-4A5CEBF997D4}" type="sibTrans" cxnId="{83106267-3869-4B5B-B02F-5F0861B393EC}">
      <dgm:prSet/>
      <dgm:spPr/>
      <dgm:t>
        <a:bodyPr/>
        <a:lstStyle/>
        <a:p>
          <a:endParaRPr lang="en-US"/>
        </a:p>
      </dgm:t>
    </dgm:pt>
    <dgm:pt modelId="{D10FBD4E-4791-4124-9250-3D4A0BB9F035}" type="pres">
      <dgm:prSet presAssocID="{05B8EBF7-D011-4427-BE6B-C9EFC9A91B54}" presName="linearFlow" presStyleCnt="0">
        <dgm:presLayoutVars>
          <dgm:dir/>
          <dgm:resizeHandles val="exact"/>
        </dgm:presLayoutVars>
      </dgm:prSet>
      <dgm:spPr/>
    </dgm:pt>
    <dgm:pt modelId="{CC089FE2-68D0-49EF-8B1C-E986853FCFE2}" type="pres">
      <dgm:prSet presAssocID="{1784C6E9-3BCB-4E73-8538-FD9167CE452A}" presName="comp" presStyleCnt="0"/>
      <dgm:spPr/>
    </dgm:pt>
    <dgm:pt modelId="{ED85A4C1-46FB-4074-AE00-AC04C4E0AD6B}" type="pres">
      <dgm:prSet presAssocID="{1784C6E9-3BCB-4E73-8538-FD9167CE452A}" presName="rect2" presStyleLbl="node1" presStyleIdx="0" presStyleCnt="4">
        <dgm:presLayoutVars>
          <dgm:bulletEnabled val="1"/>
        </dgm:presLayoutVars>
      </dgm:prSet>
      <dgm:spPr/>
    </dgm:pt>
    <dgm:pt modelId="{4C5FDB53-7187-4587-B943-0739BA818B2C}" type="pres">
      <dgm:prSet presAssocID="{1784C6E9-3BCB-4E73-8538-FD9167CE452A}" presName="rect1" presStyleLbl="ln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D883A2-9ED5-4A12-A843-6BAB2DF9DF20}" type="pres">
      <dgm:prSet presAssocID="{5DE126D6-391F-4E59-99BE-608E7C36DA88}" presName="sibTrans" presStyleCnt="0"/>
      <dgm:spPr/>
    </dgm:pt>
    <dgm:pt modelId="{F4EA8440-5D35-41F9-ABCA-49221A147FC7}" type="pres">
      <dgm:prSet presAssocID="{1C98681F-55E4-4D95-9B50-41D472746F87}" presName="comp" presStyleCnt="0"/>
      <dgm:spPr/>
    </dgm:pt>
    <dgm:pt modelId="{03893977-D1BA-4918-858A-F7F5A289C204}" type="pres">
      <dgm:prSet presAssocID="{1C98681F-55E4-4D95-9B50-41D472746F87}" presName="rect2" presStyleLbl="node1" presStyleIdx="1" presStyleCnt="4">
        <dgm:presLayoutVars>
          <dgm:bulletEnabled val="1"/>
        </dgm:presLayoutVars>
      </dgm:prSet>
      <dgm:spPr/>
    </dgm:pt>
    <dgm:pt modelId="{AB5D467F-8AF0-4260-AA5C-C55ADA00F041}" type="pres">
      <dgm:prSet presAssocID="{1C98681F-55E4-4D95-9B50-41D472746F87}" presName="rect1" presStyleLbl="ln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C48C2C8-2FF7-4972-BE13-88DE2E84E684}" type="pres">
      <dgm:prSet presAssocID="{E6FE401F-E90C-4091-BF8B-322194DA39B2}" presName="sibTrans" presStyleCnt="0"/>
      <dgm:spPr/>
    </dgm:pt>
    <dgm:pt modelId="{8334CA4C-D5EC-4CBB-93B7-61417BA710FB}" type="pres">
      <dgm:prSet presAssocID="{220BB445-4EE4-4DFA-90B2-273362B93B79}" presName="comp" presStyleCnt="0"/>
      <dgm:spPr/>
    </dgm:pt>
    <dgm:pt modelId="{7F01B8FE-9C4B-4A7C-A3AD-9DAAD80D92DB}" type="pres">
      <dgm:prSet presAssocID="{220BB445-4EE4-4DFA-90B2-273362B93B79}" presName="rect2" presStyleLbl="node1" presStyleIdx="2" presStyleCnt="4">
        <dgm:presLayoutVars>
          <dgm:bulletEnabled val="1"/>
        </dgm:presLayoutVars>
      </dgm:prSet>
      <dgm:spPr/>
    </dgm:pt>
    <dgm:pt modelId="{0A9B3CDA-4838-430F-B009-DA7B1DF4E71B}" type="pres">
      <dgm:prSet presAssocID="{220BB445-4EE4-4DFA-90B2-273362B93B79}" presName="rect1" presStyleLbl="ln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arth globe Asia and Australia"/>
        </a:ext>
      </dgm:extLst>
    </dgm:pt>
    <dgm:pt modelId="{CAAC9436-DFB0-4A2E-ABE2-E83645709067}" type="pres">
      <dgm:prSet presAssocID="{3A6050E5-0DB2-4154-BFE9-F92D81813ACE}" presName="sibTrans" presStyleCnt="0"/>
      <dgm:spPr/>
    </dgm:pt>
    <dgm:pt modelId="{CC654B79-435C-4FC7-8726-490DD988F908}" type="pres">
      <dgm:prSet presAssocID="{ABDBBD74-4BB5-4B21-985C-DCD21DC93C7E}" presName="comp" presStyleCnt="0"/>
      <dgm:spPr/>
    </dgm:pt>
    <dgm:pt modelId="{7D9E51FF-B35E-439B-8386-CA44B85415AA}" type="pres">
      <dgm:prSet presAssocID="{ABDBBD74-4BB5-4B21-985C-DCD21DC93C7E}" presName="rect2" presStyleLbl="node1" presStyleIdx="3" presStyleCnt="4">
        <dgm:presLayoutVars>
          <dgm:bulletEnabled val="1"/>
        </dgm:presLayoutVars>
      </dgm:prSet>
      <dgm:spPr/>
    </dgm:pt>
    <dgm:pt modelId="{7AB7443A-E343-4ACB-B0D9-980B017B3D00}" type="pres">
      <dgm:prSet presAssocID="{ABDBBD74-4BB5-4B21-985C-DCD21DC93C7E}" presName="rect1" presStyleLbl="ln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</dgm:ptLst>
  <dgm:cxnLst>
    <dgm:cxn modelId="{3F742209-04E1-45C4-B5CE-828D20277A5A}" type="presOf" srcId="{1784C6E9-3BCB-4E73-8538-FD9167CE452A}" destId="{ED85A4C1-46FB-4074-AE00-AC04C4E0AD6B}" srcOrd="0" destOrd="0" presId="urn:microsoft.com/office/officeart/2008/layout/AlternatingPictureBlocks"/>
    <dgm:cxn modelId="{7EE01118-12B7-4A6B-B28F-3C39ECF561A3}" type="presOf" srcId="{1C98681F-55E4-4D95-9B50-41D472746F87}" destId="{03893977-D1BA-4918-858A-F7F5A289C204}" srcOrd="0" destOrd="0" presId="urn:microsoft.com/office/officeart/2008/layout/AlternatingPictureBlocks"/>
    <dgm:cxn modelId="{19BD5933-0A97-4A61-82D5-24C6D6756F63}" srcId="{05B8EBF7-D011-4427-BE6B-C9EFC9A91B54}" destId="{1C98681F-55E4-4D95-9B50-41D472746F87}" srcOrd="1" destOrd="0" parTransId="{A56B93E6-684E-435B-B331-B1171107BFF6}" sibTransId="{E6FE401F-E90C-4091-BF8B-322194DA39B2}"/>
    <dgm:cxn modelId="{83106267-3869-4B5B-B02F-5F0861B393EC}" srcId="{05B8EBF7-D011-4427-BE6B-C9EFC9A91B54}" destId="{ABDBBD74-4BB5-4B21-985C-DCD21DC93C7E}" srcOrd="3" destOrd="0" parTransId="{3B1C3F1C-1862-4AD6-9186-B2911FB33662}" sibTransId="{44AD6B9E-4CA4-4C75-853C-4A5CEBF997D4}"/>
    <dgm:cxn modelId="{198E7580-B4CC-49F6-A52B-403EFC04A862}" srcId="{05B8EBF7-D011-4427-BE6B-C9EFC9A91B54}" destId="{220BB445-4EE4-4DFA-90B2-273362B93B79}" srcOrd="2" destOrd="0" parTransId="{37C77AF9-C2EA-4620-BDD0-A6D007C07CA4}" sibTransId="{3A6050E5-0DB2-4154-BFE9-F92D81813ACE}"/>
    <dgm:cxn modelId="{E1AA3A92-70E8-4507-823E-37F950671E15}" type="presOf" srcId="{05B8EBF7-D011-4427-BE6B-C9EFC9A91B54}" destId="{D10FBD4E-4791-4124-9250-3D4A0BB9F035}" srcOrd="0" destOrd="0" presId="urn:microsoft.com/office/officeart/2008/layout/AlternatingPictureBlocks"/>
    <dgm:cxn modelId="{BE3F8EA9-6B88-44FA-9294-C5A59C392E39}" type="presOf" srcId="{220BB445-4EE4-4DFA-90B2-273362B93B79}" destId="{7F01B8FE-9C4B-4A7C-A3AD-9DAAD80D92DB}" srcOrd="0" destOrd="0" presId="urn:microsoft.com/office/officeart/2008/layout/AlternatingPictureBlocks"/>
    <dgm:cxn modelId="{FF3C7ABA-A9A5-4390-9735-1C1B2BBDE3C4}" type="presOf" srcId="{ABDBBD74-4BB5-4B21-985C-DCD21DC93C7E}" destId="{7D9E51FF-B35E-439B-8386-CA44B85415AA}" srcOrd="0" destOrd="0" presId="urn:microsoft.com/office/officeart/2008/layout/AlternatingPictureBlocks"/>
    <dgm:cxn modelId="{111546BD-C115-45DA-A8CF-932FCE0FA134}" srcId="{05B8EBF7-D011-4427-BE6B-C9EFC9A91B54}" destId="{1784C6E9-3BCB-4E73-8538-FD9167CE452A}" srcOrd="0" destOrd="0" parTransId="{11FF2718-93C9-41F2-BD7F-40E7017573E9}" sibTransId="{5DE126D6-391F-4E59-99BE-608E7C36DA88}"/>
    <dgm:cxn modelId="{4D264393-F28A-4418-9EEC-5B44A1D7EC7D}" type="presParOf" srcId="{D10FBD4E-4791-4124-9250-3D4A0BB9F035}" destId="{CC089FE2-68D0-49EF-8B1C-E986853FCFE2}" srcOrd="0" destOrd="0" presId="urn:microsoft.com/office/officeart/2008/layout/AlternatingPictureBlocks"/>
    <dgm:cxn modelId="{A40C4C86-01EA-48F9-8EC8-F2BA23724D3F}" type="presParOf" srcId="{CC089FE2-68D0-49EF-8B1C-E986853FCFE2}" destId="{ED85A4C1-46FB-4074-AE00-AC04C4E0AD6B}" srcOrd="0" destOrd="0" presId="urn:microsoft.com/office/officeart/2008/layout/AlternatingPictureBlocks"/>
    <dgm:cxn modelId="{0DCCBA0E-F511-4397-B7FC-8D7402110C63}" type="presParOf" srcId="{CC089FE2-68D0-49EF-8B1C-E986853FCFE2}" destId="{4C5FDB53-7187-4587-B943-0739BA818B2C}" srcOrd="1" destOrd="0" presId="urn:microsoft.com/office/officeart/2008/layout/AlternatingPictureBlocks"/>
    <dgm:cxn modelId="{BBF9DFEF-59FA-458D-881E-609A109D31B8}" type="presParOf" srcId="{D10FBD4E-4791-4124-9250-3D4A0BB9F035}" destId="{47D883A2-9ED5-4A12-A843-6BAB2DF9DF20}" srcOrd="1" destOrd="0" presId="urn:microsoft.com/office/officeart/2008/layout/AlternatingPictureBlocks"/>
    <dgm:cxn modelId="{56A31120-36CD-4564-96B7-6C1464D93BB7}" type="presParOf" srcId="{D10FBD4E-4791-4124-9250-3D4A0BB9F035}" destId="{F4EA8440-5D35-41F9-ABCA-49221A147FC7}" srcOrd="2" destOrd="0" presId="urn:microsoft.com/office/officeart/2008/layout/AlternatingPictureBlocks"/>
    <dgm:cxn modelId="{67C8E72A-E99D-4097-9F54-00C6C21C74A0}" type="presParOf" srcId="{F4EA8440-5D35-41F9-ABCA-49221A147FC7}" destId="{03893977-D1BA-4918-858A-F7F5A289C204}" srcOrd="0" destOrd="0" presId="urn:microsoft.com/office/officeart/2008/layout/AlternatingPictureBlocks"/>
    <dgm:cxn modelId="{C51043D0-787B-40FE-890E-6053D1CACA47}" type="presParOf" srcId="{F4EA8440-5D35-41F9-ABCA-49221A147FC7}" destId="{AB5D467F-8AF0-4260-AA5C-C55ADA00F041}" srcOrd="1" destOrd="0" presId="urn:microsoft.com/office/officeart/2008/layout/AlternatingPictureBlocks"/>
    <dgm:cxn modelId="{DD90D36B-467D-485A-8CA5-D5EF3D524F18}" type="presParOf" srcId="{D10FBD4E-4791-4124-9250-3D4A0BB9F035}" destId="{EC48C2C8-2FF7-4972-BE13-88DE2E84E684}" srcOrd="3" destOrd="0" presId="urn:microsoft.com/office/officeart/2008/layout/AlternatingPictureBlocks"/>
    <dgm:cxn modelId="{01278D91-F148-471F-B790-B9515E82196F}" type="presParOf" srcId="{D10FBD4E-4791-4124-9250-3D4A0BB9F035}" destId="{8334CA4C-D5EC-4CBB-93B7-61417BA710FB}" srcOrd="4" destOrd="0" presId="urn:microsoft.com/office/officeart/2008/layout/AlternatingPictureBlocks"/>
    <dgm:cxn modelId="{61F2F9CB-206E-4AAF-A690-60561C360CE4}" type="presParOf" srcId="{8334CA4C-D5EC-4CBB-93B7-61417BA710FB}" destId="{7F01B8FE-9C4B-4A7C-A3AD-9DAAD80D92DB}" srcOrd="0" destOrd="0" presId="urn:microsoft.com/office/officeart/2008/layout/AlternatingPictureBlocks"/>
    <dgm:cxn modelId="{951B9907-E470-494A-A29C-FE7C3A439C82}" type="presParOf" srcId="{8334CA4C-D5EC-4CBB-93B7-61417BA710FB}" destId="{0A9B3CDA-4838-430F-B009-DA7B1DF4E71B}" srcOrd="1" destOrd="0" presId="urn:microsoft.com/office/officeart/2008/layout/AlternatingPictureBlocks"/>
    <dgm:cxn modelId="{D2DD43C0-AE03-4920-A107-F28C2B64248E}" type="presParOf" srcId="{D10FBD4E-4791-4124-9250-3D4A0BB9F035}" destId="{CAAC9436-DFB0-4A2E-ABE2-E83645709067}" srcOrd="5" destOrd="0" presId="urn:microsoft.com/office/officeart/2008/layout/AlternatingPictureBlocks"/>
    <dgm:cxn modelId="{C38DAFC3-FC0B-4511-837C-DA748FE60717}" type="presParOf" srcId="{D10FBD4E-4791-4124-9250-3D4A0BB9F035}" destId="{CC654B79-435C-4FC7-8726-490DD988F908}" srcOrd="6" destOrd="0" presId="urn:microsoft.com/office/officeart/2008/layout/AlternatingPictureBlocks"/>
    <dgm:cxn modelId="{1775B918-9EFD-4217-BC3C-552E43C579B5}" type="presParOf" srcId="{CC654B79-435C-4FC7-8726-490DD988F908}" destId="{7D9E51FF-B35E-439B-8386-CA44B85415AA}" srcOrd="0" destOrd="0" presId="urn:microsoft.com/office/officeart/2008/layout/AlternatingPictureBlocks"/>
    <dgm:cxn modelId="{D17503F2-1B44-4B50-A6D6-323BC99A010C}" type="presParOf" srcId="{CC654B79-435C-4FC7-8726-490DD988F908}" destId="{7AB7443A-E343-4ACB-B0D9-980B017B3D00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4C2D9-AE4E-4DB6-B431-8FA1454D015B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5A1B6F-DAA8-4A5B-B67F-972B2C430552}">
      <dgm:prSet/>
      <dgm:spPr/>
      <dgm:t>
        <a:bodyPr/>
        <a:lstStyle/>
        <a:p>
          <a:r>
            <a:rPr lang="en-US" b="1" i="1"/>
            <a:t>Objective</a:t>
          </a:r>
          <a:endParaRPr lang="en-US"/>
        </a:p>
      </dgm:t>
    </dgm:pt>
    <dgm:pt modelId="{27967BE5-EDB9-4B41-BCEA-7FD1ABBD0773}" type="parTrans" cxnId="{58C345A8-B323-4614-A92A-F85103A7B7BA}">
      <dgm:prSet/>
      <dgm:spPr/>
      <dgm:t>
        <a:bodyPr/>
        <a:lstStyle/>
        <a:p>
          <a:endParaRPr lang="en-US"/>
        </a:p>
      </dgm:t>
    </dgm:pt>
    <dgm:pt modelId="{8921073F-E521-43A3-97C7-1B3EFFDCA7B0}" type="sibTrans" cxnId="{58C345A8-B323-4614-A92A-F85103A7B7BA}">
      <dgm:prSet/>
      <dgm:spPr/>
      <dgm:t>
        <a:bodyPr/>
        <a:lstStyle/>
        <a:p>
          <a:endParaRPr lang="en-US"/>
        </a:p>
      </dgm:t>
    </dgm:pt>
    <dgm:pt modelId="{E089AEC2-CE5F-4743-B657-0DFA950FD00A}">
      <dgm:prSet/>
      <dgm:spPr/>
      <dgm:t>
        <a:bodyPr/>
        <a:lstStyle/>
        <a:p>
          <a:r>
            <a:rPr lang="en-US" b="1" i="1"/>
            <a:t>Data life cycle  </a:t>
          </a:r>
          <a:endParaRPr lang="en-US"/>
        </a:p>
      </dgm:t>
    </dgm:pt>
    <dgm:pt modelId="{5528982C-8DFC-4855-A1C6-994BFB183634}" type="parTrans" cxnId="{08F1D179-8FC9-48D8-8496-CF2F1D430966}">
      <dgm:prSet/>
      <dgm:spPr/>
      <dgm:t>
        <a:bodyPr/>
        <a:lstStyle/>
        <a:p>
          <a:endParaRPr lang="en-US"/>
        </a:p>
      </dgm:t>
    </dgm:pt>
    <dgm:pt modelId="{08318D0A-14E7-4F13-97C2-3CBFF99C8878}" type="sibTrans" cxnId="{08F1D179-8FC9-48D8-8496-CF2F1D430966}">
      <dgm:prSet/>
      <dgm:spPr/>
      <dgm:t>
        <a:bodyPr/>
        <a:lstStyle/>
        <a:p>
          <a:endParaRPr lang="en-US"/>
        </a:p>
      </dgm:t>
    </dgm:pt>
    <dgm:pt modelId="{8E3EDBE2-A53A-4314-B720-E8EB1B8ECEC3}">
      <dgm:prSet/>
      <dgm:spPr/>
      <dgm:t>
        <a:bodyPr/>
        <a:lstStyle/>
        <a:p>
          <a:r>
            <a:rPr lang="en-US" b="1" i="1"/>
            <a:t>Analysis  methods </a:t>
          </a:r>
          <a:endParaRPr lang="en-US"/>
        </a:p>
      </dgm:t>
    </dgm:pt>
    <dgm:pt modelId="{7C9BD85A-2D7B-47D6-B9F9-2E8822F316D8}" type="parTrans" cxnId="{6A7CB8CF-2624-4057-BEFD-9AE7360026EF}">
      <dgm:prSet/>
      <dgm:spPr/>
      <dgm:t>
        <a:bodyPr/>
        <a:lstStyle/>
        <a:p>
          <a:endParaRPr lang="en-US"/>
        </a:p>
      </dgm:t>
    </dgm:pt>
    <dgm:pt modelId="{FB595144-EEFE-4C0B-9356-145BA53976A5}" type="sibTrans" cxnId="{6A7CB8CF-2624-4057-BEFD-9AE7360026EF}">
      <dgm:prSet/>
      <dgm:spPr/>
      <dgm:t>
        <a:bodyPr/>
        <a:lstStyle/>
        <a:p>
          <a:endParaRPr lang="en-US"/>
        </a:p>
      </dgm:t>
    </dgm:pt>
    <dgm:pt modelId="{5C803B2E-3FB2-4934-87F7-209CDAD4CAD3}">
      <dgm:prSet/>
      <dgm:spPr/>
      <dgm:t>
        <a:bodyPr/>
        <a:lstStyle/>
        <a:p>
          <a:r>
            <a:rPr lang="en-US" b="1" i="1"/>
            <a:t>Recommendations </a:t>
          </a:r>
          <a:endParaRPr lang="en-US"/>
        </a:p>
      </dgm:t>
    </dgm:pt>
    <dgm:pt modelId="{BA07C924-2250-4E09-A6E8-29108431BFB2}" type="parTrans" cxnId="{38031636-0CDD-4834-93DB-85E9C2853D87}">
      <dgm:prSet/>
      <dgm:spPr/>
      <dgm:t>
        <a:bodyPr/>
        <a:lstStyle/>
        <a:p>
          <a:endParaRPr lang="en-US"/>
        </a:p>
      </dgm:t>
    </dgm:pt>
    <dgm:pt modelId="{191E0FAD-D446-4C50-A379-040D4C334C45}" type="sibTrans" cxnId="{38031636-0CDD-4834-93DB-85E9C2853D87}">
      <dgm:prSet/>
      <dgm:spPr/>
      <dgm:t>
        <a:bodyPr/>
        <a:lstStyle/>
        <a:p>
          <a:endParaRPr lang="en-US"/>
        </a:p>
      </dgm:t>
    </dgm:pt>
    <dgm:pt modelId="{D41A4680-F51F-43E1-B5D4-559868DD0E97}">
      <dgm:prSet/>
      <dgm:spPr/>
      <dgm:t>
        <a:bodyPr/>
        <a:lstStyle/>
        <a:p>
          <a:r>
            <a:rPr lang="en-US" b="1" i="1"/>
            <a:t>appendix:</a:t>
          </a:r>
          <a:endParaRPr lang="en-US"/>
        </a:p>
      </dgm:t>
    </dgm:pt>
    <dgm:pt modelId="{486098A2-C55C-4E8D-B80E-67056448C860}" type="parTrans" cxnId="{FFE5CFD3-7E3A-4459-BA7F-2A4FB5777606}">
      <dgm:prSet/>
      <dgm:spPr/>
      <dgm:t>
        <a:bodyPr/>
        <a:lstStyle/>
        <a:p>
          <a:endParaRPr lang="en-US"/>
        </a:p>
      </dgm:t>
    </dgm:pt>
    <dgm:pt modelId="{731E855D-C0FF-4F67-B458-8A2F542B0FF2}" type="sibTrans" cxnId="{FFE5CFD3-7E3A-4459-BA7F-2A4FB5777606}">
      <dgm:prSet/>
      <dgm:spPr/>
      <dgm:t>
        <a:bodyPr/>
        <a:lstStyle/>
        <a:p>
          <a:endParaRPr lang="en-US"/>
        </a:p>
      </dgm:t>
    </dgm:pt>
    <dgm:pt modelId="{281FA57F-08D5-48AE-9934-D19738AC229B}">
      <dgm:prSet/>
      <dgm:spPr/>
      <dgm:t>
        <a:bodyPr/>
        <a:lstStyle/>
        <a:p>
          <a:r>
            <a:rPr lang="en-US" b="1" i="1"/>
            <a:t>Data sources</a:t>
          </a:r>
          <a:endParaRPr lang="en-US"/>
        </a:p>
      </dgm:t>
    </dgm:pt>
    <dgm:pt modelId="{4BD1D5CC-0946-4B00-93C0-129E62DA74D8}" type="parTrans" cxnId="{49AFD291-9626-444F-AB58-A2140BB7B21F}">
      <dgm:prSet/>
      <dgm:spPr/>
      <dgm:t>
        <a:bodyPr/>
        <a:lstStyle/>
        <a:p>
          <a:endParaRPr lang="en-US"/>
        </a:p>
      </dgm:t>
    </dgm:pt>
    <dgm:pt modelId="{0BB94016-5248-4D8C-8023-3CC35EC376CC}" type="sibTrans" cxnId="{49AFD291-9626-444F-AB58-A2140BB7B21F}">
      <dgm:prSet/>
      <dgm:spPr/>
      <dgm:t>
        <a:bodyPr/>
        <a:lstStyle/>
        <a:p>
          <a:endParaRPr lang="en-US"/>
        </a:p>
      </dgm:t>
    </dgm:pt>
    <dgm:pt modelId="{9FAA66E0-1186-43A1-BEFD-D94F67ABFE03}">
      <dgm:prSet/>
      <dgm:spPr/>
      <dgm:t>
        <a:bodyPr/>
        <a:lstStyle/>
        <a:p>
          <a:r>
            <a:rPr lang="en-US" b="1" i="1"/>
            <a:t>Data methodology</a:t>
          </a:r>
          <a:endParaRPr lang="en-US"/>
        </a:p>
      </dgm:t>
    </dgm:pt>
    <dgm:pt modelId="{97BDFEFA-933D-4A3F-9170-069C33AD6AAF}" type="parTrans" cxnId="{36A6788D-2B3B-4B98-BC68-1F9FEDC9B067}">
      <dgm:prSet/>
      <dgm:spPr/>
      <dgm:t>
        <a:bodyPr/>
        <a:lstStyle/>
        <a:p>
          <a:endParaRPr lang="en-US"/>
        </a:p>
      </dgm:t>
    </dgm:pt>
    <dgm:pt modelId="{4EFC0957-C985-4E17-995F-34656DFD18ED}" type="sibTrans" cxnId="{36A6788D-2B3B-4B98-BC68-1F9FEDC9B067}">
      <dgm:prSet/>
      <dgm:spPr/>
      <dgm:t>
        <a:bodyPr/>
        <a:lstStyle/>
        <a:p>
          <a:endParaRPr lang="en-US"/>
        </a:p>
      </dgm:t>
    </dgm:pt>
    <dgm:pt modelId="{5099278D-CA3B-4C7B-8129-EF6B14D6B4AB}">
      <dgm:prSet/>
      <dgm:spPr/>
      <dgm:t>
        <a:bodyPr/>
        <a:lstStyle/>
        <a:p>
          <a:r>
            <a:rPr lang="en-US" b="1" i="1"/>
            <a:t>Data model assumptions</a:t>
          </a:r>
          <a:endParaRPr lang="en-US"/>
        </a:p>
      </dgm:t>
    </dgm:pt>
    <dgm:pt modelId="{D898508D-11C1-4878-B50D-E95CA07FC6AD}" type="parTrans" cxnId="{C2858295-C705-46AC-BB2F-BF2A6EFD2BDB}">
      <dgm:prSet/>
      <dgm:spPr/>
      <dgm:t>
        <a:bodyPr/>
        <a:lstStyle/>
        <a:p>
          <a:endParaRPr lang="en-US"/>
        </a:p>
      </dgm:t>
    </dgm:pt>
    <dgm:pt modelId="{420B25B4-A3B5-4A0D-A991-4208AE14E38D}" type="sibTrans" cxnId="{C2858295-C705-46AC-BB2F-BF2A6EFD2BDB}">
      <dgm:prSet/>
      <dgm:spPr/>
      <dgm:t>
        <a:bodyPr/>
        <a:lstStyle/>
        <a:p>
          <a:endParaRPr lang="en-US"/>
        </a:p>
      </dgm:t>
    </dgm:pt>
    <dgm:pt modelId="{BB1DB701-6A20-46CF-B554-8CE9B4D16FB7}" type="pres">
      <dgm:prSet presAssocID="{3384C2D9-AE4E-4DB6-B431-8FA1454D015B}" presName="linear" presStyleCnt="0">
        <dgm:presLayoutVars>
          <dgm:animLvl val="lvl"/>
          <dgm:resizeHandles val="exact"/>
        </dgm:presLayoutVars>
      </dgm:prSet>
      <dgm:spPr/>
    </dgm:pt>
    <dgm:pt modelId="{2946E847-CFF4-4A64-A7EE-59981C04E954}" type="pres">
      <dgm:prSet presAssocID="{EF5A1B6F-DAA8-4A5B-B67F-972B2C4305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39F2CD3-FE0C-4A0D-8991-DD9734F62476}" type="pres">
      <dgm:prSet presAssocID="{8921073F-E521-43A3-97C7-1B3EFFDCA7B0}" presName="spacer" presStyleCnt="0"/>
      <dgm:spPr/>
    </dgm:pt>
    <dgm:pt modelId="{6B7EFC1C-28F6-4545-ACC5-7904934E9953}" type="pres">
      <dgm:prSet presAssocID="{E089AEC2-CE5F-4743-B657-0DFA950FD0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8B59E42-EE6A-4B95-9C27-5F567A0DD4C3}" type="pres">
      <dgm:prSet presAssocID="{08318D0A-14E7-4F13-97C2-3CBFF99C8878}" presName="spacer" presStyleCnt="0"/>
      <dgm:spPr/>
    </dgm:pt>
    <dgm:pt modelId="{8C2B363C-60D7-47DD-961D-40BE08CF5B3E}" type="pres">
      <dgm:prSet presAssocID="{8E3EDBE2-A53A-4314-B720-E8EB1B8ECE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7E907B-31FB-4F1B-98A7-C4AAB57AE5B5}" type="pres">
      <dgm:prSet presAssocID="{FB595144-EEFE-4C0B-9356-145BA53976A5}" presName="spacer" presStyleCnt="0"/>
      <dgm:spPr/>
    </dgm:pt>
    <dgm:pt modelId="{10D55283-53A0-464F-AB65-676122DDF614}" type="pres">
      <dgm:prSet presAssocID="{5C803B2E-3FB2-4934-87F7-209CDAD4CA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3A39BF-54A8-495B-8069-CCAD32050F0E}" type="pres">
      <dgm:prSet presAssocID="{191E0FAD-D446-4C50-A379-040D4C334C45}" presName="spacer" presStyleCnt="0"/>
      <dgm:spPr/>
    </dgm:pt>
    <dgm:pt modelId="{C7090C32-D8A5-44C0-8874-69F8E5F29287}" type="pres">
      <dgm:prSet presAssocID="{D41A4680-F51F-43E1-B5D4-559868DD0E9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F0AC996-1B72-45F3-978D-819527C0C3EF}" type="pres">
      <dgm:prSet presAssocID="{D41A4680-F51F-43E1-B5D4-559868DD0E9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423806-7E04-455D-9A85-968F4449A0E2}" type="presOf" srcId="{D41A4680-F51F-43E1-B5D4-559868DD0E97}" destId="{C7090C32-D8A5-44C0-8874-69F8E5F29287}" srcOrd="0" destOrd="0" presId="urn:microsoft.com/office/officeart/2005/8/layout/vList2"/>
    <dgm:cxn modelId="{1F4FE51A-D1DD-4B93-801A-9AC0DD468AF0}" type="presOf" srcId="{9FAA66E0-1186-43A1-BEFD-D94F67ABFE03}" destId="{5F0AC996-1B72-45F3-978D-819527C0C3EF}" srcOrd="0" destOrd="1" presId="urn:microsoft.com/office/officeart/2005/8/layout/vList2"/>
    <dgm:cxn modelId="{0A7B5334-B254-4C14-8461-8FE9BBDAFA87}" type="presOf" srcId="{3384C2D9-AE4E-4DB6-B431-8FA1454D015B}" destId="{BB1DB701-6A20-46CF-B554-8CE9B4D16FB7}" srcOrd="0" destOrd="0" presId="urn:microsoft.com/office/officeart/2005/8/layout/vList2"/>
    <dgm:cxn modelId="{38031636-0CDD-4834-93DB-85E9C2853D87}" srcId="{3384C2D9-AE4E-4DB6-B431-8FA1454D015B}" destId="{5C803B2E-3FB2-4934-87F7-209CDAD4CAD3}" srcOrd="3" destOrd="0" parTransId="{BA07C924-2250-4E09-A6E8-29108431BFB2}" sibTransId="{191E0FAD-D446-4C50-A379-040D4C334C45}"/>
    <dgm:cxn modelId="{FEE52738-0483-47BF-87D9-4FF9068CC424}" type="presOf" srcId="{8E3EDBE2-A53A-4314-B720-E8EB1B8ECEC3}" destId="{8C2B363C-60D7-47DD-961D-40BE08CF5B3E}" srcOrd="0" destOrd="0" presId="urn:microsoft.com/office/officeart/2005/8/layout/vList2"/>
    <dgm:cxn modelId="{08F1D179-8FC9-48D8-8496-CF2F1D430966}" srcId="{3384C2D9-AE4E-4DB6-B431-8FA1454D015B}" destId="{E089AEC2-CE5F-4743-B657-0DFA950FD00A}" srcOrd="1" destOrd="0" parTransId="{5528982C-8DFC-4855-A1C6-994BFB183634}" sibTransId="{08318D0A-14E7-4F13-97C2-3CBFF99C8878}"/>
    <dgm:cxn modelId="{36A6788D-2B3B-4B98-BC68-1F9FEDC9B067}" srcId="{D41A4680-F51F-43E1-B5D4-559868DD0E97}" destId="{9FAA66E0-1186-43A1-BEFD-D94F67ABFE03}" srcOrd="1" destOrd="0" parTransId="{97BDFEFA-933D-4A3F-9170-069C33AD6AAF}" sibTransId="{4EFC0957-C985-4E17-995F-34656DFD18ED}"/>
    <dgm:cxn modelId="{49AFD291-9626-444F-AB58-A2140BB7B21F}" srcId="{D41A4680-F51F-43E1-B5D4-559868DD0E97}" destId="{281FA57F-08D5-48AE-9934-D19738AC229B}" srcOrd="0" destOrd="0" parTransId="{4BD1D5CC-0946-4B00-93C0-129E62DA74D8}" sibTransId="{0BB94016-5248-4D8C-8023-3CC35EC376CC}"/>
    <dgm:cxn modelId="{C2858295-C705-46AC-BB2F-BF2A6EFD2BDB}" srcId="{D41A4680-F51F-43E1-B5D4-559868DD0E97}" destId="{5099278D-CA3B-4C7B-8129-EF6B14D6B4AB}" srcOrd="2" destOrd="0" parTransId="{D898508D-11C1-4878-B50D-E95CA07FC6AD}" sibTransId="{420B25B4-A3B5-4A0D-A991-4208AE14E38D}"/>
    <dgm:cxn modelId="{16D2FCA1-44D2-49AE-8F0D-BAF9340DAEC4}" type="presOf" srcId="{E089AEC2-CE5F-4743-B657-0DFA950FD00A}" destId="{6B7EFC1C-28F6-4545-ACC5-7904934E9953}" srcOrd="0" destOrd="0" presId="urn:microsoft.com/office/officeart/2005/8/layout/vList2"/>
    <dgm:cxn modelId="{58C345A8-B323-4614-A92A-F85103A7B7BA}" srcId="{3384C2D9-AE4E-4DB6-B431-8FA1454D015B}" destId="{EF5A1B6F-DAA8-4A5B-B67F-972B2C430552}" srcOrd="0" destOrd="0" parTransId="{27967BE5-EDB9-4B41-BCEA-7FD1ABBD0773}" sibTransId="{8921073F-E521-43A3-97C7-1B3EFFDCA7B0}"/>
    <dgm:cxn modelId="{AE739AAD-6893-4CCF-BAF6-01709ECF36CC}" type="presOf" srcId="{281FA57F-08D5-48AE-9934-D19738AC229B}" destId="{5F0AC996-1B72-45F3-978D-819527C0C3EF}" srcOrd="0" destOrd="0" presId="urn:microsoft.com/office/officeart/2005/8/layout/vList2"/>
    <dgm:cxn modelId="{2D343DBB-CA32-4536-8383-5DFA55BAFFDD}" type="presOf" srcId="{5C803B2E-3FB2-4934-87F7-209CDAD4CAD3}" destId="{10D55283-53A0-464F-AB65-676122DDF614}" srcOrd="0" destOrd="0" presId="urn:microsoft.com/office/officeart/2005/8/layout/vList2"/>
    <dgm:cxn modelId="{6A7CB8CF-2624-4057-BEFD-9AE7360026EF}" srcId="{3384C2D9-AE4E-4DB6-B431-8FA1454D015B}" destId="{8E3EDBE2-A53A-4314-B720-E8EB1B8ECEC3}" srcOrd="2" destOrd="0" parTransId="{7C9BD85A-2D7B-47D6-B9F9-2E8822F316D8}" sibTransId="{FB595144-EEFE-4C0B-9356-145BA53976A5}"/>
    <dgm:cxn modelId="{FFE5CFD3-7E3A-4459-BA7F-2A4FB5777606}" srcId="{3384C2D9-AE4E-4DB6-B431-8FA1454D015B}" destId="{D41A4680-F51F-43E1-B5D4-559868DD0E97}" srcOrd="4" destOrd="0" parTransId="{486098A2-C55C-4E8D-B80E-67056448C860}" sibTransId="{731E855D-C0FF-4F67-B458-8A2F542B0FF2}"/>
    <dgm:cxn modelId="{EB907AF8-4D02-44A9-82B3-597927FAE00E}" type="presOf" srcId="{5099278D-CA3B-4C7B-8129-EF6B14D6B4AB}" destId="{5F0AC996-1B72-45F3-978D-819527C0C3EF}" srcOrd="0" destOrd="2" presId="urn:microsoft.com/office/officeart/2005/8/layout/vList2"/>
    <dgm:cxn modelId="{84726FFA-161F-4187-B9FC-6092E2B06BA9}" type="presOf" srcId="{EF5A1B6F-DAA8-4A5B-B67F-972B2C430552}" destId="{2946E847-CFF4-4A64-A7EE-59981C04E954}" srcOrd="0" destOrd="0" presId="urn:microsoft.com/office/officeart/2005/8/layout/vList2"/>
    <dgm:cxn modelId="{AC115EBC-4FFB-4951-AFBD-BCE4F260D9FD}" type="presParOf" srcId="{BB1DB701-6A20-46CF-B554-8CE9B4D16FB7}" destId="{2946E847-CFF4-4A64-A7EE-59981C04E954}" srcOrd="0" destOrd="0" presId="urn:microsoft.com/office/officeart/2005/8/layout/vList2"/>
    <dgm:cxn modelId="{3E94AA9F-F801-4C9C-BD6B-F4989040A15E}" type="presParOf" srcId="{BB1DB701-6A20-46CF-B554-8CE9B4D16FB7}" destId="{839F2CD3-FE0C-4A0D-8991-DD9734F62476}" srcOrd="1" destOrd="0" presId="urn:microsoft.com/office/officeart/2005/8/layout/vList2"/>
    <dgm:cxn modelId="{B9ABF8C5-FDC1-44EB-8963-C00D8F00CF9E}" type="presParOf" srcId="{BB1DB701-6A20-46CF-B554-8CE9B4D16FB7}" destId="{6B7EFC1C-28F6-4545-ACC5-7904934E9953}" srcOrd="2" destOrd="0" presId="urn:microsoft.com/office/officeart/2005/8/layout/vList2"/>
    <dgm:cxn modelId="{7E39ED2C-426A-476D-864B-F3D65C51164C}" type="presParOf" srcId="{BB1DB701-6A20-46CF-B554-8CE9B4D16FB7}" destId="{08B59E42-EE6A-4B95-9C27-5F567A0DD4C3}" srcOrd="3" destOrd="0" presId="urn:microsoft.com/office/officeart/2005/8/layout/vList2"/>
    <dgm:cxn modelId="{935195CA-845E-41D2-B88E-035F82A78624}" type="presParOf" srcId="{BB1DB701-6A20-46CF-B554-8CE9B4D16FB7}" destId="{8C2B363C-60D7-47DD-961D-40BE08CF5B3E}" srcOrd="4" destOrd="0" presId="urn:microsoft.com/office/officeart/2005/8/layout/vList2"/>
    <dgm:cxn modelId="{5CB23652-67F0-4E9D-875D-81A0EB852107}" type="presParOf" srcId="{BB1DB701-6A20-46CF-B554-8CE9B4D16FB7}" destId="{E57E907B-31FB-4F1B-98A7-C4AAB57AE5B5}" srcOrd="5" destOrd="0" presId="urn:microsoft.com/office/officeart/2005/8/layout/vList2"/>
    <dgm:cxn modelId="{5E202F88-0541-4E6A-93C6-3DC6F52443E4}" type="presParOf" srcId="{BB1DB701-6A20-46CF-B554-8CE9B4D16FB7}" destId="{10D55283-53A0-464F-AB65-676122DDF614}" srcOrd="6" destOrd="0" presId="urn:microsoft.com/office/officeart/2005/8/layout/vList2"/>
    <dgm:cxn modelId="{996C4CE9-6FBF-4C7D-89E4-7B369555EE84}" type="presParOf" srcId="{BB1DB701-6A20-46CF-B554-8CE9B4D16FB7}" destId="{A63A39BF-54A8-495B-8069-CCAD32050F0E}" srcOrd="7" destOrd="0" presId="urn:microsoft.com/office/officeart/2005/8/layout/vList2"/>
    <dgm:cxn modelId="{2420D6E7-89ED-446A-A256-17D7D3609688}" type="presParOf" srcId="{BB1DB701-6A20-46CF-B554-8CE9B4D16FB7}" destId="{C7090C32-D8A5-44C0-8874-69F8E5F29287}" srcOrd="8" destOrd="0" presId="urn:microsoft.com/office/officeart/2005/8/layout/vList2"/>
    <dgm:cxn modelId="{15769080-1134-4728-ACF1-AD9EF32000C2}" type="presParOf" srcId="{BB1DB701-6A20-46CF-B554-8CE9B4D16FB7}" destId="{5F0AC996-1B72-45F3-978D-819527C0C3E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54436DF-6992-4F87-8B93-A1833A5FE60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1D0049-AF40-4E3A-9854-F28DC7BD32E7}">
      <dgm:prSet custT="1"/>
      <dgm:spPr/>
      <dgm:t>
        <a:bodyPr/>
        <a:lstStyle/>
        <a:p>
          <a:r>
            <a:rPr lang="en-US" sz="2800" b="1" i="1">
              <a:latin typeface="Times New Roman" panose="02020603050405020304" pitchFamily="18" charset="0"/>
              <a:cs typeface="Times New Roman" panose="02020603050405020304" pitchFamily="18" charset="0"/>
            </a:rPr>
            <a:t>APPENDIX - DATA SOURCES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5B065-4E9E-4E8C-A34C-37E4F8FBCBE4}" type="parTrans" cxnId="{3399FE4D-746C-40C7-A3E8-68EA893383CF}">
      <dgm:prSet/>
      <dgm:spPr/>
      <dgm:t>
        <a:bodyPr/>
        <a:lstStyle/>
        <a:p>
          <a:endParaRPr lang="en-US"/>
        </a:p>
      </dgm:t>
    </dgm:pt>
    <dgm:pt modelId="{DCB42F24-47D8-4DFC-9B1C-48A5911C09BB}" type="sibTrans" cxnId="{3399FE4D-746C-40C7-A3E8-68EA893383CF}">
      <dgm:prSet/>
      <dgm:spPr/>
      <dgm:t>
        <a:bodyPr/>
        <a:lstStyle/>
        <a:p>
          <a:endParaRPr lang="en-US"/>
        </a:p>
      </dgm:t>
    </dgm:pt>
    <dgm:pt modelId="{6275E82A-72A0-4609-A67E-B38D35D3102B}" type="pres">
      <dgm:prSet presAssocID="{754436DF-6992-4F87-8B93-A1833A5FE60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49C0334-46DF-4B6D-AF4D-020C6DB2BBA7}" type="pres">
      <dgm:prSet presAssocID="{5F1D0049-AF40-4E3A-9854-F28DC7BD32E7}" presName="circle1" presStyleLbl="node1" presStyleIdx="0" presStyleCnt="1"/>
      <dgm:spPr/>
    </dgm:pt>
    <dgm:pt modelId="{7A4BD4F5-8AAF-493F-9F7D-231F5DC01E46}" type="pres">
      <dgm:prSet presAssocID="{5F1D0049-AF40-4E3A-9854-F28DC7BD32E7}" presName="space" presStyleCnt="0"/>
      <dgm:spPr/>
    </dgm:pt>
    <dgm:pt modelId="{0388446C-9B46-4BBC-9257-5EFB0849258B}" type="pres">
      <dgm:prSet presAssocID="{5F1D0049-AF40-4E3A-9854-F28DC7BD32E7}" presName="rect1" presStyleLbl="alignAcc1" presStyleIdx="0" presStyleCnt="1"/>
      <dgm:spPr/>
    </dgm:pt>
    <dgm:pt modelId="{E47BA930-8A5E-47A6-99C9-F4F660A80F47}" type="pres">
      <dgm:prSet presAssocID="{5F1D0049-AF40-4E3A-9854-F28DC7BD32E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3399FE4D-746C-40C7-A3E8-68EA893383CF}" srcId="{754436DF-6992-4F87-8B93-A1833A5FE60A}" destId="{5F1D0049-AF40-4E3A-9854-F28DC7BD32E7}" srcOrd="0" destOrd="0" parTransId="{0525B065-4E9E-4E8C-A34C-37E4F8FBCBE4}" sibTransId="{DCB42F24-47D8-4DFC-9B1C-48A5911C09BB}"/>
    <dgm:cxn modelId="{ED4D264E-E11D-4283-8EF6-223CBF8305BB}" type="presOf" srcId="{754436DF-6992-4F87-8B93-A1833A5FE60A}" destId="{6275E82A-72A0-4609-A67E-B38D35D3102B}" srcOrd="0" destOrd="0" presId="urn:microsoft.com/office/officeart/2005/8/layout/target3"/>
    <dgm:cxn modelId="{D159BD55-6E12-43AA-9CEA-41F28A70581F}" type="presOf" srcId="{5F1D0049-AF40-4E3A-9854-F28DC7BD32E7}" destId="{E47BA930-8A5E-47A6-99C9-F4F660A80F47}" srcOrd="1" destOrd="0" presId="urn:microsoft.com/office/officeart/2005/8/layout/target3"/>
    <dgm:cxn modelId="{E11D3B81-103D-4440-8674-802A944A4800}" type="presOf" srcId="{5F1D0049-AF40-4E3A-9854-F28DC7BD32E7}" destId="{0388446C-9B46-4BBC-9257-5EFB0849258B}" srcOrd="0" destOrd="0" presId="urn:microsoft.com/office/officeart/2005/8/layout/target3"/>
    <dgm:cxn modelId="{29C40954-451B-427F-9F92-A71B5259BC0E}" type="presParOf" srcId="{6275E82A-72A0-4609-A67E-B38D35D3102B}" destId="{F49C0334-46DF-4B6D-AF4D-020C6DB2BBA7}" srcOrd="0" destOrd="0" presId="urn:microsoft.com/office/officeart/2005/8/layout/target3"/>
    <dgm:cxn modelId="{BC52A6BE-005F-416F-BE0B-812006766A2A}" type="presParOf" srcId="{6275E82A-72A0-4609-A67E-B38D35D3102B}" destId="{7A4BD4F5-8AAF-493F-9F7D-231F5DC01E46}" srcOrd="1" destOrd="0" presId="urn:microsoft.com/office/officeart/2005/8/layout/target3"/>
    <dgm:cxn modelId="{4D0F369C-F768-4D26-A8BF-6D1FB63C895E}" type="presParOf" srcId="{6275E82A-72A0-4609-A67E-B38D35D3102B}" destId="{0388446C-9B46-4BBC-9257-5EFB0849258B}" srcOrd="2" destOrd="0" presId="urn:microsoft.com/office/officeart/2005/8/layout/target3"/>
    <dgm:cxn modelId="{66A79C93-D954-4DA4-BFE6-68AF6BEC7F9B}" type="presParOf" srcId="{6275E82A-72A0-4609-A67E-B38D35D3102B}" destId="{E47BA930-8A5E-47A6-99C9-F4F660A80F4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92549E8-23E8-49A8-B51E-B408202AA9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0F8FAD-3E67-4BC7-92F6-EE00D4BBC309}">
      <dgm:prSet/>
      <dgm:spPr/>
      <dgm:t>
        <a:bodyPr/>
        <a:lstStyle/>
        <a:p>
          <a:r>
            <a:rPr lang="en-US" b="1" i="1"/>
            <a:t>The columns in the dataset are self-explanatory. You can refer to the  diagram given below to get a better idea of what each column signifies.</a:t>
          </a:r>
          <a:endParaRPr lang="en-US"/>
        </a:p>
      </dgm:t>
    </dgm:pt>
    <dgm:pt modelId="{B145F056-E8F1-4F53-A748-480829E449B9}" type="parTrans" cxnId="{F2EB2D6A-42AD-4771-A2F0-E2B37003C86C}">
      <dgm:prSet/>
      <dgm:spPr/>
      <dgm:t>
        <a:bodyPr/>
        <a:lstStyle/>
        <a:p>
          <a:endParaRPr lang="en-US"/>
        </a:p>
      </dgm:t>
    </dgm:pt>
    <dgm:pt modelId="{E70B2720-927E-4B67-9256-5871D15A53CB}" type="sibTrans" cxnId="{F2EB2D6A-42AD-4771-A2F0-E2B37003C86C}">
      <dgm:prSet/>
      <dgm:spPr/>
      <dgm:t>
        <a:bodyPr/>
        <a:lstStyle/>
        <a:p>
          <a:endParaRPr lang="en-US"/>
        </a:p>
      </dgm:t>
    </dgm:pt>
    <dgm:pt modelId="{F180B2CA-A492-403D-9ED9-B2AA813A939C}" type="pres">
      <dgm:prSet presAssocID="{E92549E8-23E8-49A8-B51E-B408202AA971}" presName="Name0" presStyleCnt="0">
        <dgm:presLayoutVars>
          <dgm:dir/>
          <dgm:resizeHandles val="exact"/>
        </dgm:presLayoutVars>
      </dgm:prSet>
      <dgm:spPr/>
    </dgm:pt>
    <dgm:pt modelId="{5C7AAAAA-18B5-4688-BB79-C7760ABAF2D7}" type="pres">
      <dgm:prSet presAssocID="{2D0F8FAD-3E67-4BC7-92F6-EE00D4BBC309}" presName="node" presStyleLbl="node1" presStyleIdx="0" presStyleCnt="1">
        <dgm:presLayoutVars>
          <dgm:bulletEnabled val="1"/>
        </dgm:presLayoutVars>
      </dgm:prSet>
      <dgm:spPr/>
    </dgm:pt>
  </dgm:ptLst>
  <dgm:cxnLst>
    <dgm:cxn modelId="{F2EB2D6A-42AD-4771-A2F0-E2B37003C86C}" srcId="{E92549E8-23E8-49A8-B51E-B408202AA971}" destId="{2D0F8FAD-3E67-4BC7-92F6-EE00D4BBC309}" srcOrd="0" destOrd="0" parTransId="{B145F056-E8F1-4F53-A748-480829E449B9}" sibTransId="{E70B2720-927E-4B67-9256-5871D15A53CB}"/>
    <dgm:cxn modelId="{80528388-002A-4527-9167-B80A77FDF190}" type="presOf" srcId="{E92549E8-23E8-49A8-B51E-B408202AA971}" destId="{F180B2CA-A492-403D-9ED9-B2AA813A939C}" srcOrd="0" destOrd="0" presId="urn:microsoft.com/office/officeart/2005/8/layout/process1"/>
    <dgm:cxn modelId="{25A34FAF-3B6A-4E2C-AEF8-4169F488300D}" type="presOf" srcId="{2D0F8FAD-3E67-4BC7-92F6-EE00D4BBC309}" destId="{5C7AAAAA-18B5-4688-BB79-C7760ABAF2D7}" srcOrd="0" destOrd="0" presId="urn:microsoft.com/office/officeart/2005/8/layout/process1"/>
    <dgm:cxn modelId="{472BE1F3-DB74-435B-81C7-9C370F90B22F}" type="presParOf" srcId="{F180B2CA-A492-403D-9ED9-B2AA813A939C}" destId="{5C7AAAAA-18B5-4688-BB79-C7760ABAF2D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098857B-3A9C-40AA-839E-58AED961D53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12A615-7F17-4A35-B6CA-46226494C05A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–DATA METHODOLOGY</a:t>
          </a:r>
        </a:p>
      </dgm:t>
    </dgm:pt>
    <dgm:pt modelId="{7F528E61-8821-4AA5-87F7-1070FC3800D4}" type="parTrans" cxnId="{EE9F1611-3F7B-4853-9576-340DCBA14A72}">
      <dgm:prSet/>
      <dgm:spPr/>
      <dgm:t>
        <a:bodyPr/>
        <a:lstStyle/>
        <a:p>
          <a:endParaRPr lang="en-US"/>
        </a:p>
      </dgm:t>
    </dgm:pt>
    <dgm:pt modelId="{3010340C-AE6D-40F2-829D-F7DAFF080CFD}" type="sibTrans" cxnId="{EE9F1611-3F7B-4853-9576-340DCBA14A72}">
      <dgm:prSet/>
      <dgm:spPr/>
      <dgm:t>
        <a:bodyPr/>
        <a:lstStyle/>
        <a:p>
          <a:endParaRPr lang="en-US"/>
        </a:p>
      </dgm:t>
    </dgm:pt>
    <dgm:pt modelId="{D0ED6C75-E5C5-4107-AC15-A8CDE352787B}" type="pres">
      <dgm:prSet presAssocID="{2098857B-3A9C-40AA-839E-58AED961D53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B60BE9D-ED4C-46DA-9CD0-A7A1C24467F2}" type="pres">
      <dgm:prSet presAssocID="{7312A615-7F17-4A35-B6CA-46226494C05A}" presName="circle1" presStyleLbl="node1" presStyleIdx="0" presStyleCnt="1"/>
      <dgm:spPr/>
    </dgm:pt>
    <dgm:pt modelId="{3A8E5F6D-4E8F-42E8-B6C2-CBBCBE86538E}" type="pres">
      <dgm:prSet presAssocID="{7312A615-7F17-4A35-B6CA-46226494C05A}" presName="space" presStyleCnt="0"/>
      <dgm:spPr/>
    </dgm:pt>
    <dgm:pt modelId="{F2D13894-5C8C-45B4-AAF4-48C57F9D9CD5}" type="pres">
      <dgm:prSet presAssocID="{7312A615-7F17-4A35-B6CA-46226494C05A}" presName="rect1" presStyleLbl="alignAcc1" presStyleIdx="0" presStyleCnt="1"/>
      <dgm:spPr/>
    </dgm:pt>
    <dgm:pt modelId="{55F04103-8FAC-413F-9536-9D326BD9CCB9}" type="pres">
      <dgm:prSet presAssocID="{7312A615-7F17-4A35-B6CA-46226494C05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E9F1611-3F7B-4853-9576-340DCBA14A72}" srcId="{2098857B-3A9C-40AA-839E-58AED961D539}" destId="{7312A615-7F17-4A35-B6CA-46226494C05A}" srcOrd="0" destOrd="0" parTransId="{7F528E61-8821-4AA5-87F7-1070FC3800D4}" sibTransId="{3010340C-AE6D-40F2-829D-F7DAFF080CFD}"/>
    <dgm:cxn modelId="{68C63416-C056-4214-8CDB-9F901DDB73A8}" type="presOf" srcId="{7312A615-7F17-4A35-B6CA-46226494C05A}" destId="{55F04103-8FAC-413F-9536-9D326BD9CCB9}" srcOrd="1" destOrd="0" presId="urn:microsoft.com/office/officeart/2005/8/layout/target3"/>
    <dgm:cxn modelId="{9DD91531-DE52-49BA-B092-8B8905426BE3}" type="presOf" srcId="{7312A615-7F17-4A35-B6CA-46226494C05A}" destId="{F2D13894-5C8C-45B4-AAF4-48C57F9D9CD5}" srcOrd="0" destOrd="0" presId="urn:microsoft.com/office/officeart/2005/8/layout/target3"/>
    <dgm:cxn modelId="{BBF09B76-060E-4B42-A69C-A502B753E606}" type="presOf" srcId="{2098857B-3A9C-40AA-839E-58AED961D539}" destId="{D0ED6C75-E5C5-4107-AC15-A8CDE352787B}" srcOrd="0" destOrd="0" presId="urn:microsoft.com/office/officeart/2005/8/layout/target3"/>
    <dgm:cxn modelId="{98C55F90-FEA8-41FB-86EF-BE4EDDEEA395}" type="presParOf" srcId="{D0ED6C75-E5C5-4107-AC15-A8CDE352787B}" destId="{5B60BE9D-ED4C-46DA-9CD0-A7A1C24467F2}" srcOrd="0" destOrd="0" presId="urn:microsoft.com/office/officeart/2005/8/layout/target3"/>
    <dgm:cxn modelId="{00CD17D9-8828-4E62-BD2C-24AB5FE86AC7}" type="presParOf" srcId="{D0ED6C75-E5C5-4107-AC15-A8CDE352787B}" destId="{3A8E5F6D-4E8F-42E8-B6C2-CBBCBE86538E}" srcOrd="1" destOrd="0" presId="urn:microsoft.com/office/officeart/2005/8/layout/target3"/>
    <dgm:cxn modelId="{4E24EEBC-E611-43E0-9F62-89C44151F0EC}" type="presParOf" srcId="{D0ED6C75-E5C5-4107-AC15-A8CDE352787B}" destId="{F2D13894-5C8C-45B4-AAF4-48C57F9D9CD5}" srcOrd="2" destOrd="0" presId="urn:microsoft.com/office/officeart/2005/8/layout/target3"/>
    <dgm:cxn modelId="{248D815F-568E-42F9-B804-A231AE59901F}" type="presParOf" srcId="{D0ED6C75-E5C5-4107-AC15-A8CDE352787B}" destId="{55F04103-8FAC-413F-9536-9D326BD9CCB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5668A7-0BE5-464B-9D17-F5B2003BA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731473-15B8-4910-919C-F0DC40C5F69C}">
      <dgm:prSet/>
      <dgm:spPr/>
      <dgm:t>
        <a:bodyPr/>
        <a:lstStyle/>
        <a:p>
          <a:r>
            <a:rPr lang="en-US" b="1" i="1"/>
            <a:t>Conducted a thorough analysis of NewYork Airbnbs Dataset.</a:t>
          </a:r>
          <a:endParaRPr lang="en-US"/>
        </a:p>
      </dgm:t>
    </dgm:pt>
    <dgm:pt modelId="{0B955FD7-ABA8-4622-95B0-31C799CB3EF3}" type="parTrans" cxnId="{BB04A757-A0F1-4E07-BAD8-6A6C6E7258EA}">
      <dgm:prSet/>
      <dgm:spPr/>
      <dgm:t>
        <a:bodyPr/>
        <a:lstStyle/>
        <a:p>
          <a:endParaRPr lang="en-US"/>
        </a:p>
      </dgm:t>
    </dgm:pt>
    <dgm:pt modelId="{3F5F1901-CA01-4561-BC38-B396A7137107}" type="sibTrans" cxnId="{BB04A757-A0F1-4E07-BAD8-6A6C6E7258EA}">
      <dgm:prSet/>
      <dgm:spPr/>
      <dgm:t>
        <a:bodyPr/>
        <a:lstStyle/>
        <a:p>
          <a:endParaRPr lang="en-US"/>
        </a:p>
      </dgm:t>
    </dgm:pt>
    <dgm:pt modelId="{6DA9BA46-CB2B-437E-8E77-1A75B8F9328D}">
      <dgm:prSet/>
      <dgm:spPr/>
      <dgm:t>
        <a:bodyPr/>
        <a:lstStyle/>
        <a:p>
          <a:r>
            <a:rPr lang="en-US" b="1" i="1"/>
            <a:t>Cleaned the data set using python.</a:t>
          </a:r>
          <a:endParaRPr lang="en-US"/>
        </a:p>
      </dgm:t>
    </dgm:pt>
    <dgm:pt modelId="{518A27E9-3D87-44F1-B987-AB42EF1AB4BA}" type="parTrans" cxnId="{CC0CA7B6-9DF2-4E74-934A-BA0F75F86C6A}">
      <dgm:prSet/>
      <dgm:spPr/>
      <dgm:t>
        <a:bodyPr/>
        <a:lstStyle/>
        <a:p>
          <a:endParaRPr lang="en-US"/>
        </a:p>
      </dgm:t>
    </dgm:pt>
    <dgm:pt modelId="{B97C3430-91B4-4DC0-87B4-8B619BEB2F90}" type="sibTrans" cxnId="{CC0CA7B6-9DF2-4E74-934A-BA0F75F86C6A}">
      <dgm:prSet/>
      <dgm:spPr/>
      <dgm:t>
        <a:bodyPr/>
        <a:lstStyle/>
        <a:p>
          <a:endParaRPr lang="en-US"/>
        </a:p>
      </dgm:t>
    </dgm:pt>
    <dgm:pt modelId="{63014CF5-F290-43AB-88E9-DD314EB76826}">
      <dgm:prSet/>
      <dgm:spPr/>
      <dgm:t>
        <a:bodyPr/>
        <a:lstStyle/>
        <a:p>
          <a:r>
            <a:rPr lang="en-US" b="1" i="1"/>
            <a:t>Derived the necessary features.</a:t>
          </a:r>
          <a:endParaRPr lang="en-US"/>
        </a:p>
      </dgm:t>
    </dgm:pt>
    <dgm:pt modelId="{E2DD0906-77A9-488D-980C-F49435EA18F8}" type="parTrans" cxnId="{D9165602-492F-4012-8250-1906E9808B81}">
      <dgm:prSet/>
      <dgm:spPr/>
      <dgm:t>
        <a:bodyPr/>
        <a:lstStyle/>
        <a:p>
          <a:endParaRPr lang="en-US"/>
        </a:p>
      </dgm:t>
    </dgm:pt>
    <dgm:pt modelId="{71EB9F6E-53B4-4300-934D-5D23F9223EAF}" type="sibTrans" cxnId="{D9165602-492F-4012-8250-1906E9808B81}">
      <dgm:prSet/>
      <dgm:spPr/>
      <dgm:t>
        <a:bodyPr/>
        <a:lstStyle/>
        <a:p>
          <a:endParaRPr lang="en-US"/>
        </a:p>
      </dgm:t>
    </dgm:pt>
    <dgm:pt modelId="{DCF00E0A-C261-43AA-9360-31568C097550}">
      <dgm:prSet/>
      <dgm:spPr/>
      <dgm:t>
        <a:bodyPr/>
        <a:lstStyle/>
        <a:p>
          <a:r>
            <a:rPr lang="en-US" b="1" i="1"/>
            <a:t>Used group aggregation, pivot table and other statistical methods.</a:t>
          </a:r>
          <a:endParaRPr lang="en-US"/>
        </a:p>
      </dgm:t>
    </dgm:pt>
    <dgm:pt modelId="{89DEC037-0EA7-4EB5-B1FF-EFCAA96A33A1}" type="parTrans" cxnId="{2763AF48-BA74-48D5-B237-A835CECDDFD1}">
      <dgm:prSet/>
      <dgm:spPr/>
      <dgm:t>
        <a:bodyPr/>
        <a:lstStyle/>
        <a:p>
          <a:endParaRPr lang="en-US"/>
        </a:p>
      </dgm:t>
    </dgm:pt>
    <dgm:pt modelId="{843CACCE-E7B3-4BB4-AB47-28BE291CFC83}" type="sibTrans" cxnId="{2763AF48-BA74-48D5-B237-A835CECDDFD1}">
      <dgm:prSet/>
      <dgm:spPr/>
      <dgm:t>
        <a:bodyPr/>
        <a:lstStyle/>
        <a:p>
          <a:endParaRPr lang="en-US"/>
        </a:p>
      </dgm:t>
    </dgm:pt>
    <dgm:pt modelId="{35D47331-2A38-4397-9E5A-34A11122E2A7}">
      <dgm:prSet/>
      <dgm:spPr/>
      <dgm:t>
        <a:bodyPr/>
        <a:lstStyle/>
        <a:p>
          <a:r>
            <a:rPr lang="en-US" b="1" i="1"/>
            <a:t>Created charts and visualizations using Tableau.</a:t>
          </a:r>
          <a:endParaRPr lang="en-US"/>
        </a:p>
      </dgm:t>
    </dgm:pt>
    <dgm:pt modelId="{66E021D0-3950-4B8D-BCA1-76D469AA6E93}" type="parTrans" cxnId="{C418448C-7CEC-4C79-87B4-15A5E0A6D702}">
      <dgm:prSet/>
      <dgm:spPr/>
      <dgm:t>
        <a:bodyPr/>
        <a:lstStyle/>
        <a:p>
          <a:endParaRPr lang="en-US"/>
        </a:p>
      </dgm:t>
    </dgm:pt>
    <dgm:pt modelId="{8B73C16E-8276-493A-A7F8-32FB6DFAFCD0}" type="sibTrans" cxnId="{C418448C-7CEC-4C79-87B4-15A5E0A6D702}">
      <dgm:prSet/>
      <dgm:spPr/>
      <dgm:t>
        <a:bodyPr/>
        <a:lstStyle/>
        <a:p>
          <a:endParaRPr lang="en-US"/>
        </a:p>
      </dgm:t>
    </dgm:pt>
    <dgm:pt modelId="{AE7DFB17-E533-4A5A-8F7B-2810DD5F1994}" type="pres">
      <dgm:prSet presAssocID="{0A5668A7-0BE5-464B-9D17-F5B2003BA30F}" presName="linear" presStyleCnt="0">
        <dgm:presLayoutVars>
          <dgm:animLvl val="lvl"/>
          <dgm:resizeHandles val="exact"/>
        </dgm:presLayoutVars>
      </dgm:prSet>
      <dgm:spPr/>
    </dgm:pt>
    <dgm:pt modelId="{05D7D990-4F73-4D7A-B95E-C4B81C7310E0}" type="pres">
      <dgm:prSet presAssocID="{0C731473-15B8-4910-919C-F0DC40C5F6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48B5FA-993C-44CD-8053-FFFF6B986836}" type="pres">
      <dgm:prSet presAssocID="{3F5F1901-CA01-4561-BC38-B396A7137107}" presName="spacer" presStyleCnt="0"/>
      <dgm:spPr/>
    </dgm:pt>
    <dgm:pt modelId="{079A7F56-A4BD-4F7A-A256-27A4844489CF}" type="pres">
      <dgm:prSet presAssocID="{6DA9BA46-CB2B-437E-8E77-1A75B8F932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CB953E-37FA-4189-917C-F81F781A9E29}" type="pres">
      <dgm:prSet presAssocID="{B97C3430-91B4-4DC0-87B4-8B619BEB2F90}" presName="spacer" presStyleCnt="0"/>
      <dgm:spPr/>
    </dgm:pt>
    <dgm:pt modelId="{B8A754AC-8A4E-4589-8907-C1C251D3FE44}" type="pres">
      <dgm:prSet presAssocID="{63014CF5-F290-43AB-88E9-DD314EB768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7570CA-CFD9-476E-A5A2-2DC5A52CDE50}" type="pres">
      <dgm:prSet presAssocID="{71EB9F6E-53B4-4300-934D-5D23F9223EAF}" presName="spacer" presStyleCnt="0"/>
      <dgm:spPr/>
    </dgm:pt>
    <dgm:pt modelId="{7B24B45C-28FD-4818-BEF8-A51D2793696F}" type="pres">
      <dgm:prSet presAssocID="{DCF00E0A-C261-43AA-9360-31568C0975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5D71AB-6370-4404-ABCE-D5EE0FBBB1D2}" type="pres">
      <dgm:prSet presAssocID="{843CACCE-E7B3-4BB4-AB47-28BE291CFC83}" presName="spacer" presStyleCnt="0"/>
      <dgm:spPr/>
    </dgm:pt>
    <dgm:pt modelId="{C5D663A1-92F8-46F0-B236-8B102D801518}" type="pres">
      <dgm:prSet presAssocID="{35D47331-2A38-4397-9E5A-34A11122E2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165602-492F-4012-8250-1906E9808B81}" srcId="{0A5668A7-0BE5-464B-9D17-F5B2003BA30F}" destId="{63014CF5-F290-43AB-88E9-DD314EB76826}" srcOrd="2" destOrd="0" parTransId="{E2DD0906-77A9-488D-980C-F49435EA18F8}" sibTransId="{71EB9F6E-53B4-4300-934D-5D23F9223EAF}"/>
    <dgm:cxn modelId="{56693520-0AE3-4F1B-8EF0-1543F81D63FD}" type="presOf" srcId="{6DA9BA46-CB2B-437E-8E77-1A75B8F9328D}" destId="{079A7F56-A4BD-4F7A-A256-27A4844489CF}" srcOrd="0" destOrd="0" presId="urn:microsoft.com/office/officeart/2005/8/layout/vList2"/>
    <dgm:cxn modelId="{7DF62A33-3DD8-4BCD-9D85-A959461441ED}" type="presOf" srcId="{35D47331-2A38-4397-9E5A-34A11122E2A7}" destId="{C5D663A1-92F8-46F0-B236-8B102D801518}" srcOrd="0" destOrd="0" presId="urn:microsoft.com/office/officeart/2005/8/layout/vList2"/>
    <dgm:cxn modelId="{2763AF48-BA74-48D5-B237-A835CECDDFD1}" srcId="{0A5668A7-0BE5-464B-9D17-F5B2003BA30F}" destId="{DCF00E0A-C261-43AA-9360-31568C097550}" srcOrd="3" destOrd="0" parTransId="{89DEC037-0EA7-4EB5-B1FF-EFCAA96A33A1}" sibTransId="{843CACCE-E7B3-4BB4-AB47-28BE291CFC83}"/>
    <dgm:cxn modelId="{D212854A-C0EF-41E6-96FF-771A65163285}" type="presOf" srcId="{0C731473-15B8-4910-919C-F0DC40C5F69C}" destId="{05D7D990-4F73-4D7A-B95E-C4B81C7310E0}" srcOrd="0" destOrd="0" presId="urn:microsoft.com/office/officeart/2005/8/layout/vList2"/>
    <dgm:cxn modelId="{BB04A757-A0F1-4E07-BAD8-6A6C6E7258EA}" srcId="{0A5668A7-0BE5-464B-9D17-F5B2003BA30F}" destId="{0C731473-15B8-4910-919C-F0DC40C5F69C}" srcOrd="0" destOrd="0" parTransId="{0B955FD7-ABA8-4622-95B0-31C799CB3EF3}" sibTransId="{3F5F1901-CA01-4561-BC38-B396A7137107}"/>
    <dgm:cxn modelId="{C418448C-7CEC-4C79-87B4-15A5E0A6D702}" srcId="{0A5668A7-0BE5-464B-9D17-F5B2003BA30F}" destId="{35D47331-2A38-4397-9E5A-34A11122E2A7}" srcOrd="4" destOrd="0" parTransId="{66E021D0-3950-4B8D-BCA1-76D469AA6E93}" sibTransId="{8B73C16E-8276-493A-A7F8-32FB6DFAFCD0}"/>
    <dgm:cxn modelId="{E9D95BB2-4E42-44F3-A5F1-054720993395}" type="presOf" srcId="{63014CF5-F290-43AB-88E9-DD314EB76826}" destId="{B8A754AC-8A4E-4589-8907-C1C251D3FE44}" srcOrd="0" destOrd="0" presId="urn:microsoft.com/office/officeart/2005/8/layout/vList2"/>
    <dgm:cxn modelId="{CC0CA7B6-9DF2-4E74-934A-BA0F75F86C6A}" srcId="{0A5668A7-0BE5-464B-9D17-F5B2003BA30F}" destId="{6DA9BA46-CB2B-437E-8E77-1A75B8F9328D}" srcOrd="1" destOrd="0" parTransId="{518A27E9-3D87-44F1-B987-AB42EF1AB4BA}" sibTransId="{B97C3430-91B4-4DC0-87B4-8B619BEB2F90}"/>
    <dgm:cxn modelId="{12C89EE3-9816-4AF1-BEF4-4F2CBD19500A}" type="presOf" srcId="{DCF00E0A-C261-43AA-9360-31568C097550}" destId="{7B24B45C-28FD-4818-BEF8-A51D2793696F}" srcOrd="0" destOrd="0" presId="urn:microsoft.com/office/officeart/2005/8/layout/vList2"/>
    <dgm:cxn modelId="{E64A9FE3-8955-4AAC-8006-E6258E73FD62}" type="presOf" srcId="{0A5668A7-0BE5-464B-9D17-F5B2003BA30F}" destId="{AE7DFB17-E533-4A5A-8F7B-2810DD5F1994}" srcOrd="0" destOrd="0" presId="urn:microsoft.com/office/officeart/2005/8/layout/vList2"/>
    <dgm:cxn modelId="{404E5359-A31B-47F8-91C5-F0A06DFE98AC}" type="presParOf" srcId="{AE7DFB17-E533-4A5A-8F7B-2810DD5F1994}" destId="{05D7D990-4F73-4D7A-B95E-C4B81C7310E0}" srcOrd="0" destOrd="0" presId="urn:microsoft.com/office/officeart/2005/8/layout/vList2"/>
    <dgm:cxn modelId="{BE402691-ADE6-47CC-9E2E-E304D58EAA11}" type="presParOf" srcId="{AE7DFB17-E533-4A5A-8F7B-2810DD5F1994}" destId="{4D48B5FA-993C-44CD-8053-FFFF6B986836}" srcOrd="1" destOrd="0" presId="urn:microsoft.com/office/officeart/2005/8/layout/vList2"/>
    <dgm:cxn modelId="{FE491AA1-625B-4478-A221-0234749E94CB}" type="presParOf" srcId="{AE7DFB17-E533-4A5A-8F7B-2810DD5F1994}" destId="{079A7F56-A4BD-4F7A-A256-27A4844489CF}" srcOrd="2" destOrd="0" presId="urn:microsoft.com/office/officeart/2005/8/layout/vList2"/>
    <dgm:cxn modelId="{C0850152-F89D-48EA-A4B1-A480487D1A57}" type="presParOf" srcId="{AE7DFB17-E533-4A5A-8F7B-2810DD5F1994}" destId="{4ACB953E-37FA-4189-917C-F81F781A9E29}" srcOrd="3" destOrd="0" presId="urn:microsoft.com/office/officeart/2005/8/layout/vList2"/>
    <dgm:cxn modelId="{5764D036-E8D9-47F3-B464-79C554B0BCCE}" type="presParOf" srcId="{AE7DFB17-E533-4A5A-8F7B-2810DD5F1994}" destId="{B8A754AC-8A4E-4589-8907-C1C251D3FE44}" srcOrd="4" destOrd="0" presId="urn:microsoft.com/office/officeart/2005/8/layout/vList2"/>
    <dgm:cxn modelId="{9E21D8B7-958B-4BD1-8C49-91BB55379FF8}" type="presParOf" srcId="{AE7DFB17-E533-4A5A-8F7B-2810DD5F1994}" destId="{837570CA-CFD9-476E-A5A2-2DC5A52CDE50}" srcOrd="5" destOrd="0" presId="urn:microsoft.com/office/officeart/2005/8/layout/vList2"/>
    <dgm:cxn modelId="{476945C9-5364-4DCE-A8F5-7230DE9D2EC0}" type="presParOf" srcId="{AE7DFB17-E533-4A5A-8F7B-2810DD5F1994}" destId="{7B24B45C-28FD-4818-BEF8-A51D2793696F}" srcOrd="6" destOrd="0" presId="urn:microsoft.com/office/officeart/2005/8/layout/vList2"/>
    <dgm:cxn modelId="{E2A5074F-4EF2-4C13-9DA5-E7ED572C1665}" type="presParOf" srcId="{AE7DFB17-E533-4A5A-8F7B-2810DD5F1994}" destId="{DD5D71AB-6370-4404-ABCE-D5EE0FBBB1D2}" srcOrd="7" destOrd="0" presId="urn:microsoft.com/office/officeart/2005/8/layout/vList2"/>
    <dgm:cxn modelId="{31CA559D-72AA-46B0-9787-A863C817ACEC}" type="presParOf" srcId="{AE7DFB17-E533-4A5A-8F7B-2810DD5F1994}" destId="{C5D663A1-92F8-46F0-B236-8B102D8015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1D5D6B5-B635-469B-BF8E-6EAF121821B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9F9617-3112-4DD8-8321-C449A25221C2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- DATA ASSUMPTIONS</a:t>
          </a:r>
        </a:p>
      </dgm:t>
    </dgm:pt>
    <dgm:pt modelId="{D3B16394-7158-4D0E-9684-395A4B949C29}" type="parTrans" cxnId="{029F8922-643E-4597-B394-D9E1E8916B54}">
      <dgm:prSet/>
      <dgm:spPr/>
      <dgm:t>
        <a:bodyPr/>
        <a:lstStyle/>
        <a:p>
          <a:endParaRPr lang="en-US"/>
        </a:p>
      </dgm:t>
    </dgm:pt>
    <dgm:pt modelId="{E258F4BF-8CEF-46E4-8EFF-17B9EE89B889}" type="sibTrans" cxnId="{029F8922-643E-4597-B394-D9E1E8916B54}">
      <dgm:prSet/>
      <dgm:spPr/>
      <dgm:t>
        <a:bodyPr/>
        <a:lstStyle/>
        <a:p>
          <a:endParaRPr lang="en-US"/>
        </a:p>
      </dgm:t>
    </dgm:pt>
    <dgm:pt modelId="{06472B2C-44A2-4633-9AF0-2825F7EB8962}" type="pres">
      <dgm:prSet presAssocID="{01D5D6B5-B635-469B-BF8E-6EAF121821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D24A83F-1329-4DBA-BD44-13452E9125DE}" type="pres">
      <dgm:prSet presAssocID="{399F9617-3112-4DD8-8321-C449A25221C2}" presName="circle1" presStyleLbl="node1" presStyleIdx="0" presStyleCnt="1"/>
      <dgm:spPr/>
    </dgm:pt>
    <dgm:pt modelId="{8262ACC4-B8B3-4654-8531-2202A0C8C552}" type="pres">
      <dgm:prSet presAssocID="{399F9617-3112-4DD8-8321-C449A25221C2}" presName="space" presStyleCnt="0"/>
      <dgm:spPr/>
    </dgm:pt>
    <dgm:pt modelId="{97E19FDC-A05F-437F-9FED-F78AEEBB63F9}" type="pres">
      <dgm:prSet presAssocID="{399F9617-3112-4DD8-8321-C449A25221C2}" presName="rect1" presStyleLbl="alignAcc1" presStyleIdx="0" presStyleCnt="1"/>
      <dgm:spPr/>
    </dgm:pt>
    <dgm:pt modelId="{E5B33CA3-936F-4BE4-B0AF-E2F6D0038630}" type="pres">
      <dgm:prSet presAssocID="{399F9617-3112-4DD8-8321-C449A25221C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99E4C02-EC33-4895-AF99-F0B4EF1523D8}" type="presOf" srcId="{01D5D6B5-B635-469B-BF8E-6EAF121821BB}" destId="{06472B2C-44A2-4633-9AF0-2825F7EB8962}" srcOrd="0" destOrd="0" presId="urn:microsoft.com/office/officeart/2005/8/layout/target3"/>
    <dgm:cxn modelId="{029F8922-643E-4597-B394-D9E1E8916B54}" srcId="{01D5D6B5-B635-469B-BF8E-6EAF121821BB}" destId="{399F9617-3112-4DD8-8321-C449A25221C2}" srcOrd="0" destOrd="0" parTransId="{D3B16394-7158-4D0E-9684-395A4B949C29}" sibTransId="{E258F4BF-8CEF-46E4-8EFF-17B9EE89B889}"/>
    <dgm:cxn modelId="{EE1C8D55-3A6A-4BC1-973F-17E38E697FDB}" type="presOf" srcId="{399F9617-3112-4DD8-8321-C449A25221C2}" destId="{E5B33CA3-936F-4BE4-B0AF-E2F6D0038630}" srcOrd="1" destOrd="0" presId="urn:microsoft.com/office/officeart/2005/8/layout/target3"/>
    <dgm:cxn modelId="{9EB955DF-8679-4885-97DB-37E891F99E4E}" type="presOf" srcId="{399F9617-3112-4DD8-8321-C449A25221C2}" destId="{97E19FDC-A05F-437F-9FED-F78AEEBB63F9}" srcOrd="0" destOrd="0" presId="urn:microsoft.com/office/officeart/2005/8/layout/target3"/>
    <dgm:cxn modelId="{68FCA436-296F-4617-9C17-CDD1D34A0261}" type="presParOf" srcId="{06472B2C-44A2-4633-9AF0-2825F7EB8962}" destId="{AD24A83F-1329-4DBA-BD44-13452E9125DE}" srcOrd="0" destOrd="0" presId="urn:microsoft.com/office/officeart/2005/8/layout/target3"/>
    <dgm:cxn modelId="{CB2C3C13-3836-4316-9D37-92BA016C66AF}" type="presParOf" srcId="{06472B2C-44A2-4633-9AF0-2825F7EB8962}" destId="{8262ACC4-B8B3-4654-8531-2202A0C8C552}" srcOrd="1" destOrd="0" presId="urn:microsoft.com/office/officeart/2005/8/layout/target3"/>
    <dgm:cxn modelId="{E3ADB49A-CC72-45DD-BEBB-EB9B4AD98F2E}" type="presParOf" srcId="{06472B2C-44A2-4633-9AF0-2825F7EB8962}" destId="{97E19FDC-A05F-437F-9FED-F78AEEBB63F9}" srcOrd="2" destOrd="0" presId="urn:microsoft.com/office/officeart/2005/8/layout/target3"/>
    <dgm:cxn modelId="{ACB91FAF-4B33-4DD2-B064-486941C3CD5A}" type="presParOf" srcId="{06472B2C-44A2-4633-9AF0-2825F7EB8962}" destId="{E5B33CA3-936F-4BE4-B0AF-E2F6D003863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4ED07AC-F1C7-42DC-B38D-C2233063563A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F83D8B-ADB5-4D65-8098-8A6134F7D131}">
      <dgm:prSet/>
      <dgm:spPr/>
      <dgm:t>
        <a:bodyPr/>
        <a:lstStyle/>
        <a:p>
          <a:r>
            <a:rPr lang="en-US"/>
            <a:t>Thank you</a:t>
          </a:r>
        </a:p>
      </dgm:t>
    </dgm:pt>
    <dgm:pt modelId="{36F9A619-F3CF-4220-B832-49AF5D1C9B4A}" type="parTrans" cxnId="{52CFE4F2-54C8-4378-947B-3AEB3DD0FC06}">
      <dgm:prSet/>
      <dgm:spPr/>
      <dgm:t>
        <a:bodyPr/>
        <a:lstStyle/>
        <a:p>
          <a:endParaRPr lang="en-US"/>
        </a:p>
      </dgm:t>
    </dgm:pt>
    <dgm:pt modelId="{E4CDBB9A-FFFB-42A0-9CBD-004BBD0E2473}" type="sibTrans" cxnId="{52CFE4F2-54C8-4378-947B-3AEB3DD0FC06}">
      <dgm:prSet/>
      <dgm:spPr/>
      <dgm:t>
        <a:bodyPr/>
        <a:lstStyle/>
        <a:p>
          <a:endParaRPr lang="en-US"/>
        </a:p>
      </dgm:t>
    </dgm:pt>
    <dgm:pt modelId="{2D8B2894-E5C6-485F-99ED-3ABF5E8D1D8A}" type="pres">
      <dgm:prSet presAssocID="{74ED07AC-F1C7-42DC-B38D-C2233063563A}" presName="Name0" presStyleCnt="0">
        <dgm:presLayoutVars>
          <dgm:dir/>
          <dgm:animOne val="branch"/>
          <dgm:animLvl val="lvl"/>
        </dgm:presLayoutVars>
      </dgm:prSet>
      <dgm:spPr/>
    </dgm:pt>
    <dgm:pt modelId="{DC51DA3E-397F-4A32-AFCB-D49323B92704}" type="pres">
      <dgm:prSet presAssocID="{3BF83D8B-ADB5-4D65-8098-8A6134F7D131}" presName="chaos" presStyleCnt="0"/>
      <dgm:spPr/>
    </dgm:pt>
    <dgm:pt modelId="{AB5938D2-689A-4D75-99DF-ED3EAE2AE82B}" type="pres">
      <dgm:prSet presAssocID="{3BF83D8B-ADB5-4D65-8098-8A6134F7D131}" presName="parTx1" presStyleLbl="revTx" presStyleIdx="0" presStyleCnt="1"/>
      <dgm:spPr/>
    </dgm:pt>
    <dgm:pt modelId="{4E07CEDA-DC2D-4C5E-A9C8-525A6BB8A79C}" type="pres">
      <dgm:prSet presAssocID="{3BF83D8B-ADB5-4D65-8098-8A6134F7D131}" presName="c1" presStyleLbl="node1" presStyleIdx="0" presStyleCnt="18"/>
      <dgm:spPr/>
    </dgm:pt>
    <dgm:pt modelId="{BAAB2E5B-B0E4-4213-AEF3-3180ED763CDB}" type="pres">
      <dgm:prSet presAssocID="{3BF83D8B-ADB5-4D65-8098-8A6134F7D131}" presName="c2" presStyleLbl="node1" presStyleIdx="1" presStyleCnt="18"/>
      <dgm:spPr/>
    </dgm:pt>
    <dgm:pt modelId="{1B0113DA-5692-4449-AD2F-2B3B69C940EF}" type="pres">
      <dgm:prSet presAssocID="{3BF83D8B-ADB5-4D65-8098-8A6134F7D131}" presName="c3" presStyleLbl="node1" presStyleIdx="2" presStyleCnt="18"/>
      <dgm:spPr/>
    </dgm:pt>
    <dgm:pt modelId="{CA05FFF2-59F3-4446-853E-F280EBBE46FF}" type="pres">
      <dgm:prSet presAssocID="{3BF83D8B-ADB5-4D65-8098-8A6134F7D131}" presName="c4" presStyleLbl="node1" presStyleIdx="3" presStyleCnt="18"/>
      <dgm:spPr/>
    </dgm:pt>
    <dgm:pt modelId="{47C9B183-C064-4FFA-ADD3-A1EC0AF5CAB2}" type="pres">
      <dgm:prSet presAssocID="{3BF83D8B-ADB5-4D65-8098-8A6134F7D131}" presName="c5" presStyleLbl="node1" presStyleIdx="4" presStyleCnt="18"/>
      <dgm:spPr/>
    </dgm:pt>
    <dgm:pt modelId="{F4B604A3-1A93-4DCB-A6E6-45C7417446E7}" type="pres">
      <dgm:prSet presAssocID="{3BF83D8B-ADB5-4D65-8098-8A6134F7D131}" presName="c6" presStyleLbl="node1" presStyleIdx="5" presStyleCnt="18"/>
      <dgm:spPr/>
    </dgm:pt>
    <dgm:pt modelId="{0BD529C9-D50D-4F2B-8FFF-3829200AA06C}" type="pres">
      <dgm:prSet presAssocID="{3BF83D8B-ADB5-4D65-8098-8A6134F7D131}" presName="c7" presStyleLbl="node1" presStyleIdx="6" presStyleCnt="18"/>
      <dgm:spPr/>
    </dgm:pt>
    <dgm:pt modelId="{297C3EBE-DC0E-4A3B-ABBF-C0D352E453CF}" type="pres">
      <dgm:prSet presAssocID="{3BF83D8B-ADB5-4D65-8098-8A6134F7D131}" presName="c8" presStyleLbl="node1" presStyleIdx="7" presStyleCnt="18"/>
      <dgm:spPr/>
    </dgm:pt>
    <dgm:pt modelId="{F5CAE332-A98A-4C4D-9B82-7416A6C8F421}" type="pres">
      <dgm:prSet presAssocID="{3BF83D8B-ADB5-4D65-8098-8A6134F7D131}" presName="c9" presStyleLbl="node1" presStyleIdx="8" presStyleCnt="18"/>
      <dgm:spPr/>
    </dgm:pt>
    <dgm:pt modelId="{58BBCA80-29E6-4C35-8B52-C5319280ABBE}" type="pres">
      <dgm:prSet presAssocID="{3BF83D8B-ADB5-4D65-8098-8A6134F7D131}" presName="c10" presStyleLbl="node1" presStyleIdx="9" presStyleCnt="18"/>
      <dgm:spPr/>
    </dgm:pt>
    <dgm:pt modelId="{E4485071-0ABE-48AA-988D-C55C80F3F885}" type="pres">
      <dgm:prSet presAssocID="{3BF83D8B-ADB5-4D65-8098-8A6134F7D131}" presName="c11" presStyleLbl="node1" presStyleIdx="10" presStyleCnt="18"/>
      <dgm:spPr/>
    </dgm:pt>
    <dgm:pt modelId="{85AFE079-ED66-4FD0-AB94-1D2C194A499D}" type="pres">
      <dgm:prSet presAssocID="{3BF83D8B-ADB5-4D65-8098-8A6134F7D131}" presName="c12" presStyleLbl="node1" presStyleIdx="11" presStyleCnt="18"/>
      <dgm:spPr/>
    </dgm:pt>
    <dgm:pt modelId="{670CC46A-4D11-4878-AD49-606171A35C54}" type="pres">
      <dgm:prSet presAssocID="{3BF83D8B-ADB5-4D65-8098-8A6134F7D131}" presName="c13" presStyleLbl="node1" presStyleIdx="12" presStyleCnt="18"/>
      <dgm:spPr/>
    </dgm:pt>
    <dgm:pt modelId="{C3E26C99-0E19-49D3-88F4-6E232DC67A0C}" type="pres">
      <dgm:prSet presAssocID="{3BF83D8B-ADB5-4D65-8098-8A6134F7D131}" presName="c14" presStyleLbl="node1" presStyleIdx="13" presStyleCnt="18"/>
      <dgm:spPr/>
    </dgm:pt>
    <dgm:pt modelId="{FAFCFC81-A1C3-4DE6-AE9E-6B21571F3439}" type="pres">
      <dgm:prSet presAssocID="{3BF83D8B-ADB5-4D65-8098-8A6134F7D131}" presName="c15" presStyleLbl="node1" presStyleIdx="14" presStyleCnt="18"/>
      <dgm:spPr/>
    </dgm:pt>
    <dgm:pt modelId="{3464337B-DD09-4C11-A1A6-362CAB5BBE57}" type="pres">
      <dgm:prSet presAssocID="{3BF83D8B-ADB5-4D65-8098-8A6134F7D131}" presName="c16" presStyleLbl="node1" presStyleIdx="15" presStyleCnt="18"/>
      <dgm:spPr/>
    </dgm:pt>
    <dgm:pt modelId="{6D71BE0F-0820-441E-AE00-ED4001378A2F}" type="pres">
      <dgm:prSet presAssocID="{3BF83D8B-ADB5-4D65-8098-8A6134F7D131}" presName="c17" presStyleLbl="node1" presStyleIdx="16" presStyleCnt="18"/>
      <dgm:spPr/>
    </dgm:pt>
    <dgm:pt modelId="{87E829BE-1F31-4853-8264-539CF011A02F}" type="pres">
      <dgm:prSet presAssocID="{3BF83D8B-ADB5-4D65-8098-8A6134F7D131}" presName="c18" presStyleLbl="node1" presStyleIdx="17" presStyleCnt="18"/>
      <dgm:spPr/>
    </dgm:pt>
  </dgm:ptLst>
  <dgm:cxnLst>
    <dgm:cxn modelId="{D693AA05-F2E3-47EA-8EAD-91554676A8B7}" type="presOf" srcId="{74ED07AC-F1C7-42DC-B38D-C2233063563A}" destId="{2D8B2894-E5C6-485F-99ED-3ABF5E8D1D8A}" srcOrd="0" destOrd="0" presId="urn:microsoft.com/office/officeart/2009/3/layout/RandomtoResultProcess"/>
    <dgm:cxn modelId="{6A2F4598-D5CD-40B0-8C21-733B51AC006F}" type="presOf" srcId="{3BF83D8B-ADB5-4D65-8098-8A6134F7D131}" destId="{AB5938D2-689A-4D75-99DF-ED3EAE2AE82B}" srcOrd="0" destOrd="0" presId="urn:microsoft.com/office/officeart/2009/3/layout/RandomtoResultProcess"/>
    <dgm:cxn modelId="{52CFE4F2-54C8-4378-947B-3AEB3DD0FC06}" srcId="{74ED07AC-F1C7-42DC-B38D-C2233063563A}" destId="{3BF83D8B-ADB5-4D65-8098-8A6134F7D131}" srcOrd="0" destOrd="0" parTransId="{36F9A619-F3CF-4220-B832-49AF5D1C9B4A}" sibTransId="{E4CDBB9A-FFFB-42A0-9CBD-004BBD0E2473}"/>
    <dgm:cxn modelId="{EDB68319-09E1-4496-A314-CB264B4F5E4C}" type="presParOf" srcId="{2D8B2894-E5C6-485F-99ED-3ABF5E8D1D8A}" destId="{DC51DA3E-397F-4A32-AFCB-D49323B92704}" srcOrd="0" destOrd="0" presId="urn:microsoft.com/office/officeart/2009/3/layout/RandomtoResultProcess"/>
    <dgm:cxn modelId="{5236D8C1-4892-436D-9692-87C283F42BCB}" type="presParOf" srcId="{DC51DA3E-397F-4A32-AFCB-D49323B92704}" destId="{AB5938D2-689A-4D75-99DF-ED3EAE2AE82B}" srcOrd="0" destOrd="0" presId="urn:microsoft.com/office/officeart/2009/3/layout/RandomtoResultProcess"/>
    <dgm:cxn modelId="{5AE2A979-BCC4-4898-BBEB-328BED08A287}" type="presParOf" srcId="{DC51DA3E-397F-4A32-AFCB-D49323B92704}" destId="{4E07CEDA-DC2D-4C5E-A9C8-525A6BB8A79C}" srcOrd="1" destOrd="0" presId="urn:microsoft.com/office/officeart/2009/3/layout/RandomtoResultProcess"/>
    <dgm:cxn modelId="{CDE722E6-4069-4DE9-8C04-C6759994D82A}" type="presParOf" srcId="{DC51DA3E-397F-4A32-AFCB-D49323B92704}" destId="{BAAB2E5B-B0E4-4213-AEF3-3180ED763CDB}" srcOrd="2" destOrd="0" presId="urn:microsoft.com/office/officeart/2009/3/layout/RandomtoResultProcess"/>
    <dgm:cxn modelId="{41F1D133-9441-4EC8-ABEE-192978EDD551}" type="presParOf" srcId="{DC51DA3E-397F-4A32-AFCB-D49323B92704}" destId="{1B0113DA-5692-4449-AD2F-2B3B69C940EF}" srcOrd="3" destOrd="0" presId="urn:microsoft.com/office/officeart/2009/3/layout/RandomtoResultProcess"/>
    <dgm:cxn modelId="{278A3855-E46B-4E79-8ACC-52FBE78FFF2D}" type="presParOf" srcId="{DC51DA3E-397F-4A32-AFCB-D49323B92704}" destId="{CA05FFF2-59F3-4446-853E-F280EBBE46FF}" srcOrd="4" destOrd="0" presId="urn:microsoft.com/office/officeart/2009/3/layout/RandomtoResultProcess"/>
    <dgm:cxn modelId="{5BDB47E7-A5AA-4F9A-8768-FC95D30876FC}" type="presParOf" srcId="{DC51DA3E-397F-4A32-AFCB-D49323B92704}" destId="{47C9B183-C064-4FFA-ADD3-A1EC0AF5CAB2}" srcOrd="5" destOrd="0" presId="urn:microsoft.com/office/officeart/2009/3/layout/RandomtoResultProcess"/>
    <dgm:cxn modelId="{F950718A-DF9A-47E3-A5FC-FE57F3C2CC97}" type="presParOf" srcId="{DC51DA3E-397F-4A32-AFCB-D49323B92704}" destId="{F4B604A3-1A93-4DCB-A6E6-45C7417446E7}" srcOrd="6" destOrd="0" presId="urn:microsoft.com/office/officeart/2009/3/layout/RandomtoResultProcess"/>
    <dgm:cxn modelId="{11F8B4D8-65CD-4BA4-B641-6E3321013134}" type="presParOf" srcId="{DC51DA3E-397F-4A32-AFCB-D49323B92704}" destId="{0BD529C9-D50D-4F2B-8FFF-3829200AA06C}" srcOrd="7" destOrd="0" presId="urn:microsoft.com/office/officeart/2009/3/layout/RandomtoResultProcess"/>
    <dgm:cxn modelId="{A2EFCBAE-7513-4CDE-88FA-1EED7B4B538E}" type="presParOf" srcId="{DC51DA3E-397F-4A32-AFCB-D49323B92704}" destId="{297C3EBE-DC0E-4A3B-ABBF-C0D352E453CF}" srcOrd="8" destOrd="0" presId="urn:microsoft.com/office/officeart/2009/3/layout/RandomtoResultProcess"/>
    <dgm:cxn modelId="{37326090-5ED2-4E24-B6BE-AC5384B31915}" type="presParOf" srcId="{DC51DA3E-397F-4A32-AFCB-D49323B92704}" destId="{F5CAE332-A98A-4C4D-9B82-7416A6C8F421}" srcOrd="9" destOrd="0" presId="urn:microsoft.com/office/officeart/2009/3/layout/RandomtoResultProcess"/>
    <dgm:cxn modelId="{51F29EA8-FB23-40B1-882C-C684867EAEBB}" type="presParOf" srcId="{DC51DA3E-397F-4A32-AFCB-D49323B92704}" destId="{58BBCA80-29E6-4C35-8B52-C5319280ABBE}" srcOrd="10" destOrd="0" presId="urn:microsoft.com/office/officeart/2009/3/layout/RandomtoResultProcess"/>
    <dgm:cxn modelId="{B35C8F96-EC8B-47F9-81FB-0D2ED534FDA1}" type="presParOf" srcId="{DC51DA3E-397F-4A32-AFCB-D49323B92704}" destId="{E4485071-0ABE-48AA-988D-C55C80F3F885}" srcOrd="11" destOrd="0" presId="urn:microsoft.com/office/officeart/2009/3/layout/RandomtoResultProcess"/>
    <dgm:cxn modelId="{52AA59DE-BC77-4260-B57A-1B1B774436A5}" type="presParOf" srcId="{DC51DA3E-397F-4A32-AFCB-D49323B92704}" destId="{85AFE079-ED66-4FD0-AB94-1D2C194A499D}" srcOrd="12" destOrd="0" presId="urn:microsoft.com/office/officeart/2009/3/layout/RandomtoResultProcess"/>
    <dgm:cxn modelId="{A5D7FA64-0561-4699-AC83-5DEE8B3087FE}" type="presParOf" srcId="{DC51DA3E-397F-4A32-AFCB-D49323B92704}" destId="{670CC46A-4D11-4878-AD49-606171A35C54}" srcOrd="13" destOrd="0" presId="urn:microsoft.com/office/officeart/2009/3/layout/RandomtoResultProcess"/>
    <dgm:cxn modelId="{4C905345-4C6C-44CF-918C-9BE11CA1B145}" type="presParOf" srcId="{DC51DA3E-397F-4A32-AFCB-D49323B92704}" destId="{C3E26C99-0E19-49D3-88F4-6E232DC67A0C}" srcOrd="14" destOrd="0" presId="urn:microsoft.com/office/officeart/2009/3/layout/RandomtoResultProcess"/>
    <dgm:cxn modelId="{A83620D9-A51B-4AEC-8937-6CC2520A98F8}" type="presParOf" srcId="{DC51DA3E-397F-4A32-AFCB-D49323B92704}" destId="{FAFCFC81-A1C3-4DE6-AE9E-6B21571F3439}" srcOrd="15" destOrd="0" presId="urn:microsoft.com/office/officeart/2009/3/layout/RandomtoResultProcess"/>
    <dgm:cxn modelId="{CE1C17C3-6C89-4A4F-8650-5FE2843C2414}" type="presParOf" srcId="{DC51DA3E-397F-4A32-AFCB-D49323B92704}" destId="{3464337B-DD09-4C11-A1A6-362CAB5BBE57}" srcOrd="16" destOrd="0" presId="urn:microsoft.com/office/officeart/2009/3/layout/RandomtoResultProcess"/>
    <dgm:cxn modelId="{4E03D0C7-3591-4A2D-BBF9-A97B29625484}" type="presParOf" srcId="{DC51DA3E-397F-4A32-AFCB-D49323B92704}" destId="{6D71BE0F-0820-441E-AE00-ED4001378A2F}" srcOrd="17" destOrd="0" presId="urn:microsoft.com/office/officeart/2009/3/layout/RandomtoResultProcess"/>
    <dgm:cxn modelId="{9AEE55C0-6506-44B2-AE58-2213C9D0B848}" type="presParOf" srcId="{DC51DA3E-397F-4A32-AFCB-D49323B92704}" destId="{87E829BE-1F31-4853-8264-539CF011A02F}" srcOrd="18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8A643C-A796-4A43-ABCF-63C2A56E5CB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AC9B9-E212-4E1F-89E5-E6C6B1D54B8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8EF9C6A0-B9AD-4605-8B11-12F17B99E9A3}" type="parTrans" cxnId="{C84EFF84-ED35-4A34-AEC4-58DEE13040F3}">
      <dgm:prSet/>
      <dgm:spPr/>
      <dgm:t>
        <a:bodyPr/>
        <a:lstStyle/>
        <a:p>
          <a:endParaRPr lang="en-US"/>
        </a:p>
      </dgm:t>
    </dgm:pt>
    <dgm:pt modelId="{BC357D48-07B8-4382-9A44-B8EC2F335D7E}" type="sibTrans" cxnId="{C84EFF84-ED35-4A34-AEC4-58DEE13040F3}">
      <dgm:prSet/>
      <dgm:spPr/>
      <dgm:t>
        <a:bodyPr/>
        <a:lstStyle/>
        <a:p>
          <a:endParaRPr lang="en-US"/>
        </a:p>
      </dgm:t>
    </dgm:pt>
    <dgm:pt modelId="{883DC81F-779C-41AA-A72D-A05D287FBD97}" type="pres">
      <dgm:prSet presAssocID="{3F8A643C-A796-4A43-ABCF-63C2A56E5C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8AD907-0E97-4AFB-BA6F-BCB5C2336C41}" type="pres">
      <dgm:prSet presAssocID="{933AC9B9-E212-4E1F-89E5-E6C6B1D54B87}" presName="circle1" presStyleLbl="node1" presStyleIdx="0" presStyleCnt="1"/>
      <dgm:spPr/>
    </dgm:pt>
    <dgm:pt modelId="{7B9D7E55-2B89-4782-9E2D-1EF1E3447079}" type="pres">
      <dgm:prSet presAssocID="{933AC9B9-E212-4E1F-89E5-E6C6B1D54B87}" presName="space" presStyleCnt="0"/>
      <dgm:spPr/>
    </dgm:pt>
    <dgm:pt modelId="{11069A0B-ECF0-4651-BBA5-A7DE539ABBB9}" type="pres">
      <dgm:prSet presAssocID="{933AC9B9-E212-4E1F-89E5-E6C6B1D54B87}" presName="rect1" presStyleLbl="alignAcc1" presStyleIdx="0" presStyleCnt="1"/>
      <dgm:spPr/>
    </dgm:pt>
    <dgm:pt modelId="{372672F0-318C-4556-A3BB-B81024EC11A7}" type="pres">
      <dgm:prSet presAssocID="{933AC9B9-E212-4E1F-89E5-E6C6B1D54B8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CB70C1E-6B66-490B-859C-ECB2E2D140A0}" type="presOf" srcId="{933AC9B9-E212-4E1F-89E5-E6C6B1D54B87}" destId="{372672F0-318C-4556-A3BB-B81024EC11A7}" srcOrd="1" destOrd="0" presId="urn:microsoft.com/office/officeart/2005/8/layout/target3"/>
    <dgm:cxn modelId="{9B911527-B7E5-42D3-8469-1D02E75D24C2}" type="presOf" srcId="{3F8A643C-A796-4A43-ABCF-63C2A56E5CBB}" destId="{883DC81F-779C-41AA-A72D-A05D287FBD97}" srcOrd="0" destOrd="0" presId="urn:microsoft.com/office/officeart/2005/8/layout/target3"/>
    <dgm:cxn modelId="{75D6CE41-C585-481D-84F6-96DE61BEA1D1}" type="presOf" srcId="{933AC9B9-E212-4E1F-89E5-E6C6B1D54B87}" destId="{11069A0B-ECF0-4651-BBA5-A7DE539ABBB9}" srcOrd="0" destOrd="0" presId="urn:microsoft.com/office/officeart/2005/8/layout/target3"/>
    <dgm:cxn modelId="{C84EFF84-ED35-4A34-AEC4-58DEE13040F3}" srcId="{3F8A643C-A796-4A43-ABCF-63C2A56E5CBB}" destId="{933AC9B9-E212-4E1F-89E5-E6C6B1D54B87}" srcOrd="0" destOrd="0" parTransId="{8EF9C6A0-B9AD-4605-8B11-12F17B99E9A3}" sibTransId="{BC357D48-07B8-4382-9A44-B8EC2F335D7E}"/>
    <dgm:cxn modelId="{66407041-B7F0-49A3-80EE-3EDA59744A27}" type="presParOf" srcId="{883DC81F-779C-41AA-A72D-A05D287FBD97}" destId="{458AD907-0E97-4AFB-BA6F-BCB5C2336C41}" srcOrd="0" destOrd="0" presId="urn:microsoft.com/office/officeart/2005/8/layout/target3"/>
    <dgm:cxn modelId="{58F3FFC0-D585-447A-81A2-6AA35FCD87AB}" type="presParOf" srcId="{883DC81F-779C-41AA-A72D-A05D287FBD97}" destId="{7B9D7E55-2B89-4782-9E2D-1EF1E3447079}" srcOrd="1" destOrd="0" presId="urn:microsoft.com/office/officeart/2005/8/layout/target3"/>
    <dgm:cxn modelId="{7458C986-310C-40AE-9C40-28F98EEB2B1D}" type="presParOf" srcId="{883DC81F-779C-41AA-A72D-A05D287FBD97}" destId="{11069A0B-ECF0-4651-BBA5-A7DE539ABBB9}" srcOrd="2" destOrd="0" presId="urn:microsoft.com/office/officeart/2005/8/layout/target3"/>
    <dgm:cxn modelId="{53720AA3-C8B3-4D6F-BC14-4D8E32B0C3E4}" type="presParOf" srcId="{883DC81F-779C-41AA-A72D-A05D287FBD97}" destId="{372672F0-318C-4556-A3BB-B81024EC11A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2A2BC1-16A5-4816-972C-B7EF302FC576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8FF1B-1F20-4567-9434-33E2EE9524E2}">
      <dgm:prSet/>
      <dgm:spPr/>
      <dgm:t>
        <a:bodyPr/>
        <a:lstStyle/>
        <a:p>
          <a:r>
            <a:rPr lang="en-US"/>
            <a:t>To Provide insight into the current market situation</a:t>
          </a:r>
        </a:p>
      </dgm:t>
    </dgm:pt>
    <dgm:pt modelId="{548C67C9-2AB4-4A19-981A-21BAB6E91667}" type="parTrans" cxnId="{BDA1A79C-F781-4EA9-B855-D44DB4486418}">
      <dgm:prSet/>
      <dgm:spPr/>
      <dgm:t>
        <a:bodyPr/>
        <a:lstStyle/>
        <a:p>
          <a:endParaRPr lang="en-US"/>
        </a:p>
      </dgm:t>
    </dgm:pt>
    <dgm:pt modelId="{A9B3B4B1-E945-416B-ADEC-3E2BD36823FF}" type="sibTrans" cxnId="{BDA1A79C-F781-4EA9-B855-D44DB4486418}">
      <dgm:prSet/>
      <dgm:spPr/>
      <dgm:t>
        <a:bodyPr/>
        <a:lstStyle/>
        <a:p>
          <a:endParaRPr lang="en-US"/>
        </a:p>
      </dgm:t>
    </dgm:pt>
    <dgm:pt modelId="{21AA32E6-667D-45B4-8017-D36CA650A43E}">
      <dgm:prSet/>
      <dgm:spPr/>
      <dgm:t>
        <a:bodyPr/>
        <a:lstStyle/>
        <a:p>
          <a:r>
            <a:rPr lang="en-US"/>
            <a:t>Enhance our understanding of property and host acquisitions, operations, and customer preferences.</a:t>
          </a:r>
        </a:p>
      </dgm:t>
    </dgm:pt>
    <dgm:pt modelId="{199E34DA-681B-46C3-AF3C-2C94EC10B300}" type="parTrans" cxnId="{BBC8C5F8-1A3F-4F11-B63F-FA0D05F405D6}">
      <dgm:prSet/>
      <dgm:spPr/>
      <dgm:t>
        <a:bodyPr/>
        <a:lstStyle/>
        <a:p>
          <a:endParaRPr lang="en-US"/>
        </a:p>
      </dgm:t>
    </dgm:pt>
    <dgm:pt modelId="{6BEF032C-0622-4790-8012-5A731D100818}" type="sibTrans" cxnId="{BBC8C5F8-1A3F-4F11-B63F-FA0D05F405D6}">
      <dgm:prSet/>
      <dgm:spPr/>
      <dgm:t>
        <a:bodyPr/>
        <a:lstStyle/>
        <a:p>
          <a:endParaRPr lang="en-US"/>
        </a:p>
      </dgm:t>
    </dgm:pt>
    <dgm:pt modelId="{408491F0-554E-4207-9761-F8E8C03090B0}">
      <dgm:prSet/>
      <dgm:spPr/>
      <dgm:t>
        <a:bodyPr/>
        <a:lstStyle/>
        <a:p>
          <a:r>
            <a:rPr lang="en-US"/>
            <a:t>Provide early recommendations to our marketing and operations teams</a:t>
          </a:r>
        </a:p>
      </dgm:t>
    </dgm:pt>
    <dgm:pt modelId="{E19DABB7-29BF-456C-A8CF-37B9256186F7}" type="parTrans" cxnId="{E6870571-B07A-4DAA-8BD8-065C7AF4AC94}">
      <dgm:prSet/>
      <dgm:spPr/>
      <dgm:t>
        <a:bodyPr/>
        <a:lstStyle/>
        <a:p>
          <a:endParaRPr lang="en-US"/>
        </a:p>
      </dgm:t>
    </dgm:pt>
    <dgm:pt modelId="{7C6776A8-712D-4D78-B7BD-7718B364A990}" type="sibTrans" cxnId="{E6870571-B07A-4DAA-8BD8-065C7AF4AC94}">
      <dgm:prSet/>
      <dgm:spPr/>
      <dgm:t>
        <a:bodyPr/>
        <a:lstStyle/>
        <a:p>
          <a:endParaRPr lang="en-US"/>
        </a:p>
      </dgm:t>
    </dgm:pt>
    <dgm:pt modelId="{4CFDB08C-FB29-494D-A6FF-72A7C87D7266}" type="pres">
      <dgm:prSet presAssocID="{A32A2BC1-16A5-4816-972C-B7EF302FC576}" presName="linearFlow" presStyleCnt="0">
        <dgm:presLayoutVars>
          <dgm:dir/>
          <dgm:resizeHandles val="exact"/>
        </dgm:presLayoutVars>
      </dgm:prSet>
      <dgm:spPr/>
    </dgm:pt>
    <dgm:pt modelId="{B47F70E3-44DF-4BDB-8F8D-C0A649A84F4B}" type="pres">
      <dgm:prSet presAssocID="{0BD8FF1B-1F20-4567-9434-33E2EE9524E2}" presName="comp" presStyleCnt="0"/>
      <dgm:spPr/>
    </dgm:pt>
    <dgm:pt modelId="{9FC2441A-A47D-4E70-AF95-F01C4774B6D0}" type="pres">
      <dgm:prSet presAssocID="{0BD8FF1B-1F20-4567-9434-33E2EE9524E2}" presName="rect2" presStyleLbl="node1" presStyleIdx="0" presStyleCnt="3">
        <dgm:presLayoutVars>
          <dgm:bulletEnabled val="1"/>
        </dgm:presLayoutVars>
      </dgm:prSet>
      <dgm:spPr/>
    </dgm:pt>
    <dgm:pt modelId="{2382580D-BC77-4A94-85AC-76EE6E38CF10}" type="pres">
      <dgm:prSet presAssocID="{0BD8FF1B-1F20-4567-9434-33E2EE9524E2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DA58D5-093A-4686-9206-224318127DF1}" type="pres">
      <dgm:prSet presAssocID="{A9B3B4B1-E945-416B-ADEC-3E2BD36823FF}" presName="sibTrans" presStyleCnt="0"/>
      <dgm:spPr/>
    </dgm:pt>
    <dgm:pt modelId="{3C38A037-1958-4E50-9B9A-A0FCAEC6B22D}" type="pres">
      <dgm:prSet presAssocID="{21AA32E6-667D-45B4-8017-D36CA650A43E}" presName="comp" presStyleCnt="0"/>
      <dgm:spPr/>
    </dgm:pt>
    <dgm:pt modelId="{7B50BA50-A764-4AFE-8A0F-0394BBB2539B}" type="pres">
      <dgm:prSet presAssocID="{21AA32E6-667D-45B4-8017-D36CA650A43E}" presName="rect2" presStyleLbl="node1" presStyleIdx="1" presStyleCnt="3">
        <dgm:presLayoutVars>
          <dgm:bulletEnabled val="1"/>
        </dgm:presLayoutVars>
      </dgm:prSet>
      <dgm:spPr/>
    </dgm:pt>
    <dgm:pt modelId="{C6A6046E-8D33-4E9E-890B-0DD82533970E}" type="pres">
      <dgm:prSet presAssocID="{21AA32E6-667D-45B4-8017-D36CA650A43E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43422B0-9DFC-40F9-9700-3BAD1FE4AAAC}" type="pres">
      <dgm:prSet presAssocID="{6BEF032C-0622-4790-8012-5A731D100818}" presName="sibTrans" presStyleCnt="0"/>
      <dgm:spPr/>
    </dgm:pt>
    <dgm:pt modelId="{BC66CCE7-05A1-41A5-8BDB-62D6E47446B4}" type="pres">
      <dgm:prSet presAssocID="{408491F0-554E-4207-9761-F8E8C03090B0}" presName="comp" presStyleCnt="0"/>
      <dgm:spPr/>
    </dgm:pt>
    <dgm:pt modelId="{617007BF-83A4-46AF-8060-7CE7671EB82E}" type="pres">
      <dgm:prSet presAssocID="{408491F0-554E-4207-9761-F8E8C03090B0}" presName="rect2" presStyleLbl="node1" presStyleIdx="2" presStyleCnt="3">
        <dgm:presLayoutVars>
          <dgm:bulletEnabled val="1"/>
        </dgm:presLayoutVars>
      </dgm:prSet>
      <dgm:spPr/>
    </dgm:pt>
    <dgm:pt modelId="{4BB241FD-10C0-41EE-A001-34CF4C54F138}" type="pres">
      <dgm:prSet presAssocID="{408491F0-554E-4207-9761-F8E8C03090B0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</dgm:ptLst>
  <dgm:cxnLst>
    <dgm:cxn modelId="{E6870571-B07A-4DAA-8BD8-065C7AF4AC94}" srcId="{A32A2BC1-16A5-4816-972C-B7EF302FC576}" destId="{408491F0-554E-4207-9761-F8E8C03090B0}" srcOrd="2" destOrd="0" parTransId="{E19DABB7-29BF-456C-A8CF-37B9256186F7}" sibTransId="{7C6776A8-712D-4D78-B7BD-7718B364A990}"/>
    <dgm:cxn modelId="{DA08AD7C-635F-4131-B117-41613693A29E}" type="presOf" srcId="{408491F0-554E-4207-9761-F8E8C03090B0}" destId="{617007BF-83A4-46AF-8060-7CE7671EB82E}" srcOrd="0" destOrd="0" presId="urn:microsoft.com/office/officeart/2008/layout/AlternatingPictureBlocks"/>
    <dgm:cxn modelId="{4601838D-2787-4249-AA5C-7B969DE6426A}" type="presOf" srcId="{A32A2BC1-16A5-4816-972C-B7EF302FC576}" destId="{4CFDB08C-FB29-494D-A6FF-72A7C87D7266}" srcOrd="0" destOrd="0" presId="urn:microsoft.com/office/officeart/2008/layout/AlternatingPictureBlocks"/>
    <dgm:cxn modelId="{BDA1A79C-F781-4EA9-B855-D44DB4486418}" srcId="{A32A2BC1-16A5-4816-972C-B7EF302FC576}" destId="{0BD8FF1B-1F20-4567-9434-33E2EE9524E2}" srcOrd="0" destOrd="0" parTransId="{548C67C9-2AB4-4A19-981A-21BAB6E91667}" sibTransId="{A9B3B4B1-E945-416B-ADEC-3E2BD36823FF}"/>
    <dgm:cxn modelId="{CAD60AC9-651D-4C29-B48B-97D97BC118D8}" type="presOf" srcId="{0BD8FF1B-1F20-4567-9434-33E2EE9524E2}" destId="{9FC2441A-A47D-4E70-AF95-F01C4774B6D0}" srcOrd="0" destOrd="0" presId="urn:microsoft.com/office/officeart/2008/layout/AlternatingPictureBlocks"/>
    <dgm:cxn modelId="{02CE39E3-07AC-48DD-9FD7-45BBAD160086}" type="presOf" srcId="{21AA32E6-667D-45B4-8017-D36CA650A43E}" destId="{7B50BA50-A764-4AFE-8A0F-0394BBB2539B}" srcOrd="0" destOrd="0" presId="urn:microsoft.com/office/officeart/2008/layout/AlternatingPictureBlocks"/>
    <dgm:cxn modelId="{BBC8C5F8-1A3F-4F11-B63F-FA0D05F405D6}" srcId="{A32A2BC1-16A5-4816-972C-B7EF302FC576}" destId="{21AA32E6-667D-45B4-8017-D36CA650A43E}" srcOrd="1" destOrd="0" parTransId="{199E34DA-681B-46C3-AF3C-2C94EC10B300}" sibTransId="{6BEF032C-0622-4790-8012-5A731D100818}"/>
    <dgm:cxn modelId="{875AC317-0BDE-477F-9450-756F24672B5B}" type="presParOf" srcId="{4CFDB08C-FB29-494D-A6FF-72A7C87D7266}" destId="{B47F70E3-44DF-4BDB-8F8D-C0A649A84F4B}" srcOrd="0" destOrd="0" presId="urn:microsoft.com/office/officeart/2008/layout/AlternatingPictureBlocks"/>
    <dgm:cxn modelId="{444D209A-9315-4CC1-B466-F241F4EEC9A1}" type="presParOf" srcId="{B47F70E3-44DF-4BDB-8F8D-C0A649A84F4B}" destId="{9FC2441A-A47D-4E70-AF95-F01C4774B6D0}" srcOrd="0" destOrd="0" presId="urn:microsoft.com/office/officeart/2008/layout/AlternatingPictureBlocks"/>
    <dgm:cxn modelId="{5147AB02-173B-4B4A-ACD3-2A3389E9994A}" type="presParOf" srcId="{B47F70E3-44DF-4BDB-8F8D-C0A649A84F4B}" destId="{2382580D-BC77-4A94-85AC-76EE6E38CF10}" srcOrd="1" destOrd="0" presId="urn:microsoft.com/office/officeart/2008/layout/AlternatingPictureBlocks"/>
    <dgm:cxn modelId="{D25950D6-4DBC-4ED5-8595-FF059658B907}" type="presParOf" srcId="{4CFDB08C-FB29-494D-A6FF-72A7C87D7266}" destId="{9EDA58D5-093A-4686-9206-224318127DF1}" srcOrd="1" destOrd="0" presId="urn:microsoft.com/office/officeart/2008/layout/AlternatingPictureBlocks"/>
    <dgm:cxn modelId="{51EA6911-15F4-4EEB-A09D-CA015A801173}" type="presParOf" srcId="{4CFDB08C-FB29-494D-A6FF-72A7C87D7266}" destId="{3C38A037-1958-4E50-9B9A-A0FCAEC6B22D}" srcOrd="2" destOrd="0" presId="urn:microsoft.com/office/officeart/2008/layout/AlternatingPictureBlocks"/>
    <dgm:cxn modelId="{8E69DE4B-8B2A-417C-BA6F-8AA697755E50}" type="presParOf" srcId="{3C38A037-1958-4E50-9B9A-A0FCAEC6B22D}" destId="{7B50BA50-A764-4AFE-8A0F-0394BBB2539B}" srcOrd="0" destOrd="0" presId="urn:microsoft.com/office/officeart/2008/layout/AlternatingPictureBlocks"/>
    <dgm:cxn modelId="{10404026-7570-44C1-B336-820CFA887281}" type="presParOf" srcId="{3C38A037-1958-4E50-9B9A-A0FCAEC6B22D}" destId="{C6A6046E-8D33-4E9E-890B-0DD82533970E}" srcOrd="1" destOrd="0" presId="urn:microsoft.com/office/officeart/2008/layout/AlternatingPictureBlocks"/>
    <dgm:cxn modelId="{51002045-412F-4191-8ED5-7769E8D9DD56}" type="presParOf" srcId="{4CFDB08C-FB29-494D-A6FF-72A7C87D7266}" destId="{F43422B0-9DFC-40F9-9700-3BAD1FE4AAAC}" srcOrd="3" destOrd="0" presId="urn:microsoft.com/office/officeart/2008/layout/AlternatingPictureBlocks"/>
    <dgm:cxn modelId="{206E42E0-5EDA-441E-81E1-A64EE1D95232}" type="presParOf" srcId="{4CFDB08C-FB29-494D-A6FF-72A7C87D7266}" destId="{BC66CCE7-05A1-41A5-8BDB-62D6E47446B4}" srcOrd="4" destOrd="0" presId="urn:microsoft.com/office/officeart/2008/layout/AlternatingPictureBlocks"/>
    <dgm:cxn modelId="{5177E732-FFAA-4975-AC66-9A12D28B6D97}" type="presParOf" srcId="{BC66CCE7-05A1-41A5-8BDB-62D6E47446B4}" destId="{617007BF-83A4-46AF-8060-7CE7671EB82E}" srcOrd="0" destOrd="0" presId="urn:microsoft.com/office/officeart/2008/layout/AlternatingPictureBlocks"/>
    <dgm:cxn modelId="{AEAC3689-92C4-43B3-A141-AB65F3D78ADC}" type="presParOf" srcId="{BC66CCE7-05A1-41A5-8BDB-62D6E47446B4}" destId="{4BB241FD-10C0-41EE-A001-34CF4C54F138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62CFD-117B-4583-9C58-391BA29BE93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29DEB0-BD17-4F34-93E1-7B9B96E87728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gm:t>
    </dgm:pt>
    <dgm:pt modelId="{9C10FB3F-CF23-4F02-AF68-15BBFAECC7FE}" type="parTrans" cxnId="{C85956FB-2D8C-4447-B446-68C423EEC0B5}">
      <dgm:prSet/>
      <dgm:spPr/>
      <dgm:t>
        <a:bodyPr/>
        <a:lstStyle/>
        <a:p>
          <a:endParaRPr lang="en-US"/>
        </a:p>
      </dgm:t>
    </dgm:pt>
    <dgm:pt modelId="{ED9A0FFA-1735-4768-85AC-3A4E3A6D45BD}" type="sibTrans" cxnId="{C85956FB-2D8C-4447-B446-68C423EEC0B5}">
      <dgm:prSet/>
      <dgm:spPr/>
      <dgm:t>
        <a:bodyPr/>
        <a:lstStyle/>
        <a:p>
          <a:endParaRPr lang="en-US"/>
        </a:p>
      </dgm:t>
    </dgm:pt>
    <dgm:pt modelId="{77A88199-719C-4AD5-B88D-1DABBCD893F7}" type="pres">
      <dgm:prSet presAssocID="{0AF62CFD-117B-4583-9C58-391BA29BE93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66E3C60-D892-4658-B150-369C7FC531F9}" type="pres">
      <dgm:prSet presAssocID="{6729DEB0-BD17-4F34-93E1-7B9B96E87728}" presName="circle1" presStyleLbl="node1" presStyleIdx="0" presStyleCnt="1"/>
      <dgm:spPr/>
    </dgm:pt>
    <dgm:pt modelId="{F4DE31F9-AED6-488A-9F71-50FAD23ADA64}" type="pres">
      <dgm:prSet presAssocID="{6729DEB0-BD17-4F34-93E1-7B9B96E87728}" presName="space" presStyleCnt="0"/>
      <dgm:spPr/>
    </dgm:pt>
    <dgm:pt modelId="{2642213E-0082-46C7-A36C-6CEDEAC0B9C7}" type="pres">
      <dgm:prSet presAssocID="{6729DEB0-BD17-4F34-93E1-7B9B96E87728}" presName="rect1" presStyleLbl="alignAcc1" presStyleIdx="0" presStyleCnt="1"/>
      <dgm:spPr/>
    </dgm:pt>
    <dgm:pt modelId="{591E0FEB-4D80-45D0-A81D-C5D4B80F7A19}" type="pres">
      <dgm:prSet presAssocID="{6729DEB0-BD17-4F34-93E1-7B9B96E8772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EAEED31-BD44-4038-999E-A39D3C758B9F}" type="presOf" srcId="{6729DEB0-BD17-4F34-93E1-7B9B96E87728}" destId="{591E0FEB-4D80-45D0-A81D-C5D4B80F7A19}" srcOrd="1" destOrd="0" presId="urn:microsoft.com/office/officeart/2005/8/layout/target3"/>
    <dgm:cxn modelId="{393E9BD3-D695-478B-A016-CB065FFB7F10}" type="presOf" srcId="{0AF62CFD-117B-4583-9C58-391BA29BE931}" destId="{77A88199-719C-4AD5-B88D-1DABBCD893F7}" srcOrd="0" destOrd="0" presId="urn:microsoft.com/office/officeart/2005/8/layout/target3"/>
    <dgm:cxn modelId="{2E8C41EC-B5D9-4F34-A955-D4E239B020E2}" type="presOf" srcId="{6729DEB0-BD17-4F34-93E1-7B9B96E87728}" destId="{2642213E-0082-46C7-A36C-6CEDEAC0B9C7}" srcOrd="0" destOrd="0" presId="urn:microsoft.com/office/officeart/2005/8/layout/target3"/>
    <dgm:cxn modelId="{C85956FB-2D8C-4447-B446-68C423EEC0B5}" srcId="{0AF62CFD-117B-4583-9C58-391BA29BE931}" destId="{6729DEB0-BD17-4F34-93E1-7B9B96E87728}" srcOrd="0" destOrd="0" parTransId="{9C10FB3F-CF23-4F02-AF68-15BBFAECC7FE}" sibTransId="{ED9A0FFA-1735-4768-85AC-3A4E3A6D45BD}"/>
    <dgm:cxn modelId="{42EBA103-CFB8-4E92-898F-68F4CE147161}" type="presParOf" srcId="{77A88199-719C-4AD5-B88D-1DABBCD893F7}" destId="{566E3C60-D892-4658-B150-369C7FC531F9}" srcOrd="0" destOrd="0" presId="urn:microsoft.com/office/officeart/2005/8/layout/target3"/>
    <dgm:cxn modelId="{FC73FEAA-3127-4941-AC03-D52D9FC268CF}" type="presParOf" srcId="{77A88199-719C-4AD5-B88D-1DABBCD893F7}" destId="{F4DE31F9-AED6-488A-9F71-50FAD23ADA64}" srcOrd="1" destOrd="0" presId="urn:microsoft.com/office/officeart/2005/8/layout/target3"/>
    <dgm:cxn modelId="{5B13A1E2-56D8-4142-81AE-619B3FC5320A}" type="presParOf" srcId="{77A88199-719C-4AD5-B88D-1DABBCD893F7}" destId="{2642213E-0082-46C7-A36C-6CEDEAC0B9C7}" srcOrd="2" destOrd="0" presId="urn:microsoft.com/office/officeart/2005/8/layout/target3"/>
    <dgm:cxn modelId="{D1457838-E563-4D6D-9D9E-25F1B4A193FD}" type="presParOf" srcId="{77A88199-719C-4AD5-B88D-1DABBCD893F7}" destId="{591E0FEB-4D80-45D0-A81D-C5D4B80F7A1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1C4DE0-AF98-4A37-9796-12FDA72BE3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73274-8FBF-4ED5-B0F2-FDC63B599CD6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For the past few months, Airbnb has seen a  major decline in revenue.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CC3A7D-7B0A-4BB3-9BB3-ADE92698AB17}" type="parTrans" cxnId="{CDF800EE-502D-4881-B84C-F070B3BC0F93}">
      <dgm:prSet/>
      <dgm:spPr/>
      <dgm:t>
        <a:bodyPr/>
        <a:lstStyle/>
        <a:p>
          <a:endParaRPr lang="en-US"/>
        </a:p>
      </dgm:t>
    </dgm:pt>
    <dgm:pt modelId="{66CB7A51-74E8-4DDC-98AE-2BB0E7556967}" type="sibTrans" cxnId="{CDF800EE-502D-4881-B84C-F070B3BC0F93}">
      <dgm:prSet/>
      <dgm:spPr/>
      <dgm:t>
        <a:bodyPr/>
        <a:lstStyle/>
        <a:p>
          <a:endParaRPr lang="en-US"/>
        </a:p>
      </dgm:t>
    </dgm:pt>
    <dgm:pt modelId="{16204941-7DDB-40E2-A2B2-DEFE9CFD846D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Now that the restrictions have started lifting  and people have started to travel more.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D0015D-949A-4337-BE22-6635686EFC2A}" type="parTrans" cxnId="{BA939AFF-C387-4D95-B629-CDA91C2499A2}">
      <dgm:prSet/>
      <dgm:spPr/>
      <dgm:t>
        <a:bodyPr/>
        <a:lstStyle/>
        <a:p>
          <a:endParaRPr lang="en-US"/>
        </a:p>
      </dgm:t>
    </dgm:pt>
    <dgm:pt modelId="{D96581A8-6B4E-442A-A55B-89DD3F035E7A}" type="sibTrans" cxnId="{BA939AFF-C387-4D95-B629-CDA91C2499A2}">
      <dgm:prSet/>
      <dgm:spPr/>
      <dgm:t>
        <a:bodyPr/>
        <a:lstStyle/>
        <a:p>
          <a:endParaRPr lang="en-US"/>
        </a:p>
      </dgm:t>
    </dgm:pt>
    <dgm:pt modelId="{8B0D73CC-DC1B-478A-B6F3-784DF875BCF7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Airbnb wants to make sure that it is fully  prepared for this change.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6149B-E583-4F54-93BD-2AF10FC532EC}" type="parTrans" cxnId="{16C9387D-07D3-4BB7-80E0-AFEBC6BF8D07}">
      <dgm:prSet/>
      <dgm:spPr/>
      <dgm:t>
        <a:bodyPr/>
        <a:lstStyle/>
        <a:p>
          <a:endParaRPr lang="en-US"/>
        </a:p>
      </dgm:t>
    </dgm:pt>
    <dgm:pt modelId="{A5B1103B-F5B0-4791-8093-AB39ABE99F3A}" type="sibTrans" cxnId="{16C9387D-07D3-4BB7-80E0-AFEBC6BF8D07}">
      <dgm:prSet/>
      <dgm:spPr/>
      <dgm:t>
        <a:bodyPr/>
        <a:lstStyle/>
        <a:p>
          <a:endParaRPr lang="en-US"/>
        </a:p>
      </dgm:t>
    </dgm:pt>
    <dgm:pt modelId="{5DA7219E-10FA-4CCA-B83D-4A7688B5A644}" type="pres">
      <dgm:prSet presAssocID="{361C4DE0-AF98-4A37-9796-12FDA72BE3CD}" presName="linear" presStyleCnt="0">
        <dgm:presLayoutVars>
          <dgm:animLvl val="lvl"/>
          <dgm:resizeHandles val="exact"/>
        </dgm:presLayoutVars>
      </dgm:prSet>
      <dgm:spPr/>
    </dgm:pt>
    <dgm:pt modelId="{FDCBF7DD-2244-4DF1-9DE7-93062BC10A0E}" type="pres">
      <dgm:prSet presAssocID="{87A73274-8FBF-4ED5-B0F2-FDC63B599C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D82C96-8152-4201-8F5F-5BAAEF96D2E9}" type="pres">
      <dgm:prSet presAssocID="{66CB7A51-74E8-4DDC-98AE-2BB0E7556967}" presName="spacer" presStyleCnt="0"/>
      <dgm:spPr/>
    </dgm:pt>
    <dgm:pt modelId="{FC461253-4D5D-40BC-A3F4-FF73040C5779}" type="pres">
      <dgm:prSet presAssocID="{16204941-7DDB-40E2-A2B2-DEFE9CFD84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3CF4AA-92F5-442F-BC28-3B981767F137}" type="pres">
      <dgm:prSet presAssocID="{D96581A8-6B4E-442A-A55B-89DD3F035E7A}" presName="spacer" presStyleCnt="0"/>
      <dgm:spPr/>
    </dgm:pt>
    <dgm:pt modelId="{E7AAC794-5C92-49D0-8921-C0DAD9E0D04C}" type="pres">
      <dgm:prSet presAssocID="{8B0D73CC-DC1B-478A-B6F3-784DF875BC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430473A-3E5F-410E-AB74-F255C0D78F51}" type="presOf" srcId="{87A73274-8FBF-4ED5-B0F2-FDC63B599CD6}" destId="{FDCBF7DD-2244-4DF1-9DE7-93062BC10A0E}" srcOrd="0" destOrd="0" presId="urn:microsoft.com/office/officeart/2005/8/layout/vList2"/>
    <dgm:cxn modelId="{7D41D563-B7A7-4977-8124-9877DBEDFC66}" type="presOf" srcId="{16204941-7DDB-40E2-A2B2-DEFE9CFD846D}" destId="{FC461253-4D5D-40BC-A3F4-FF73040C5779}" srcOrd="0" destOrd="0" presId="urn:microsoft.com/office/officeart/2005/8/layout/vList2"/>
    <dgm:cxn modelId="{FD992265-1DF9-4318-94B7-3F43FC64D441}" type="presOf" srcId="{361C4DE0-AF98-4A37-9796-12FDA72BE3CD}" destId="{5DA7219E-10FA-4CCA-B83D-4A7688B5A644}" srcOrd="0" destOrd="0" presId="urn:microsoft.com/office/officeart/2005/8/layout/vList2"/>
    <dgm:cxn modelId="{16C9387D-07D3-4BB7-80E0-AFEBC6BF8D07}" srcId="{361C4DE0-AF98-4A37-9796-12FDA72BE3CD}" destId="{8B0D73CC-DC1B-478A-B6F3-784DF875BCF7}" srcOrd="2" destOrd="0" parTransId="{94B6149B-E583-4F54-93BD-2AF10FC532EC}" sibTransId="{A5B1103B-F5B0-4791-8093-AB39ABE99F3A}"/>
    <dgm:cxn modelId="{54BA3597-81C5-4FA3-A9B5-2F57BE5863D6}" type="presOf" srcId="{8B0D73CC-DC1B-478A-B6F3-784DF875BCF7}" destId="{E7AAC794-5C92-49D0-8921-C0DAD9E0D04C}" srcOrd="0" destOrd="0" presId="urn:microsoft.com/office/officeart/2005/8/layout/vList2"/>
    <dgm:cxn modelId="{CDF800EE-502D-4881-B84C-F070B3BC0F93}" srcId="{361C4DE0-AF98-4A37-9796-12FDA72BE3CD}" destId="{87A73274-8FBF-4ED5-B0F2-FDC63B599CD6}" srcOrd="0" destOrd="0" parTransId="{B9CC3A7D-7B0A-4BB3-9BB3-ADE92698AB17}" sibTransId="{66CB7A51-74E8-4DDC-98AE-2BB0E7556967}"/>
    <dgm:cxn modelId="{BA939AFF-C387-4D95-B629-CDA91C2499A2}" srcId="{361C4DE0-AF98-4A37-9796-12FDA72BE3CD}" destId="{16204941-7DDB-40E2-A2B2-DEFE9CFD846D}" srcOrd="1" destOrd="0" parTransId="{0DD0015D-949A-4337-BE22-6635686EFC2A}" sibTransId="{D96581A8-6B4E-442A-A55B-89DD3F035E7A}"/>
    <dgm:cxn modelId="{CF8FBB4C-8EEB-46F7-A7FD-56E7C065CC5B}" type="presParOf" srcId="{5DA7219E-10FA-4CCA-B83D-4A7688B5A644}" destId="{FDCBF7DD-2244-4DF1-9DE7-93062BC10A0E}" srcOrd="0" destOrd="0" presId="urn:microsoft.com/office/officeart/2005/8/layout/vList2"/>
    <dgm:cxn modelId="{AC8C83CE-BF97-45EE-9C98-738A91C23BA3}" type="presParOf" srcId="{5DA7219E-10FA-4CCA-B83D-4A7688B5A644}" destId="{5BD82C96-8152-4201-8F5F-5BAAEF96D2E9}" srcOrd="1" destOrd="0" presId="urn:microsoft.com/office/officeart/2005/8/layout/vList2"/>
    <dgm:cxn modelId="{2F61B79D-2954-444F-86E4-793A542F4902}" type="presParOf" srcId="{5DA7219E-10FA-4CCA-B83D-4A7688B5A644}" destId="{FC461253-4D5D-40BC-A3F4-FF73040C5779}" srcOrd="2" destOrd="0" presId="urn:microsoft.com/office/officeart/2005/8/layout/vList2"/>
    <dgm:cxn modelId="{6612A866-BF50-49B7-8D19-55C809379EC1}" type="presParOf" srcId="{5DA7219E-10FA-4CCA-B83D-4A7688B5A644}" destId="{B93CF4AA-92F5-442F-BC28-3B981767F137}" srcOrd="3" destOrd="0" presId="urn:microsoft.com/office/officeart/2005/8/layout/vList2"/>
    <dgm:cxn modelId="{921FFB0E-7096-4CED-9B3B-E785E1739B06}" type="presParOf" srcId="{5DA7219E-10FA-4CCA-B83D-4A7688B5A644}" destId="{E7AAC794-5C92-49D0-8921-C0DAD9E0D0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C811BE-FC8E-4F06-BAE1-4B6AF23B13D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33570-02CC-46F1-8DD5-7E7BA55E7F1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PROBLEMS WITH SHARED-ROOMS</a:t>
          </a:r>
        </a:p>
      </dgm:t>
    </dgm:pt>
    <dgm:pt modelId="{E3D9CEA0-69F6-4161-9D33-35D69B61FB04}" type="parTrans" cxnId="{1D8D28A2-2440-4250-9367-B9C55E017C32}">
      <dgm:prSet/>
      <dgm:spPr/>
      <dgm:t>
        <a:bodyPr/>
        <a:lstStyle/>
        <a:p>
          <a:endParaRPr lang="en-US"/>
        </a:p>
      </dgm:t>
    </dgm:pt>
    <dgm:pt modelId="{3BB9D9BC-F0DA-4338-B948-841C54275847}" type="sibTrans" cxnId="{1D8D28A2-2440-4250-9367-B9C55E017C32}">
      <dgm:prSet/>
      <dgm:spPr/>
      <dgm:t>
        <a:bodyPr/>
        <a:lstStyle/>
        <a:p>
          <a:endParaRPr lang="en-US"/>
        </a:p>
      </dgm:t>
    </dgm:pt>
    <dgm:pt modelId="{66889D32-6999-4970-B38B-B9339C8BA563}" type="pres">
      <dgm:prSet presAssocID="{33C811BE-FC8E-4F06-BAE1-4B6AF23B13D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4D0EA86-76F8-4145-AF3D-A718D5C646CC}" type="pres">
      <dgm:prSet presAssocID="{D7433570-02CC-46F1-8DD5-7E7BA55E7F1E}" presName="circle1" presStyleLbl="node1" presStyleIdx="0" presStyleCnt="1" custLinFactNeighborY="-13579"/>
      <dgm:spPr/>
    </dgm:pt>
    <dgm:pt modelId="{D5812019-AB85-4101-A896-89ED3D7AF1B0}" type="pres">
      <dgm:prSet presAssocID="{D7433570-02CC-46F1-8DD5-7E7BA55E7F1E}" presName="space" presStyleCnt="0"/>
      <dgm:spPr/>
    </dgm:pt>
    <dgm:pt modelId="{2A0728A1-2008-4703-AF1A-555C1ECD22FF}" type="pres">
      <dgm:prSet presAssocID="{D7433570-02CC-46F1-8DD5-7E7BA55E7F1E}" presName="rect1" presStyleLbl="alignAcc1" presStyleIdx="0" presStyleCnt="1"/>
      <dgm:spPr/>
    </dgm:pt>
    <dgm:pt modelId="{B9C07A86-31FA-456A-8116-8999C6BB8DE5}" type="pres">
      <dgm:prSet presAssocID="{D7433570-02CC-46F1-8DD5-7E7BA55E7F1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870432D-1DA0-4A7B-8258-31D55ACE85D1}" type="presOf" srcId="{D7433570-02CC-46F1-8DD5-7E7BA55E7F1E}" destId="{2A0728A1-2008-4703-AF1A-555C1ECD22FF}" srcOrd="0" destOrd="0" presId="urn:microsoft.com/office/officeart/2005/8/layout/target3"/>
    <dgm:cxn modelId="{1769CC45-66A6-4B29-8D34-D28EEAC48B8A}" type="presOf" srcId="{D7433570-02CC-46F1-8DD5-7E7BA55E7F1E}" destId="{B9C07A86-31FA-456A-8116-8999C6BB8DE5}" srcOrd="1" destOrd="0" presId="urn:microsoft.com/office/officeart/2005/8/layout/target3"/>
    <dgm:cxn modelId="{A4FA0F68-BF99-47F7-832C-0011291B7894}" type="presOf" srcId="{33C811BE-FC8E-4F06-BAE1-4B6AF23B13D8}" destId="{66889D32-6999-4970-B38B-B9339C8BA563}" srcOrd="0" destOrd="0" presId="urn:microsoft.com/office/officeart/2005/8/layout/target3"/>
    <dgm:cxn modelId="{1D8D28A2-2440-4250-9367-B9C55E017C32}" srcId="{33C811BE-FC8E-4F06-BAE1-4B6AF23B13D8}" destId="{D7433570-02CC-46F1-8DD5-7E7BA55E7F1E}" srcOrd="0" destOrd="0" parTransId="{E3D9CEA0-69F6-4161-9D33-35D69B61FB04}" sibTransId="{3BB9D9BC-F0DA-4338-B948-841C54275847}"/>
    <dgm:cxn modelId="{183CF5D9-2FB5-4027-ABCC-5726B89D336C}" type="presParOf" srcId="{66889D32-6999-4970-B38B-B9339C8BA563}" destId="{24D0EA86-76F8-4145-AF3D-A718D5C646CC}" srcOrd="0" destOrd="0" presId="urn:microsoft.com/office/officeart/2005/8/layout/target3"/>
    <dgm:cxn modelId="{20B72FB0-C8A5-425A-8D68-5A9790E2F217}" type="presParOf" srcId="{66889D32-6999-4970-B38B-B9339C8BA563}" destId="{D5812019-AB85-4101-A896-89ED3D7AF1B0}" srcOrd="1" destOrd="0" presId="urn:microsoft.com/office/officeart/2005/8/layout/target3"/>
    <dgm:cxn modelId="{8000C13D-2CC4-4B54-A68E-5EB087DD4838}" type="presParOf" srcId="{66889D32-6999-4970-B38B-B9339C8BA563}" destId="{2A0728A1-2008-4703-AF1A-555C1ECD22FF}" srcOrd="2" destOrd="0" presId="urn:microsoft.com/office/officeart/2005/8/layout/target3"/>
    <dgm:cxn modelId="{78C8482B-6EF8-48D8-9854-C8B068CD3FFF}" type="presParOf" srcId="{66889D32-6999-4970-B38B-B9339C8BA563}" destId="{B9C07A86-31FA-456A-8116-8999C6BB8DE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EE80FA-97D3-463E-BD2A-A892F7B290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1573EA-330F-44C9-9B85-3386F597ED0F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Shared rooms only account for 2 %  of the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total types of rooms.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0BE6F0-9EF4-41CC-9398-393473EE0A8E}" type="parTrans" cxnId="{5E0FEBC4-76EF-499A-8998-9FFA7BF78D45}">
      <dgm:prSet/>
      <dgm:spPr/>
      <dgm:t>
        <a:bodyPr/>
        <a:lstStyle/>
        <a:p>
          <a:endParaRPr lang="en-US"/>
        </a:p>
      </dgm:t>
    </dgm:pt>
    <dgm:pt modelId="{3DC04E26-F564-4E5E-885F-E89AB0246542}" type="sibTrans" cxnId="{5E0FEBC4-76EF-499A-8998-9FFA7BF78D45}">
      <dgm:prSet/>
      <dgm:spPr/>
      <dgm:t>
        <a:bodyPr/>
        <a:lstStyle/>
        <a:p>
          <a:endParaRPr lang="en-US"/>
        </a:p>
      </dgm:t>
    </dgm:pt>
    <dgm:pt modelId="{8F998CD9-3E18-4A0C-8809-F70B329E2A2C}">
      <dgm:prSet/>
      <dgm:spPr/>
      <dgm:t>
        <a:bodyPr/>
        <a:lstStyle/>
        <a:p>
          <a:r>
            <a:rPr lang="en-US" b="1" i="1">
              <a:latin typeface="Times New Roman" panose="02020603050405020304" pitchFamily="18" charset="0"/>
              <a:cs typeface="Times New Roman" panose="02020603050405020304" pitchFamily="18" charset="0"/>
            </a:rPr>
            <a:t>They are less likely to be reviewed.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765A1-2BCE-49AE-8838-FDB8AE08E8DC}" type="parTrans" cxnId="{E7D3BF5F-604A-4FD4-9C65-6DF246F5A780}">
      <dgm:prSet/>
      <dgm:spPr/>
      <dgm:t>
        <a:bodyPr/>
        <a:lstStyle/>
        <a:p>
          <a:endParaRPr lang="en-US"/>
        </a:p>
      </dgm:t>
    </dgm:pt>
    <dgm:pt modelId="{4F2AF119-C9B3-4DB1-AAFC-216F8C305BDD}" type="sibTrans" cxnId="{E7D3BF5F-604A-4FD4-9C65-6DF246F5A780}">
      <dgm:prSet/>
      <dgm:spPr/>
      <dgm:t>
        <a:bodyPr/>
        <a:lstStyle/>
        <a:p>
          <a:endParaRPr lang="en-US"/>
        </a:p>
      </dgm:t>
    </dgm:pt>
    <dgm:pt modelId="{54BF737C-4003-4A7C-8E00-1C31D00ACB46}">
      <dgm:prSet/>
      <dgm:spPr/>
      <dgm:t>
        <a:bodyPr/>
        <a:lstStyle/>
        <a:p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Median rates for shared rooms are significantly lower.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61E701-B507-4C3C-B8DD-A9F9967E932D}" type="parTrans" cxnId="{0E1F5CCF-DE3F-48C4-A5E1-41A06BD22EF7}">
      <dgm:prSet/>
      <dgm:spPr/>
      <dgm:t>
        <a:bodyPr/>
        <a:lstStyle/>
        <a:p>
          <a:endParaRPr lang="en-US"/>
        </a:p>
      </dgm:t>
    </dgm:pt>
    <dgm:pt modelId="{D1D62A59-87C3-44C4-B64D-0168960592C5}" type="sibTrans" cxnId="{0E1F5CCF-DE3F-48C4-A5E1-41A06BD22EF7}">
      <dgm:prSet/>
      <dgm:spPr/>
      <dgm:t>
        <a:bodyPr/>
        <a:lstStyle/>
        <a:p>
          <a:endParaRPr lang="en-US"/>
        </a:p>
      </dgm:t>
    </dgm:pt>
    <dgm:pt modelId="{2ACBBF05-B970-47E0-B63E-F1CF568526D4}" type="pres">
      <dgm:prSet presAssocID="{89EE80FA-97D3-463E-BD2A-A892F7B290CE}" presName="linear" presStyleCnt="0">
        <dgm:presLayoutVars>
          <dgm:animLvl val="lvl"/>
          <dgm:resizeHandles val="exact"/>
        </dgm:presLayoutVars>
      </dgm:prSet>
      <dgm:spPr/>
    </dgm:pt>
    <dgm:pt modelId="{DB60E93D-CFC0-4A3E-8A66-45E478099B0F}" type="pres">
      <dgm:prSet presAssocID="{F51573EA-330F-44C9-9B85-3386F597ED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C97303-5264-4594-A117-60ED54907982}" type="pres">
      <dgm:prSet presAssocID="{3DC04E26-F564-4E5E-885F-E89AB0246542}" presName="spacer" presStyleCnt="0"/>
      <dgm:spPr/>
    </dgm:pt>
    <dgm:pt modelId="{E1F528E4-2292-4B38-BAED-DC2F0BF6EA54}" type="pres">
      <dgm:prSet presAssocID="{8F998CD9-3E18-4A0C-8809-F70B329E2A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31A00C-DEFE-4C86-B1A1-8AB4C22BBC99}" type="pres">
      <dgm:prSet presAssocID="{4F2AF119-C9B3-4DB1-AAFC-216F8C305BDD}" presName="spacer" presStyleCnt="0"/>
      <dgm:spPr/>
    </dgm:pt>
    <dgm:pt modelId="{4E7B5B10-5928-486F-BD4E-C21E80DC6FE9}" type="pres">
      <dgm:prSet presAssocID="{54BF737C-4003-4A7C-8E00-1C31D00ACB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4DED14-04C7-4391-80B9-BA07C6DBB236}" type="presOf" srcId="{F51573EA-330F-44C9-9B85-3386F597ED0F}" destId="{DB60E93D-CFC0-4A3E-8A66-45E478099B0F}" srcOrd="0" destOrd="0" presId="urn:microsoft.com/office/officeart/2005/8/layout/vList2"/>
    <dgm:cxn modelId="{8C96B01E-C17D-4C43-86E3-C73F44CE1E73}" type="presOf" srcId="{54BF737C-4003-4A7C-8E00-1C31D00ACB46}" destId="{4E7B5B10-5928-486F-BD4E-C21E80DC6FE9}" srcOrd="0" destOrd="0" presId="urn:microsoft.com/office/officeart/2005/8/layout/vList2"/>
    <dgm:cxn modelId="{E7D3BF5F-604A-4FD4-9C65-6DF246F5A780}" srcId="{89EE80FA-97D3-463E-BD2A-A892F7B290CE}" destId="{8F998CD9-3E18-4A0C-8809-F70B329E2A2C}" srcOrd="1" destOrd="0" parTransId="{71C765A1-2BCE-49AE-8838-FDB8AE08E8DC}" sibTransId="{4F2AF119-C9B3-4DB1-AAFC-216F8C305BDD}"/>
    <dgm:cxn modelId="{9AB8977B-7351-4E5E-8C83-E8AA0D94FCA7}" type="presOf" srcId="{89EE80FA-97D3-463E-BD2A-A892F7B290CE}" destId="{2ACBBF05-B970-47E0-B63E-F1CF568526D4}" srcOrd="0" destOrd="0" presId="urn:microsoft.com/office/officeart/2005/8/layout/vList2"/>
    <dgm:cxn modelId="{5E0FEBC4-76EF-499A-8998-9FFA7BF78D45}" srcId="{89EE80FA-97D3-463E-BD2A-A892F7B290CE}" destId="{F51573EA-330F-44C9-9B85-3386F597ED0F}" srcOrd="0" destOrd="0" parTransId="{CA0BE6F0-9EF4-41CC-9398-393473EE0A8E}" sibTransId="{3DC04E26-F564-4E5E-885F-E89AB0246542}"/>
    <dgm:cxn modelId="{0E1F5CCF-DE3F-48C4-A5E1-41A06BD22EF7}" srcId="{89EE80FA-97D3-463E-BD2A-A892F7B290CE}" destId="{54BF737C-4003-4A7C-8E00-1C31D00ACB46}" srcOrd="2" destOrd="0" parTransId="{4A61E701-B507-4C3C-B8DD-A9F9967E932D}" sibTransId="{D1D62A59-87C3-44C4-B64D-0168960592C5}"/>
    <dgm:cxn modelId="{23E8D1ED-8A86-4F88-831E-4C3718104666}" type="presOf" srcId="{8F998CD9-3E18-4A0C-8809-F70B329E2A2C}" destId="{E1F528E4-2292-4B38-BAED-DC2F0BF6EA54}" srcOrd="0" destOrd="0" presId="urn:microsoft.com/office/officeart/2005/8/layout/vList2"/>
    <dgm:cxn modelId="{856DC5ED-435E-4B0B-9FBE-E212F64A4A7C}" type="presParOf" srcId="{2ACBBF05-B970-47E0-B63E-F1CF568526D4}" destId="{DB60E93D-CFC0-4A3E-8A66-45E478099B0F}" srcOrd="0" destOrd="0" presId="urn:microsoft.com/office/officeart/2005/8/layout/vList2"/>
    <dgm:cxn modelId="{EE407A2B-3A71-4FA2-BA2A-E0C177B45F69}" type="presParOf" srcId="{2ACBBF05-B970-47E0-B63E-F1CF568526D4}" destId="{59C97303-5264-4594-A117-60ED54907982}" srcOrd="1" destOrd="0" presId="urn:microsoft.com/office/officeart/2005/8/layout/vList2"/>
    <dgm:cxn modelId="{83BAC9FA-7679-437F-8AE7-96FF37ECFDE0}" type="presParOf" srcId="{2ACBBF05-B970-47E0-B63E-F1CF568526D4}" destId="{E1F528E4-2292-4B38-BAED-DC2F0BF6EA54}" srcOrd="2" destOrd="0" presId="urn:microsoft.com/office/officeart/2005/8/layout/vList2"/>
    <dgm:cxn modelId="{1C41715C-1558-4137-9897-BE416D44390F}" type="presParOf" srcId="{2ACBBF05-B970-47E0-B63E-F1CF568526D4}" destId="{A331A00C-DEFE-4C86-B1A1-8AB4C22BBC99}" srcOrd="3" destOrd="0" presId="urn:microsoft.com/office/officeart/2005/8/layout/vList2"/>
    <dgm:cxn modelId="{4FDC3B7D-CD92-4085-85C3-ADF78DE30DFF}" type="presParOf" srcId="{2ACBBF05-B970-47E0-B63E-F1CF568526D4}" destId="{4E7B5B10-5928-486F-BD4E-C21E80DC6F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D09D02-5F66-4704-9FF5-3CEAB3F1DE5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CC9C33-9698-4CD9-B452-D25A8D5DF60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EVERY HOST MATTER</a:t>
          </a:r>
        </a:p>
      </dgm:t>
    </dgm:pt>
    <dgm:pt modelId="{38FE3832-AAC4-4151-93CF-C86E346E0162}" type="parTrans" cxnId="{7F01FF4E-F0B8-46EB-93FD-B28936B1020D}">
      <dgm:prSet/>
      <dgm:spPr/>
      <dgm:t>
        <a:bodyPr/>
        <a:lstStyle/>
        <a:p>
          <a:endParaRPr lang="en-US"/>
        </a:p>
      </dgm:t>
    </dgm:pt>
    <dgm:pt modelId="{B6471C1B-7CCF-4408-9629-FC2534B2F274}" type="sibTrans" cxnId="{7F01FF4E-F0B8-46EB-93FD-B28936B1020D}">
      <dgm:prSet/>
      <dgm:spPr/>
      <dgm:t>
        <a:bodyPr/>
        <a:lstStyle/>
        <a:p>
          <a:endParaRPr lang="en-US"/>
        </a:p>
      </dgm:t>
    </dgm:pt>
    <dgm:pt modelId="{F2C3CBEB-02FB-402C-85EE-F508477F5285}" type="pres">
      <dgm:prSet presAssocID="{F2D09D02-5F66-4704-9FF5-3CEAB3F1DE5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CAD397-11CE-4F6D-A728-1D11FA462F74}" type="pres">
      <dgm:prSet presAssocID="{F7CC9C33-9698-4CD9-B452-D25A8D5DF609}" presName="circle1" presStyleLbl="node1" presStyleIdx="0" presStyleCnt="1"/>
      <dgm:spPr/>
    </dgm:pt>
    <dgm:pt modelId="{5C866B00-E780-4280-842A-E563CD62CD54}" type="pres">
      <dgm:prSet presAssocID="{F7CC9C33-9698-4CD9-B452-D25A8D5DF609}" presName="space" presStyleCnt="0"/>
      <dgm:spPr/>
    </dgm:pt>
    <dgm:pt modelId="{716B763B-DD8F-4C1B-8A96-D1F614A62738}" type="pres">
      <dgm:prSet presAssocID="{F7CC9C33-9698-4CD9-B452-D25A8D5DF609}" presName="rect1" presStyleLbl="alignAcc1" presStyleIdx="0" presStyleCnt="1"/>
      <dgm:spPr/>
    </dgm:pt>
    <dgm:pt modelId="{82F89CE2-623D-4641-9769-6F029F720710}" type="pres">
      <dgm:prSet presAssocID="{F7CC9C33-9698-4CD9-B452-D25A8D5DF60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418F441-489E-4FC2-B86F-7E3CBB13E8EE}" type="presOf" srcId="{F7CC9C33-9698-4CD9-B452-D25A8D5DF609}" destId="{82F89CE2-623D-4641-9769-6F029F720710}" srcOrd="1" destOrd="0" presId="urn:microsoft.com/office/officeart/2005/8/layout/target3"/>
    <dgm:cxn modelId="{7F01FF4E-F0B8-46EB-93FD-B28936B1020D}" srcId="{F2D09D02-5F66-4704-9FF5-3CEAB3F1DE57}" destId="{F7CC9C33-9698-4CD9-B452-D25A8D5DF609}" srcOrd="0" destOrd="0" parTransId="{38FE3832-AAC4-4151-93CF-C86E346E0162}" sibTransId="{B6471C1B-7CCF-4408-9629-FC2534B2F274}"/>
    <dgm:cxn modelId="{5EEA4C78-75B4-4205-8775-1CEF8FBCA35A}" type="presOf" srcId="{F7CC9C33-9698-4CD9-B452-D25A8D5DF609}" destId="{716B763B-DD8F-4C1B-8A96-D1F614A62738}" srcOrd="0" destOrd="0" presId="urn:microsoft.com/office/officeart/2005/8/layout/target3"/>
    <dgm:cxn modelId="{FFFA5DBC-07D8-44C0-BB61-35DEFB5A395F}" type="presOf" srcId="{F2D09D02-5F66-4704-9FF5-3CEAB3F1DE57}" destId="{F2C3CBEB-02FB-402C-85EE-F508477F5285}" srcOrd="0" destOrd="0" presId="urn:microsoft.com/office/officeart/2005/8/layout/target3"/>
    <dgm:cxn modelId="{2C8A8933-4A9A-4255-AC84-6E010C98C67E}" type="presParOf" srcId="{F2C3CBEB-02FB-402C-85EE-F508477F5285}" destId="{C3CAD397-11CE-4F6D-A728-1D11FA462F74}" srcOrd="0" destOrd="0" presId="urn:microsoft.com/office/officeart/2005/8/layout/target3"/>
    <dgm:cxn modelId="{0762FD7F-F69E-4DA4-8B7A-E491418E1662}" type="presParOf" srcId="{F2C3CBEB-02FB-402C-85EE-F508477F5285}" destId="{5C866B00-E780-4280-842A-E563CD62CD54}" srcOrd="1" destOrd="0" presId="urn:microsoft.com/office/officeart/2005/8/layout/target3"/>
    <dgm:cxn modelId="{71ADF125-AC8D-43F5-8C47-5E0396F2AEC0}" type="presParOf" srcId="{F2C3CBEB-02FB-402C-85EE-F508477F5285}" destId="{716B763B-DD8F-4C1B-8A96-D1F614A62738}" srcOrd="2" destOrd="0" presId="urn:microsoft.com/office/officeart/2005/8/layout/target3"/>
    <dgm:cxn modelId="{E5622CEB-CAEE-40B5-A57F-842C67DAE97F}" type="presParOf" srcId="{F2C3CBEB-02FB-402C-85EE-F508477F5285}" destId="{82F89CE2-623D-4641-9769-6F029F72071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9AA0-DC0A-4A5D-A997-7B3B84849A25}">
      <dsp:nvSpPr>
        <dsp:cNvPr id="0" name=""/>
        <dsp:cNvSpPr/>
      </dsp:nvSpPr>
      <dsp:spPr>
        <a:xfrm>
          <a:off x="0" y="0"/>
          <a:ext cx="518159" cy="5181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700F2-9F46-4371-A5A8-5C6005C43B5D}">
      <dsp:nvSpPr>
        <dsp:cNvPr id="0" name=""/>
        <dsp:cNvSpPr/>
      </dsp:nvSpPr>
      <dsp:spPr>
        <a:xfrm>
          <a:off x="259079" y="0"/>
          <a:ext cx="3538538" cy="5181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AGENDA</a:t>
          </a:r>
        </a:p>
      </dsp:txBody>
      <dsp:txXfrm>
        <a:off x="259079" y="0"/>
        <a:ext cx="3538538" cy="5181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A34D1-3E84-4523-9082-ED6186368E5A}">
      <dsp:nvSpPr>
        <dsp:cNvPr id="0" name=""/>
        <dsp:cNvSpPr/>
      </dsp:nvSpPr>
      <dsp:spPr>
        <a:xfrm>
          <a:off x="3621" y="0"/>
          <a:ext cx="7408922" cy="3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The top 60 hosts only make up 20%  of the total host count!</a:t>
          </a:r>
          <a:endParaRPr lang="en-US" sz="1700" kern="1200"/>
        </a:p>
      </dsp:txBody>
      <dsp:txXfrm>
        <a:off x="15115" y="11494"/>
        <a:ext cx="7385934" cy="3694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8FC11-D37E-4114-BF75-139B820F5DD6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6C04F-C292-4BBE-BEEB-5079A10DDF79}">
      <dsp:nvSpPr>
        <dsp:cNvPr id="0" name=""/>
        <dsp:cNvSpPr/>
      </dsp:nvSpPr>
      <dsp:spPr>
        <a:xfrm>
          <a:off x="224472" y="0"/>
          <a:ext cx="8819832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MOST CONTRIBUTING NEIGHBORHOODS</a:t>
          </a:r>
        </a:p>
      </dsp:txBody>
      <dsp:txXfrm>
        <a:off x="224472" y="0"/>
        <a:ext cx="8819832" cy="4489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2105E-93C8-4B71-B8BF-A051348634C2}">
      <dsp:nvSpPr>
        <dsp:cNvPr id="0" name=""/>
        <dsp:cNvSpPr/>
      </dsp:nvSpPr>
      <dsp:spPr>
        <a:xfrm>
          <a:off x="0" y="9670"/>
          <a:ext cx="8631555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81 % of the listing are Manhattan and Brooklyn neighborhood group</a:t>
          </a:r>
          <a:endParaRPr lang="en-US" sz="1500" kern="1200"/>
        </a:p>
      </dsp:txBody>
      <dsp:txXfrm>
        <a:off x="17134" y="26804"/>
        <a:ext cx="8597287" cy="316732"/>
      </dsp:txXfrm>
    </dsp:sp>
    <dsp:sp modelId="{79D4ED4B-688B-4BC8-B1CB-DD808601C35A}">
      <dsp:nvSpPr>
        <dsp:cNvPr id="0" name=""/>
        <dsp:cNvSpPr/>
      </dsp:nvSpPr>
      <dsp:spPr>
        <a:xfrm>
          <a:off x="0" y="403870"/>
          <a:ext cx="8631555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Staten Island has the lowest contribution.</a:t>
          </a:r>
          <a:endParaRPr lang="en-US" sz="1500" kern="1200"/>
        </a:p>
      </dsp:txBody>
      <dsp:txXfrm>
        <a:off x="17134" y="421004"/>
        <a:ext cx="8597287" cy="3167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F8379-1D1A-457F-A84F-3BD643174F2C}">
      <dsp:nvSpPr>
        <dsp:cNvPr id="0" name=""/>
        <dsp:cNvSpPr/>
      </dsp:nvSpPr>
      <dsp:spPr>
        <a:xfrm>
          <a:off x="0" y="0"/>
          <a:ext cx="360679" cy="3606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BF67-52F0-46F7-8BC2-2DD135872250}">
      <dsp:nvSpPr>
        <dsp:cNvPr id="0" name=""/>
        <dsp:cNvSpPr/>
      </dsp:nvSpPr>
      <dsp:spPr>
        <a:xfrm>
          <a:off x="180339" y="0"/>
          <a:ext cx="1737995" cy="3606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Neighborhood group percentages</a:t>
          </a:r>
          <a:endParaRPr lang="en-US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339" y="0"/>
        <a:ext cx="1737995" cy="3606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AFAF1-703A-4764-B600-6E9FCF5A2665}">
      <dsp:nvSpPr>
        <dsp:cNvPr id="0" name=""/>
        <dsp:cNvSpPr/>
      </dsp:nvSpPr>
      <dsp:spPr>
        <a:xfrm>
          <a:off x="0" y="0"/>
          <a:ext cx="449580" cy="449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45BB1-6190-47BC-BE53-5A37538CE09F}">
      <dsp:nvSpPr>
        <dsp:cNvPr id="0" name=""/>
        <dsp:cNvSpPr/>
      </dsp:nvSpPr>
      <dsp:spPr>
        <a:xfrm>
          <a:off x="224789" y="0"/>
          <a:ext cx="6723634" cy="449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MINIMUM NIGHT CATEGORIES</a:t>
          </a:r>
        </a:p>
      </dsp:txBody>
      <dsp:txXfrm>
        <a:off x="224789" y="0"/>
        <a:ext cx="6723634" cy="4495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B1E22-ADD6-460C-A94E-A1407A022BF9}">
      <dsp:nvSpPr>
        <dsp:cNvPr id="0" name=""/>
        <dsp:cNvSpPr/>
      </dsp:nvSpPr>
      <dsp:spPr>
        <a:xfrm>
          <a:off x="3473" y="0"/>
          <a:ext cx="7107592" cy="392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Low category in minimum night feature contributes 40 %</a:t>
          </a:r>
          <a:endParaRPr lang="en-US" sz="1700" kern="1200"/>
        </a:p>
      </dsp:txBody>
      <dsp:txXfrm>
        <a:off x="14967" y="11494"/>
        <a:ext cx="7084604" cy="3694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30144-5177-4D5F-8BD7-29A579F72B03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300BC-B924-4AF3-ACFC-486726CED226}">
      <dsp:nvSpPr>
        <dsp:cNvPr id="0" name=""/>
        <dsp:cNvSpPr/>
      </dsp:nvSpPr>
      <dsp:spPr>
        <a:xfrm>
          <a:off x="224472" y="0"/>
          <a:ext cx="7379017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EFFECT OF MINIMUM NIGHT ON REVIEWS</a:t>
          </a:r>
        </a:p>
      </dsp:txBody>
      <dsp:txXfrm>
        <a:off x="224472" y="0"/>
        <a:ext cx="7379017" cy="44894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3DB9C-D1F6-45E2-9D72-A7CF774CAD7B}">
      <dsp:nvSpPr>
        <dsp:cNvPr id="0" name=""/>
        <dsp:cNvSpPr/>
      </dsp:nvSpPr>
      <dsp:spPr>
        <a:xfrm>
          <a:off x="4824" y="0"/>
          <a:ext cx="9870950" cy="391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Customers are more likely to leave reviews for lower number of minimum nights.</a:t>
          </a:r>
          <a:endParaRPr lang="en-US" sz="1700" kern="1200"/>
        </a:p>
      </dsp:txBody>
      <dsp:txXfrm>
        <a:off x="16299" y="11475"/>
        <a:ext cx="9848000" cy="3688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4FB23-6CBD-4C8C-96F5-475420C34173}">
      <dsp:nvSpPr>
        <dsp:cNvPr id="0" name=""/>
        <dsp:cNvSpPr/>
      </dsp:nvSpPr>
      <dsp:spPr>
        <a:xfrm>
          <a:off x="0" y="0"/>
          <a:ext cx="970137" cy="9701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6250E-2940-4217-80D7-361FCD0618A2}">
      <dsp:nvSpPr>
        <dsp:cNvPr id="0" name=""/>
        <dsp:cNvSpPr/>
      </dsp:nvSpPr>
      <dsp:spPr>
        <a:xfrm>
          <a:off x="485068" y="0"/>
          <a:ext cx="8125531" cy="9701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RECOMMENDATIONS</a:t>
          </a:r>
        </a:p>
      </dsp:txBody>
      <dsp:txXfrm>
        <a:off x="485068" y="0"/>
        <a:ext cx="8125531" cy="97013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A4C1-46FB-4074-AE00-AC04C4E0AD6B}">
      <dsp:nvSpPr>
        <dsp:cNvPr id="0" name=""/>
        <dsp:cNvSpPr/>
      </dsp:nvSpPr>
      <dsp:spPr>
        <a:xfrm>
          <a:off x="5002232" y="2457"/>
          <a:ext cx="2508825" cy="1134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Shared rooms need to be inspected upon.</a:t>
          </a:r>
          <a:endParaRPr lang="en-US" sz="1500" kern="1200"/>
        </a:p>
      </dsp:txBody>
      <dsp:txXfrm>
        <a:off x="5002232" y="2457"/>
        <a:ext cx="2508825" cy="1134701"/>
      </dsp:txXfrm>
    </dsp:sp>
    <dsp:sp modelId="{4C5FDB53-7187-4587-B943-0739BA818B2C}">
      <dsp:nvSpPr>
        <dsp:cNvPr id="0" name=""/>
        <dsp:cNvSpPr/>
      </dsp:nvSpPr>
      <dsp:spPr>
        <a:xfrm>
          <a:off x="3766542" y="2457"/>
          <a:ext cx="1123354" cy="11347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93977-D1BA-4918-858A-F7F5A289C204}">
      <dsp:nvSpPr>
        <dsp:cNvPr id="0" name=""/>
        <dsp:cNvSpPr/>
      </dsp:nvSpPr>
      <dsp:spPr>
        <a:xfrm>
          <a:off x="3766542" y="1324385"/>
          <a:ext cx="2508825" cy="11347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The cumulative contribution of all hosts is better than a few hosts doing</a:t>
          </a:r>
          <a:r>
            <a:rPr lang="en-US" sz="1500" kern="1200"/>
            <a:t>  </a:t>
          </a:r>
          <a:r>
            <a:rPr lang="en-US" sz="1500" b="1" i="1" kern="1200"/>
            <a:t>well.</a:t>
          </a:r>
          <a:r>
            <a:rPr lang="en-US" sz="1500" kern="1200"/>
            <a:t> </a:t>
          </a:r>
        </a:p>
      </dsp:txBody>
      <dsp:txXfrm>
        <a:off x="3766542" y="1324385"/>
        <a:ext cx="2508825" cy="1134701"/>
      </dsp:txXfrm>
    </dsp:sp>
    <dsp:sp modelId="{AB5D467F-8AF0-4260-AA5C-C55ADA00F041}">
      <dsp:nvSpPr>
        <dsp:cNvPr id="0" name=""/>
        <dsp:cNvSpPr/>
      </dsp:nvSpPr>
      <dsp:spPr>
        <a:xfrm>
          <a:off x="6387703" y="1324385"/>
          <a:ext cx="1123354" cy="11347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1B8FE-9C4B-4A7C-A3AD-9DAAD80D92DB}">
      <dsp:nvSpPr>
        <dsp:cNvPr id="0" name=""/>
        <dsp:cNvSpPr/>
      </dsp:nvSpPr>
      <dsp:spPr>
        <a:xfrm>
          <a:off x="5002232" y="2646312"/>
          <a:ext cx="2508825" cy="1134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More than 80 % of the listing are Manhattan and Brooklyn neighborhood</a:t>
          </a:r>
          <a:r>
            <a:rPr lang="en-US" sz="1500" kern="1200"/>
            <a:t> </a:t>
          </a:r>
          <a:r>
            <a:rPr lang="en-US" sz="1500" b="1" i="1" kern="1200"/>
            <a:t>Group</a:t>
          </a:r>
          <a:r>
            <a:rPr lang="en-US" sz="1500" kern="1200"/>
            <a:t>.</a:t>
          </a:r>
        </a:p>
      </dsp:txBody>
      <dsp:txXfrm>
        <a:off x="5002232" y="2646312"/>
        <a:ext cx="2508825" cy="1134701"/>
      </dsp:txXfrm>
    </dsp:sp>
    <dsp:sp modelId="{0A9B3CDA-4838-430F-B009-DA7B1DF4E71B}">
      <dsp:nvSpPr>
        <dsp:cNvPr id="0" name=""/>
        <dsp:cNvSpPr/>
      </dsp:nvSpPr>
      <dsp:spPr>
        <a:xfrm>
          <a:off x="3766542" y="2646312"/>
          <a:ext cx="1123354" cy="11347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E51FF-B35E-439B-8386-CA44B85415AA}">
      <dsp:nvSpPr>
        <dsp:cNvPr id="0" name=""/>
        <dsp:cNvSpPr/>
      </dsp:nvSpPr>
      <dsp:spPr>
        <a:xfrm>
          <a:off x="3766542" y="3968240"/>
          <a:ext cx="2508825" cy="1134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kern="1200"/>
            <a:t>Minimum nights threshold should be on the lower side to make properties</a:t>
          </a:r>
          <a:r>
            <a:rPr lang="en-US" sz="1500" kern="1200"/>
            <a:t> </a:t>
          </a:r>
          <a:r>
            <a:rPr lang="en-US" sz="1500" b="1" i="1" kern="1200"/>
            <a:t>more customer-oriented</a:t>
          </a:r>
          <a:endParaRPr lang="en-US" sz="1500" kern="1200"/>
        </a:p>
      </dsp:txBody>
      <dsp:txXfrm>
        <a:off x="3766542" y="3968240"/>
        <a:ext cx="2508825" cy="1134701"/>
      </dsp:txXfrm>
    </dsp:sp>
    <dsp:sp modelId="{7AB7443A-E343-4ACB-B0D9-980B017B3D00}">
      <dsp:nvSpPr>
        <dsp:cNvPr id="0" name=""/>
        <dsp:cNvSpPr/>
      </dsp:nvSpPr>
      <dsp:spPr>
        <a:xfrm>
          <a:off x="6387703" y="3968240"/>
          <a:ext cx="1123354" cy="11347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6E847-CFF4-4A64-A7EE-59981C04E954}">
      <dsp:nvSpPr>
        <dsp:cNvPr id="0" name=""/>
        <dsp:cNvSpPr/>
      </dsp:nvSpPr>
      <dsp:spPr>
        <a:xfrm>
          <a:off x="0" y="185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Objective</a:t>
          </a:r>
          <a:endParaRPr lang="en-US" sz="2300" kern="1200"/>
        </a:p>
      </dsp:txBody>
      <dsp:txXfrm>
        <a:off x="26273" y="28129"/>
        <a:ext cx="9937592" cy="485654"/>
      </dsp:txXfrm>
    </dsp:sp>
    <dsp:sp modelId="{6B7EFC1C-28F6-4545-ACC5-7904934E9953}">
      <dsp:nvSpPr>
        <dsp:cNvPr id="0" name=""/>
        <dsp:cNvSpPr/>
      </dsp:nvSpPr>
      <dsp:spPr>
        <a:xfrm>
          <a:off x="0" y="60629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Data life cycle  </a:t>
          </a:r>
          <a:endParaRPr lang="en-US" sz="2300" kern="1200"/>
        </a:p>
      </dsp:txBody>
      <dsp:txXfrm>
        <a:off x="26273" y="632569"/>
        <a:ext cx="9937592" cy="485654"/>
      </dsp:txXfrm>
    </dsp:sp>
    <dsp:sp modelId="{8C2B363C-60D7-47DD-961D-40BE08CF5B3E}">
      <dsp:nvSpPr>
        <dsp:cNvPr id="0" name=""/>
        <dsp:cNvSpPr/>
      </dsp:nvSpPr>
      <dsp:spPr>
        <a:xfrm>
          <a:off x="0" y="121073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Analysis  methods </a:t>
          </a:r>
          <a:endParaRPr lang="en-US" sz="2300" kern="1200"/>
        </a:p>
      </dsp:txBody>
      <dsp:txXfrm>
        <a:off x="26273" y="1237009"/>
        <a:ext cx="9937592" cy="485654"/>
      </dsp:txXfrm>
    </dsp:sp>
    <dsp:sp modelId="{10D55283-53A0-464F-AB65-676122DDF614}">
      <dsp:nvSpPr>
        <dsp:cNvPr id="0" name=""/>
        <dsp:cNvSpPr/>
      </dsp:nvSpPr>
      <dsp:spPr>
        <a:xfrm>
          <a:off x="0" y="181517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Recommendations </a:t>
          </a:r>
          <a:endParaRPr lang="en-US" sz="2300" kern="1200"/>
        </a:p>
      </dsp:txBody>
      <dsp:txXfrm>
        <a:off x="26273" y="1841449"/>
        <a:ext cx="9937592" cy="485654"/>
      </dsp:txXfrm>
    </dsp:sp>
    <dsp:sp modelId="{C7090C32-D8A5-44C0-8874-69F8E5F29287}">
      <dsp:nvSpPr>
        <dsp:cNvPr id="0" name=""/>
        <dsp:cNvSpPr/>
      </dsp:nvSpPr>
      <dsp:spPr>
        <a:xfrm>
          <a:off x="0" y="2419616"/>
          <a:ext cx="9990138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/>
            <a:t>appendix:</a:t>
          </a:r>
          <a:endParaRPr lang="en-US" sz="2300" kern="1200"/>
        </a:p>
      </dsp:txBody>
      <dsp:txXfrm>
        <a:off x="26273" y="2445889"/>
        <a:ext cx="9937592" cy="485654"/>
      </dsp:txXfrm>
    </dsp:sp>
    <dsp:sp modelId="{5F0AC996-1B72-45F3-978D-819527C0C3EF}">
      <dsp:nvSpPr>
        <dsp:cNvPr id="0" name=""/>
        <dsp:cNvSpPr/>
      </dsp:nvSpPr>
      <dsp:spPr>
        <a:xfrm>
          <a:off x="0" y="2957816"/>
          <a:ext cx="9990138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18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/>
            <a:t>Data sources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/>
            <a:t>Data methodology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i="1" kern="1200"/>
            <a:t>Data model assumptions</a:t>
          </a:r>
          <a:endParaRPr lang="en-US" sz="1800" kern="1200"/>
        </a:p>
      </dsp:txBody>
      <dsp:txXfrm>
        <a:off x="0" y="2957816"/>
        <a:ext cx="9990138" cy="90459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C0334-46DF-4B6D-AF4D-020C6DB2BBA7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8446C-9B46-4BBC-9257-5EFB0849258B}">
      <dsp:nvSpPr>
        <dsp:cNvPr id="0" name=""/>
        <dsp:cNvSpPr/>
      </dsp:nvSpPr>
      <dsp:spPr>
        <a:xfrm>
          <a:off x="224472" y="0"/>
          <a:ext cx="5482272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APPENDIX - DATA SOURCES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472" y="0"/>
        <a:ext cx="5482272" cy="44894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AAAAA-18B5-4688-BB79-C7760ABAF2D7}">
      <dsp:nvSpPr>
        <dsp:cNvPr id="0" name=""/>
        <dsp:cNvSpPr/>
      </dsp:nvSpPr>
      <dsp:spPr>
        <a:xfrm>
          <a:off x="3048" y="0"/>
          <a:ext cx="6236588" cy="567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The columns in the dataset are self-explanatory. You can refer to the  diagram given below to get a better idea of what each column signifies.</a:t>
          </a:r>
          <a:endParaRPr lang="en-US" sz="1400" kern="1200"/>
        </a:p>
      </dsp:txBody>
      <dsp:txXfrm>
        <a:off x="19656" y="16608"/>
        <a:ext cx="6203372" cy="5338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0BE9D-ED4C-46DA-9CD0-A7A1C24467F2}">
      <dsp:nvSpPr>
        <dsp:cNvPr id="0" name=""/>
        <dsp:cNvSpPr/>
      </dsp:nvSpPr>
      <dsp:spPr>
        <a:xfrm>
          <a:off x="0" y="0"/>
          <a:ext cx="448945" cy="4489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13894-5C8C-45B4-AAF4-48C57F9D9CD5}">
      <dsp:nvSpPr>
        <dsp:cNvPr id="0" name=""/>
        <dsp:cNvSpPr/>
      </dsp:nvSpPr>
      <dsp:spPr>
        <a:xfrm>
          <a:off x="224472" y="0"/>
          <a:ext cx="6008052" cy="4489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–DATA METHODOLOGY</a:t>
          </a:r>
        </a:p>
      </dsp:txBody>
      <dsp:txXfrm>
        <a:off x="224472" y="0"/>
        <a:ext cx="6008052" cy="44894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7D990-4F73-4D7A-B95E-C4B81C7310E0}">
      <dsp:nvSpPr>
        <dsp:cNvPr id="0" name=""/>
        <dsp:cNvSpPr/>
      </dsp:nvSpPr>
      <dsp:spPr>
        <a:xfrm>
          <a:off x="0" y="29182"/>
          <a:ext cx="80200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Conducted a thorough analysis of NewYork Airbnbs Dataset.</a:t>
          </a:r>
          <a:endParaRPr lang="en-US" sz="1800" kern="1200"/>
        </a:p>
      </dsp:txBody>
      <dsp:txXfrm>
        <a:off x="20561" y="49743"/>
        <a:ext cx="7978928" cy="380078"/>
      </dsp:txXfrm>
    </dsp:sp>
    <dsp:sp modelId="{079A7F56-A4BD-4F7A-A256-27A4844489CF}">
      <dsp:nvSpPr>
        <dsp:cNvPr id="0" name=""/>
        <dsp:cNvSpPr/>
      </dsp:nvSpPr>
      <dsp:spPr>
        <a:xfrm>
          <a:off x="0" y="502222"/>
          <a:ext cx="80200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Cleaned the data set using python.</a:t>
          </a:r>
          <a:endParaRPr lang="en-US" sz="1800" kern="1200"/>
        </a:p>
      </dsp:txBody>
      <dsp:txXfrm>
        <a:off x="20561" y="522783"/>
        <a:ext cx="7978928" cy="380078"/>
      </dsp:txXfrm>
    </dsp:sp>
    <dsp:sp modelId="{B8A754AC-8A4E-4589-8907-C1C251D3FE44}">
      <dsp:nvSpPr>
        <dsp:cNvPr id="0" name=""/>
        <dsp:cNvSpPr/>
      </dsp:nvSpPr>
      <dsp:spPr>
        <a:xfrm>
          <a:off x="0" y="975262"/>
          <a:ext cx="80200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Derived the necessary features.</a:t>
          </a:r>
          <a:endParaRPr lang="en-US" sz="1800" kern="1200"/>
        </a:p>
      </dsp:txBody>
      <dsp:txXfrm>
        <a:off x="20561" y="995823"/>
        <a:ext cx="7978928" cy="380078"/>
      </dsp:txXfrm>
    </dsp:sp>
    <dsp:sp modelId="{7B24B45C-28FD-4818-BEF8-A51D2793696F}">
      <dsp:nvSpPr>
        <dsp:cNvPr id="0" name=""/>
        <dsp:cNvSpPr/>
      </dsp:nvSpPr>
      <dsp:spPr>
        <a:xfrm>
          <a:off x="0" y="1448302"/>
          <a:ext cx="80200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Used group aggregation, pivot table and other statistical methods.</a:t>
          </a:r>
          <a:endParaRPr lang="en-US" sz="1800" kern="1200"/>
        </a:p>
      </dsp:txBody>
      <dsp:txXfrm>
        <a:off x="20561" y="1468863"/>
        <a:ext cx="7978928" cy="380078"/>
      </dsp:txXfrm>
    </dsp:sp>
    <dsp:sp modelId="{C5D663A1-92F8-46F0-B236-8B102D801518}">
      <dsp:nvSpPr>
        <dsp:cNvPr id="0" name=""/>
        <dsp:cNvSpPr/>
      </dsp:nvSpPr>
      <dsp:spPr>
        <a:xfrm>
          <a:off x="0" y="1921342"/>
          <a:ext cx="802005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Created charts and visualizations using Tableau.</a:t>
          </a:r>
          <a:endParaRPr lang="en-US" sz="1800" kern="1200"/>
        </a:p>
      </dsp:txBody>
      <dsp:txXfrm>
        <a:off x="20561" y="1941903"/>
        <a:ext cx="7978928" cy="38007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4A83F-1329-4DBA-BD44-13452E9125DE}">
      <dsp:nvSpPr>
        <dsp:cNvPr id="0" name=""/>
        <dsp:cNvSpPr/>
      </dsp:nvSpPr>
      <dsp:spPr>
        <a:xfrm>
          <a:off x="0" y="0"/>
          <a:ext cx="685800" cy="6858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19FDC-A05F-437F-9FED-F78AEEBB63F9}">
      <dsp:nvSpPr>
        <dsp:cNvPr id="0" name=""/>
        <dsp:cNvSpPr/>
      </dsp:nvSpPr>
      <dsp:spPr>
        <a:xfrm>
          <a:off x="342899" y="0"/>
          <a:ext cx="7590366" cy="68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APPENDIX - DATA ASSUMPTIONS</a:t>
          </a:r>
        </a:p>
      </dsp:txBody>
      <dsp:txXfrm>
        <a:off x="342899" y="0"/>
        <a:ext cx="7590366" cy="6858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938D2-689A-4D75-99DF-ED3EAE2AE82B}">
      <dsp:nvSpPr>
        <dsp:cNvPr id="0" name=""/>
        <dsp:cNvSpPr/>
      </dsp:nvSpPr>
      <dsp:spPr>
        <a:xfrm>
          <a:off x="2261569" y="1956855"/>
          <a:ext cx="5344604" cy="176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2261569" y="1956855"/>
        <a:ext cx="5344604" cy="1761290"/>
      </dsp:txXfrm>
    </dsp:sp>
    <dsp:sp modelId="{4E07CEDA-DC2D-4C5E-A9C8-525A6BB8A79C}">
      <dsp:nvSpPr>
        <dsp:cNvPr id="0" name=""/>
        <dsp:cNvSpPr/>
      </dsp:nvSpPr>
      <dsp:spPr>
        <a:xfrm>
          <a:off x="2255495" y="1421180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B2E5B-B0E4-4213-AEF3-3180ED763CDB}">
      <dsp:nvSpPr>
        <dsp:cNvPr id="0" name=""/>
        <dsp:cNvSpPr/>
      </dsp:nvSpPr>
      <dsp:spPr>
        <a:xfrm>
          <a:off x="2553093" y="825985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13DA-5692-4449-AD2F-2B3B69C940EF}">
      <dsp:nvSpPr>
        <dsp:cNvPr id="0" name=""/>
        <dsp:cNvSpPr/>
      </dsp:nvSpPr>
      <dsp:spPr>
        <a:xfrm>
          <a:off x="3267326" y="945024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5FFF2-59F3-4446-853E-F280EBBE46FF}">
      <dsp:nvSpPr>
        <dsp:cNvPr id="0" name=""/>
        <dsp:cNvSpPr/>
      </dsp:nvSpPr>
      <dsp:spPr>
        <a:xfrm>
          <a:off x="3862521" y="290310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B183-C064-4FFA-ADD3-A1EC0AF5CAB2}">
      <dsp:nvSpPr>
        <dsp:cNvPr id="0" name=""/>
        <dsp:cNvSpPr/>
      </dsp:nvSpPr>
      <dsp:spPr>
        <a:xfrm>
          <a:off x="4636274" y="52232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04A3-1A93-4DCB-A6E6-45C7417446E7}">
      <dsp:nvSpPr>
        <dsp:cNvPr id="0" name=""/>
        <dsp:cNvSpPr/>
      </dsp:nvSpPr>
      <dsp:spPr>
        <a:xfrm>
          <a:off x="5588585" y="468868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29C9-D50D-4F2B-8FFF-3829200AA06C}">
      <dsp:nvSpPr>
        <dsp:cNvPr id="0" name=""/>
        <dsp:cNvSpPr/>
      </dsp:nvSpPr>
      <dsp:spPr>
        <a:xfrm>
          <a:off x="6183780" y="766466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3EBE-DC0E-4A3B-ABBF-C0D352E453CF}">
      <dsp:nvSpPr>
        <dsp:cNvPr id="0" name=""/>
        <dsp:cNvSpPr/>
      </dsp:nvSpPr>
      <dsp:spPr>
        <a:xfrm>
          <a:off x="7017052" y="1421180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AE332-A98A-4C4D-9B82-7416A6C8F421}">
      <dsp:nvSpPr>
        <dsp:cNvPr id="0" name=""/>
        <dsp:cNvSpPr/>
      </dsp:nvSpPr>
      <dsp:spPr>
        <a:xfrm>
          <a:off x="7374169" y="2075894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CA80-29E6-4C35-8B52-C5319280ABBE}">
      <dsp:nvSpPr>
        <dsp:cNvPr id="0" name=""/>
        <dsp:cNvSpPr/>
      </dsp:nvSpPr>
      <dsp:spPr>
        <a:xfrm>
          <a:off x="4279157" y="825985"/>
          <a:ext cx="1093214" cy="109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85071-0ABE-48AA-988D-C55C80F3F885}">
      <dsp:nvSpPr>
        <dsp:cNvPr id="0" name=""/>
        <dsp:cNvSpPr/>
      </dsp:nvSpPr>
      <dsp:spPr>
        <a:xfrm>
          <a:off x="1957898" y="3087725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FE079-ED66-4FD0-AB94-1D2C194A499D}">
      <dsp:nvSpPr>
        <dsp:cNvPr id="0" name=""/>
        <dsp:cNvSpPr/>
      </dsp:nvSpPr>
      <dsp:spPr>
        <a:xfrm>
          <a:off x="2315015" y="3623400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CC46A-4D11-4878-AD49-606171A35C54}">
      <dsp:nvSpPr>
        <dsp:cNvPr id="0" name=""/>
        <dsp:cNvSpPr/>
      </dsp:nvSpPr>
      <dsp:spPr>
        <a:xfrm>
          <a:off x="3207807" y="4099555"/>
          <a:ext cx="971746" cy="971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26C99-0E19-49D3-88F4-6E232DC67A0C}">
      <dsp:nvSpPr>
        <dsp:cNvPr id="0" name=""/>
        <dsp:cNvSpPr/>
      </dsp:nvSpPr>
      <dsp:spPr>
        <a:xfrm>
          <a:off x="4457716" y="4873308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FC81-A1C3-4DE6-AE9E-6B21571F3439}">
      <dsp:nvSpPr>
        <dsp:cNvPr id="0" name=""/>
        <dsp:cNvSpPr/>
      </dsp:nvSpPr>
      <dsp:spPr>
        <a:xfrm>
          <a:off x="4695793" y="4099555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4337B-DD09-4C11-A1A6-362CAB5BBE57}">
      <dsp:nvSpPr>
        <dsp:cNvPr id="0" name=""/>
        <dsp:cNvSpPr/>
      </dsp:nvSpPr>
      <dsp:spPr>
        <a:xfrm>
          <a:off x="5290988" y="4932828"/>
          <a:ext cx="425139" cy="425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1BE0F-0820-441E-AE00-ED4001378A2F}">
      <dsp:nvSpPr>
        <dsp:cNvPr id="0" name=""/>
        <dsp:cNvSpPr/>
      </dsp:nvSpPr>
      <dsp:spPr>
        <a:xfrm>
          <a:off x="5826663" y="3980517"/>
          <a:ext cx="971746" cy="9717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29BE-1F31-4853-8264-539CF011A02F}">
      <dsp:nvSpPr>
        <dsp:cNvPr id="0" name=""/>
        <dsp:cNvSpPr/>
      </dsp:nvSpPr>
      <dsp:spPr>
        <a:xfrm>
          <a:off x="7136091" y="3742439"/>
          <a:ext cx="668075" cy="66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AD907-0E97-4AFB-BA6F-BCB5C2336C41}">
      <dsp:nvSpPr>
        <dsp:cNvPr id="0" name=""/>
        <dsp:cNvSpPr/>
      </dsp:nvSpPr>
      <dsp:spPr>
        <a:xfrm>
          <a:off x="0" y="0"/>
          <a:ext cx="518158" cy="51815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69A0B-ECF0-4651-BBA5-A7DE539ABBB9}">
      <dsp:nvSpPr>
        <dsp:cNvPr id="0" name=""/>
        <dsp:cNvSpPr/>
      </dsp:nvSpPr>
      <dsp:spPr>
        <a:xfrm>
          <a:off x="259079" y="0"/>
          <a:ext cx="3474720" cy="5181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259079" y="0"/>
        <a:ext cx="3474720" cy="518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441A-A47D-4E70-AF95-F01C4774B6D0}">
      <dsp:nvSpPr>
        <dsp:cNvPr id="0" name=""/>
        <dsp:cNvSpPr/>
      </dsp:nvSpPr>
      <dsp:spPr>
        <a:xfrm>
          <a:off x="4309238" y="482"/>
          <a:ext cx="3287972" cy="1487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Provide insight into the current market situation</a:t>
          </a:r>
        </a:p>
      </dsp:txBody>
      <dsp:txXfrm>
        <a:off x="4309238" y="482"/>
        <a:ext cx="3287972" cy="1487097"/>
      </dsp:txXfrm>
    </dsp:sp>
    <dsp:sp modelId="{2382580D-BC77-4A94-85AC-76EE6E38CF10}">
      <dsp:nvSpPr>
        <dsp:cNvPr id="0" name=""/>
        <dsp:cNvSpPr/>
      </dsp:nvSpPr>
      <dsp:spPr>
        <a:xfrm>
          <a:off x="2689789" y="482"/>
          <a:ext cx="1472226" cy="1487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0BA50-A764-4AFE-8A0F-0394BBB2539B}">
      <dsp:nvSpPr>
        <dsp:cNvPr id="0" name=""/>
        <dsp:cNvSpPr/>
      </dsp:nvSpPr>
      <dsp:spPr>
        <a:xfrm>
          <a:off x="2689789" y="1732951"/>
          <a:ext cx="3287972" cy="1487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 our understanding of property and host acquisitions, operations, and customer preferences.</a:t>
          </a:r>
        </a:p>
      </dsp:txBody>
      <dsp:txXfrm>
        <a:off x="2689789" y="1732951"/>
        <a:ext cx="3287972" cy="1487097"/>
      </dsp:txXfrm>
    </dsp:sp>
    <dsp:sp modelId="{C6A6046E-8D33-4E9E-890B-0DD82533970E}">
      <dsp:nvSpPr>
        <dsp:cNvPr id="0" name=""/>
        <dsp:cNvSpPr/>
      </dsp:nvSpPr>
      <dsp:spPr>
        <a:xfrm>
          <a:off x="6124984" y="1732951"/>
          <a:ext cx="1472226" cy="1487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007BF-83A4-46AF-8060-7CE7671EB82E}">
      <dsp:nvSpPr>
        <dsp:cNvPr id="0" name=""/>
        <dsp:cNvSpPr/>
      </dsp:nvSpPr>
      <dsp:spPr>
        <a:xfrm>
          <a:off x="4309238" y="3465419"/>
          <a:ext cx="3287972" cy="1487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early recommendations to our marketing and operations teams</a:t>
          </a:r>
        </a:p>
      </dsp:txBody>
      <dsp:txXfrm>
        <a:off x="4309238" y="3465419"/>
        <a:ext cx="3287972" cy="1487097"/>
      </dsp:txXfrm>
    </dsp:sp>
    <dsp:sp modelId="{4BB241FD-10C0-41EE-A001-34CF4C54F138}">
      <dsp:nvSpPr>
        <dsp:cNvPr id="0" name=""/>
        <dsp:cNvSpPr/>
      </dsp:nvSpPr>
      <dsp:spPr>
        <a:xfrm>
          <a:off x="2689789" y="3465419"/>
          <a:ext cx="1472226" cy="1487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3C60-D892-4658-B150-369C7FC531F9}">
      <dsp:nvSpPr>
        <dsp:cNvPr id="0" name=""/>
        <dsp:cNvSpPr/>
      </dsp:nvSpPr>
      <dsp:spPr>
        <a:xfrm>
          <a:off x="0" y="0"/>
          <a:ext cx="518159" cy="5181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2213E-0082-46C7-A36C-6CEDEAC0B9C7}">
      <dsp:nvSpPr>
        <dsp:cNvPr id="0" name=""/>
        <dsp:cNvSpPr/>
      </dsp:nvSpPr>
      <dsp:spPr>
        <a:xfrm>
          <a:off x="259079" y="0"/>
          <a:ext cx="4347528" cy="5181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sp:txBody>
      <dsp:txXfrm>
        <a:off x="259079" y="0"/>
        <a:ext cx="4347528" cy="5181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BF7DD-2244-4DF1-9DE7-93062BC10A0E}">
      <dsp:nvSpPr>
        <dsp:cNvPr id="0" name=""/>
        <dsp:cNvSpPr/>
      </dsp:nvSpPr>
      <dsp:spPr>
        <a:xfrm>
          <a:off x="0" y="18780"/>
          <a:ext cx="10668000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the past few months, Airbnb has seen a  major decline in revenue.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98" y="80978"/>
        <a:ext cx="10543604" cy="1149734"/>
      </dsp:txXfrm>
    </dsp:sp>
    <dsp:sp modelId="{FC461253-4D5D-40BC-A3F4-FF73040C5779}">
      <dsp:nvSpPr>
        <dsp:cNvPr id="0" name=""/>
        <dsp:cNvSpPr/>
      </dsp:nvSpPr>
      <dsp:spPr>
        <a:xfrm>
          <a:off x="0" y="1387950"/>
          <a:ext cx="10668000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Now that the restrictions have started lifting  and people have started to travel more.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98" y="1450148"/>
        <a:ext cx="10543604" cy="1149734"/>
      </dsp:txXfrm>
    </dsp:sp>
    <dsp:sp modelId="{E7AAC794-5C92-49D0-8921-C0DAD9E0D04C}">
      <dsp:nvSpPr>
        <dsp:cNvPr id="0" name=""/>
        <dsp:cNvSpPr/>
      </dsp:nvSpPr>
      <dsp:spPr>
        <a:xfrm>
          <a:off x="0" y="2757120"/>
          <a:ext cx="10668000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Airbnb wants to make sure that it is fully  prepared for this change.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98" y="2819318"/>
        <a:ext cx="10543604" cy="1149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0EA86-76F8-4145-AF3D-A718D5C646CC}">
      <dsp:nvSpPr>
        <dsp:cNvPr id="0" name=""/>
        <dsp:cNvSpPr/>
      </dsp:nvSpPr>
      <dsp:spPr>
        <a:xfrm>
          <a:off x="0" y="-60962"/>
          <a:ext cx="448944" cy="44894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28A1-2008-4703-AF1A-555C1ECD22FF}">
      <dsp:nvSpPr>
        <dsp:cNvPr id="0" name=""/>
        <dsp:cNvSpPr/>
      </dsp:nvSpPr>
      <dsp:spPr>
        <a:xfrm>
          <a:off x="224472" y="0"/>
          <a:ext cx="8505507" cy="4489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PROBLEMS WITH SHARED-ROOMS</a:t>
          </a:r>
        </a:p>
      </dsp:txBody>
      <dsp:txXfrm>
        <a:off x="224472" y="0"/>
        <a:ext cx="8505507" cy="4489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0E93D-CFC0-4A3E-8A66-45E478099B0F}">
      <dsp:nvSpPr>
        <dsp:cNvPr id="0" name=""/>
        <dsp:cNvSpPr/>
      </dsp:nvSpPr>
      <dsp:spPr>
        <a:xfrm>
          <a:off x="0" y="96555"/>
          <a:ext cx="5568802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Shared rooms only account for 2 %  of the</a:t>
          </a:r>
          <a:r>
            <a:rPr lang="en-US" sz="3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1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total types of rooms.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28" y="154983"/>
        <a:ext cx="5451946" cy="1080053"/>
      </dsp:txXfrm>
    </dsp:sp>
    <dsp:sp modelId="{E1F528E4-2292-4B38-BAED-DC2F0BF6EA54}">
      <dsp:nvSpPr>
        <dsp:cNvPr id="0" name=""/>
        <dsp:cNvSpPr/>
      </dsp:nvSpPr>
      <dsp:spPr>
        <a:xfrm>
          <a:off x="0" y="1382744"/>
          <a:ext cx="5568802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1" kern="1200">
              <a:latin typeface="Times New Roman" panose="02020603050405020304" pitchFamily="18" charset="0"/>
              <a:cs typeface="Times New Roman" panose="02020603050405020304" pitchFamily="18" charset="0"/>
            </a:rPr>
            <a:t>They are less likely to be reviewed.</a:t>
          </a:r>
          <a:endParaRPr lang="en-US" sz="3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28" y="1441172"/>
        <a:ext cx="5451946" cy="1080053"/>
      </dsp:txXfrm>
    </dsp:sp>
    <dsp:sp modelId="{4E7B5B10-5928-486F-BD4E-C21E80DC6FE9}">
      <dsp:nvSpPr>
        <dsp:cNvPr id="0" name=""/>
        <dsp:cNvSpPr/>
      </dsp:nvSpPr>
      <dsp:spPr>
        <a:xfrm>
          <a:off x="0" y="2668935"/>
          <a:ext cx="5568802" cy="1196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Median rates for shared rooms are significantly lower.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428" y="2727363"/>
        <a:ext cx="5451946" cy="10800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AD397-11CE-4F6D-A728-1D11FA462F74}">
      <dsp:nvSpPr>
        <dsp:cNvPr id="0" name=""/>
        <dsp:cNvSpPr/>
      </dsp:nvSpPr>
      <dsp:spPr>
        <a:xfrm>
          <a:off x="0" y="0"/>
          <a:ext cx="449580" cy="449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B763B-DD8F-4C1B-8A96-D1F614A62738}">
      <dsp:nvSpPr>
        <dsp:cNvPr id="0" name=""/>
        <dsp:cNvSpPr/>
      </dsp:nvSpPr>
      <dsp:spPr>
        <a:xfrm>
          <a:off x="224789" y="0"/>
          <a:ext cx="5379975" cy="449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EVERY HOST MATTER</a:t>
          </a:r>
        </a:p>
      </dsp:txBody>
      <dsp:txXfrm>
        <a:off x="224789" y="0"/>
        <a:ext cx="5379975" cy="44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17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40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2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5975" y="364807"/>
            <a:ext cx="5480050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4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1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image" Target="../media/image30.png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31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image" Target="../media/image7.png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10.pn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9.png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15.png"/><Relationship Id="rId18" Type="http://schemas.openxmlformats.org/officeDocument/2006/relationships/diagramColors" Target="../diagrams/colors13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openxmlformats.org/officeDocument/2006/relationships/diagramQuickStyle" Target="../diagrams/quickStyle13.xml"/><Relationship Id="rId2" Type="http://schemas.openxmlformats.org/officeDocument/2006/relationships/image" Target="../media/image14.jpg"/><Relationship Id="rId16" Type="http://schemas.openxmlformats.org/officeDocument/2006/relationships/diagramLayout" Target="../diagrams/layout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Data" Target="../diagrams/data13.xml"/><Relationship Id="rId10" Type="http://schemas.openxmlformats.org/officeDocument/2006/relationships/diagramQuickStyle" Target="../diagrams/quickStyle12.xml"/><Relationship Id="rId19" Type="http://schemas.microsoft.com/office/2007/relationships/diagramDrawing" Target="../diagrams/drawing13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8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BCC6B2-6932-4C3F-B664-A5B59840EB36}"/>
              </a:ext>
            </a:extLst>
          </p:cNvPr>
          <p:cNvSpPr/>
          <p:nvPr/>
        </p:nvSpPr>
        <p:spPr>
          <a:xfrm>
            <a:off x="-228600" y="762000"/>
            <a:ext cx="1242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200" dirty="0">
                <a:solidFill>
                  <a:schemeClr val="accent1"/>
                </a:solidFill>
                <a:latin typeface="Algerian" panose="04020705040A02060702" pitchFamily="82" charset="0"/>
              </a:rPr>
              <a:t>Decoding NYC Airbnb: </a:t>
            </a:r>
            <a:br>
              <a:rPr lang="en-US" altLang="en-US" sz="72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US" altLang="en-US" sz="7200" dirty="0">
                <a:solidFill>
                  <a:schemeClr val="accent1"/>
                </a:solidFill>
                <a:latin typeface="Algerian" panose="04020705040A02060702" pitchFamily="82" charset="0"/>
              </a:rPr>
              <a:t>Unveiling Hidden Insights</a:t>
            </a:r>
          </a:p>
          <a:p>
            <a:pPr algn="ctr"/>
            <a:br>
              <a:rPr lang="en-US" altLang="en-US" sz="3200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US" alt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by</a:t>
            </a:r>
            <a:br>
              <a:rPr lang="en-US" alt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Deepak Palsavdiya</a:t>
            </a:r>
            <a:b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Bhavini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Bhavesh </a:t>
            </a:r>
            <a:r>
              <a:rPr lang="en-US" sz="3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Heniya</a:t>
            </a:r>
            <a:b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</a:br>
            <a:r>
              <a:rPr lang="en-US" sz="3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Dipali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Pawar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D6E07BA-FF36-4840-94EB-2AD9FE16E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382402"/>
              </p:ext>
            </p:extLst>
          </p:nvPr>
        </p:nvGraphicFramePr>
        <p:xfrm>
          <a:off x="533400" y="96663"/>
          <a:ext cx="8610600" cy="970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109276-4659-4E28-A3F1-50F2BF7CB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008294"/>
              </p:ext>
            </p:extLst>
          </p:nvPr>
        </p:nvGraphicFramePr>
        <p:xfrm>
          <a:off x="762000" y="1447800"/>
          <a:ext cx="11277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1DBD38-9283-4CA3-BF04-424B1F90D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617556"/>
              </p:ext>
            </p:extLst>
          </p:nvPr>
        </p:nvGraphicFramePr>
        <p:xfrm>
          <a:off x="3355974" y="364807"/>
          <a:ext cx="5706745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2383868-6F38-4472-BBCA-08D91CD11B61}"/>
              </a:ext>
            </a:extLst>
          </p:cNvPr>
          <p:cNvGraphicFramePr/>
          <p:nvPr/>
        </p:nvGraphicFramePr>
        <p:xfrm>
          <a:off x="2820035" y="972248"/>
          <a:ext cx="6242685" cy="567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3133725" y="1457337"/>
            <a:ext cx="5781675" cy="5238750"/>
            <a:chOff x="3133725" y="1457337"/>
            <a:chExt cx="5781675" cy="5238750"/>
          </a:xfrm>
        </p:grpSpPr>
        <p:pic>
          <p:nvPicPr>
            <p:cNvPr id="5" name="object 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725" y="1457337"/>
              <a:ext cx="5781675" cy="5238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3275" y="1666875"/>
              <a:ext cx="5181600" cy="4638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3E7908-E95D-4A77-B72D-98389B8AA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956032"/>
              </p:ext>
            </p:extLst>
          </p:nvPr>
        </p:nvGraphicFramePr>
        <p:xfrm>
          <a:off x="2777108" y="354266"/>
          <a:ext cx="6232525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A92310-AD05-4996-AD0C-1255B913DD7F}"/>
              </a:ext>
            </a:extLst>
          </p:cNvPr>
          <p:cNvGraphicFramePr/>
          <p:nvPr/>
        </p:nvGraphicFramePr>
        <p:xfrm>
          <a:off x="1671066" y="1772983"/>
          <a:ext cx="8020050" cy="237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22047D-621A-4A28-83DE-6BCBBC2B9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340789"/>
              </p:ext>
            </p:extLst>
          </p:nvPr>
        </p:nvGraphicFramePr>
        <p:xfrm>
          <a:off x="677334" y="609600"/>
          <a:ext cx="7933266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743200" y="1295400"/>
            <a:ext cx="5668010" cy="5382260"/>
            <a:chOff x="3352736" y="1047671"/>
            <a:chExt cx="5668010" cy="4544060"/>
          </a:xfrm>
        </p:grpSpPr>
        <p:pic>
          <p:nvPicPr>
            <p:cNvPr id="4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2736" y="1047671"/>
              <a:ext cx="5667501" cy="4543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49" y="1219200"/>
              <a:ext cx="5143500" cy="4019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67E0EDE-AF36-4F6A-8796-C86F575E20D3}"/>
              </a:ext>
            </a:extLst>
          </p:cNvPr>
          <p:cNvGraphicFramePr/>
          <p:nvPr>
            <p:extLst/>
          </p:nvPr>
        </p:nvGraphicFramePr>
        <p:xfrm>
          <a:off x="677334" y="609600"/>
          <a:ext cx="9762066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8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44D86FF-CE9B-4177-9DF1-B54A958963D7}"/>
              </a:ext>
            </a:extLst>
          </p:cNvPr>
          <p:cNvGraphicFramePr/>
          <p:nvPr/>
        </p:nvGraphicFramePr>
        <p:xfrm>
          <a:off x="1002982" y="768605"/>
          <a:ext cx="3797618" cy="51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D03431A-0EFB-417A-8D57-B0C70C759A92}"/>
              </a:ext>
            </a:extLst>
          </p:cNvPr>
          <p:cNvGraphicFramePr/>
          <p:nvPr>
            <p:extLst/>
          </p:nvPr>
        </p:nvGraphicFramePr>
        <p:xfrm>
          <a:off x="457200" y="1676400"/>
          <a:ext cx="9990138" cy="386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EBDF36-3231-41D3-9307-A4BE07678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009121"/>
              </p:ext>
            </p:extLst>
          </p:nvPr>
        </p:nvGraphicFramePr>
        <p:xfrm>
          <a:off x="1066800" y="304800"/>
          <a:ext cx="3733800" cy="51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8C41979-09DB-4625-921C-E84BE2D63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763948"/>
              </p:ext>
            </p:extLst>
          </p:nvPr>
        </p:nvGraphicFramePr>
        <p:xfrm>
          <a:off x="381000" y="1447800"/>
          <a:ext cx="10287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7C175B-D1DF-4951-95D7-0AE23FC99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309726"/>
              </p:ext>
            </p:extLst>
          </p:nvPr>
        </p:nvGraphicFramePr>
        <p:xfrm>
          <a:off x="685800" y="377192"/>
          <a:ext cx="4606608" cy="518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6379A31-79F4-4700-8ABD-F31F42A91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41970"/>
              </p:ext>
            </p:extLst>
          </p:nvPr>
        </p:nvGraphicFramePr>
        <p:xfrm>
          <a:off x="609600" y="1981200"/>
          <a:ext cx="10668000" cy="405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302" y="762012"/>
            <a:ext cx="5753735" cy="5734050"/>
            <a:chOff x="6267302" y="762012"/>
            <a:chExt cx="5753735" cy="5734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302" y="799986"/>
              <a:ext cx="2372020" cy="5658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71550"/>
              <a:ext cx="1847850" cy="5133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200" y="762012"/>
              <a:ext cx="2190750" cy="5734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0" y="971550"/>
              <a:ext cx="1590675" cy="5133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7875" y="762012"/>
              <a:ext cx="2352675" cy="5734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425" y="971550"/>
              <a:ext cx="1752600" cy="5133975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9B9BDD-92C7-4887-959C-BD3A812FB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201875"/>
              </p:ext>
            </p:extLst>
          </p:nvPr>
        </p:nvGraphicFramePr>
        <p:xfrm>
          <a:off x="352107" y="275093"/>
          <a:ext cx="8729980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4CF2906-49B6-4571-BEA9-58DAF7130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0684731"/>
              </p:ext>
            </p:extLst>
          </p:nvPr>
        </p:nvGraphicFramePr>
        <p:xfrm>
          <a:off x="698500" y="1905001"/>
          <a:ext cx="5568802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3A07F0-A367-433C-B3EE-E9189AF6C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491426"/>
              </p:ext>
            </p:extLst>
          </p:nvPr>
        </p:nvGraphicFramePr>
        <p:xfrm>
          <a:off x="3767834" y="225424"/>
          <a:ext cx="5604765" cy="44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object 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735965"/>
            <a:ext cx="11133201" cy="498157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D5D74D8-A6AC-4A14-8B83-85D501A5F0C9}"/>
              </a:ext>
            </a:extLst>
          </p:cNvPr>
          <p:cNvGraphicFramePr/>
          <p:nvPr>
            <p:extLst/>
          </p:nvPr>
        </p:nvGraphicFramePr>
        <p:xfrm>
          <a:off x="838200" y="5925820"/>
          <a:ext cx="7416165" cy="39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427" y="1371600"/>
            <a:ext cx="5023973" cy="379296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AC9DBBB-BB5A-4566-8410-8DABFAF82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590466"/>
              </p:ext>
            </p:extLst>
          </p:nvPr>
        </p:nvGraphicFramePr>
        <p:xfrm>
          <a:off x="2461894" y="281241"/>
          <a:ext cx="9044305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B36786D-7527-48DE-BB69-A4811452DF45}"/>
              </a:ext>
            </a:extLst>
          </p:cNvPr>
          <p:cNvGraphicFramePr/>
          <p:nvPr>
            <p:extLst/>
          </p:nvPr>
        </p:nvGraphicFramePr>
        <p:xfrm>
          <a:off x="1035756" y="5573863"/>
          <a:ext cx="8631555" cy="76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248582" y="2743200"/>
            <a:ext cx="2643447" cy="1938476"/>
            <a:chOff x="7686617" y="4019371"/>
            <a:chExt cx="2272030" cy="1119505"/>
          </a:xfrm>
        </p:grpSpPr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6617" y="4019371"/>
              <a:ext cx="2271891" cy="1119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58125" y="4191000"/>
              <a:ext cx="1933575" cy="781050"/>
            </a:xfrm>
            <a:prstGeom prst="rect">
              <a:avLst/>
            </a:prstGeom>
          </p:spPr>
        </p:pic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CC7033C-454C-4E12-A26D-07CD87EC6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617984"/>
              </p:ext>
            </p:extLst>
          </p:nvPr>
        </p:nvGraphicFramePr>
        <p:xfrm>
          <a:off x="7483951" y="2534921"/>
          <a:ext cx="1918335" cy="36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71" y="752386"/>
            <a:ext cx="7713816" cy="5396025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4C4DB87-F75E-4A7F-8DDC-5D0ABD2DC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845286"/>
              </p:ext>
            </p:extLst>
          </p:nvPr>
        </p:nvGraphicFramePr>
        <p:xfrm>
          <a:off x="3033776" y="194944"/>
          <a:ext cx="6948424" cy="44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A28CD2D-3597-42C6-9742-7EC0FCFC80DE}"/>
              </a:ext>
            </a:extLst>
          </p:cNvPr>
          <p:cNvGraphicFramePr/>
          <p:nvPr/>
        </p:nvGraphicFramePr>
        <p:xfrm>
          <a:off x="1480185" y="6184900"/>
          <a:ext cx="7114540" cy="392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39188" y="4181422"/>
            <a:ext cx="2119630" cy="1109980"/>
            <a:chOff x="9239188" y="4181422"/>
            <a:chExt cx="2119630" cy="1109980"/>
          </a:xfrm>
        </p:grpSpPr>
        <p:pic>
          <p:nvPicPr>
            <p:cNvPr id="6" name="object 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39188" y="4181422"/>
              <a:ext cx="2119499" cy="1109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0700" y="4352924"/>
              <a:ext cx="1781175" cy="7715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01150" y="4106291"/>
            <a:ext cx="2197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90" dirty="0">
                <a:latin typeface="Georgia"/>
                <a:cs typeface="Georgia"/>
              </a:rPr>
              <a:t>M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305" dirty="0">
                <a:latin typeface="Georgia"/>
                <a:cs typeface="Georgia"/>
              </a:rPr>
              <a:t>m</a:t>
            </a:r>
            <a:r>
              <a:rPr sz="1200" b="1" i="1" spc="-229" dirty="0">
                <a:latin typeface="Georgia"/>
                <a:cs typeface="Georgia"/>
              </a:rPr>
              <a:t>u</a:t>
            </a:r>
            <a:r>
              <a:rPr sz="1200" b="1" i="1" spc="-254" dirty="0">
                <a:latin typeface="Georgia"/>
                <a:cs typeface="Georgia"/>
              </a:rPr>
              <a:t>m</a:t>
            </a:r>
            <a:r>
              <a:rPr sz="1200" b="1" i="1" spc="-55" dirty="0">
                <a:latin typeface="Georgia"/>
                <a:cs typeface="Georgia"/>
              </a:rPr>
              <a:t> 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70" dirty="0">
                <a:latin typeface="Georgia"/>
                <a:cs typeface="Georgia"/>
              </a:rPr>
              <a:t>i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0" dirty="0">
                <a:latin typeface="Georgia"/>
                <a:cs typeface="Georgia"/>
              </a:rPr>
              <a:t>h</a:t>
            </a:r>
            <a:r>
              <a:rPr sz="1200" b="1" i="1" spc="-150" dirty="0">
                <a:latin typeface="Georgia"/>
                <a:cs typeface="Georgia"/>
              </a:rPr>
              <a:t>t</a:t>
            </a:r>
            <a:r>
              <a:rPr sz="1200" b="1" i="1" spc="15" dirty="0">
                <a:latin typeface="Georgia"/>
                <a:cs typeface="Georgia"/>
              </a:rPr>
              <a:t> </a:t>
            </a:r>
            <a:r>
              <a:rPr sz="1400" b="1" i="1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1400" b="1" i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i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i="1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00" b="1" i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b="1" i="1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b="1" i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200" b="1" i="1" spc="114" dirty="0">
                <a:latin typeface="Georgia"/>
                <a:cs typeface="Georgia"/>
              </a:rPr>
              <a:t> </a:t>
            </a:r>
            <a:r>
              <a:rPr sz="1200" b="1" i="1" spc="-185" dirty="0">
                <a:latin typeface="Georgia"/>
                <a:cs typeface="Georgia"/>
              </a:rPr>
              <a:t>p</a:t>
            </a:r>
            <a:r>
              <a:rPr sz="1200" b="1" i="1" spc="-235" dirty="0">
                <a:latin typeface="Georgia"/>
                <a:cs typeface="Georgia"/>
              </a:rPr>
              <a:t>e</a:t>
            </a:r>
            <a:r>
              <a:rPr sz="1200" b="1" i="1" spc="-275" dirty="0">
                <a:latin typeface="Georgia"/>
                <a:cs typeface="Georgia"/>
              </a:rPr>
              <a:t>rc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35" dirty="0">
                <a:latin typeface="Georgia"/>
                <a:cs typeface="Georgia"/>
              </a:rPr>
              <a:t>n</a:t>
            </a:r>
            <a:r>
              <a:rPr sz="1200" b="1" i="1" spc="-130" dirty="0">
                <a:latin typeface="Georgia"/>
                <a:cs typeface="Georgia"/>
              </a:rPr>
              <a:t>t</a:t>
            </a:r>
            <a:r>
              <a:rPr sz="1200" b="1" i="1" spc="-275" dirty="0">
                <a:latin typeface="Georgia"/>
                <a:cs typeface="Georgia"/>
              </a:rPr>
              <a:t>a</a:t>
            </a:r>
            <a:r>
              <a:rPr sz="1200" b="1" i="1" spc="-260" dirty="0">
                <a:latin typeface="Georgia"/>
                <a:cs typeface="Georgia"/>
              </a:rPr>
              <a:t>g</a:t>
            </a:r>
            <a:r>
              <a:rPr sz="1200" b="1" i="1" spc="-225" dirty="0">
                <a:latin typeface="Georgia"/>
                <a:cs typeface="Georgia"/>
              </a:rPr>
              <a:t>e</a:t>
            </a:r>
            <a:r>
              <a:rPr sz="1200" b="1" i="1" spc="-260" dirty="0">
                <a:latin typeface="Georgia"/>
                <a:cs typeface="Georgia"/>
              </a:rPr>
              <a:t>s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409" y="1319223"/>
            <a:ext cx="9142090" cy="424176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F10676-23A0-410E-9CF3-06B403CC9648}"/>
              </a:ext>
            </a:extLst>
          </p:cNvPr>
          <p:cNvGraphicFramePr/>
          <p:nvPr/>
        </p:nvGraphicFramePr>
        <p:xfrm>
          <a:off x="2652395" y="224091"/>
          <a:ext cx="7603490" cy="448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A11E9-CB14-4F5C-ADD7-2EF741B98EB3}"/>
              </a:ext>
            </a:extLst>
          </p:cNvPr>
          <p:cNvGraphicFramePr/>
          <p:nvPr/>
        </p:nvGraphicFramePr>
        <p:xfrm>
          <a:off x="917575" y="5670232"/>
          <a:ext cx="9880600" cy="391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362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Georgia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Palsavdiya, Deepak</dc:creator>
  <cp:lastModifiedBy>Palsavdiya, Deepak</cp:lastModifiedBy>
  <cp:revision>12</cp:revision>
  <dcterms:created xsi:type="dcterms:W3CDTF">2024-01-07T01:42:39Z</dcterms:created>
  <dcterms:modified xsi:type="dcterms:W3CDTF">2024-01-07T02:33:27Z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2024-01-07T00:00:00Z</vt:filetime>
  </property>
</Properties>
</file>