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66" autoAdjust="0"/>
  </p:normalViewPr>
  <p:slideViewPr>
    <p:cSldViewPr>
      <p:cViewPr>
        <p:scale>
          <a:sx n="70" d="100"/>
          <a:sy n="70" d="100"/>
        </p:scale>
        <p:origin x="512" y="-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A0ECB-F953-4FFC-99CA-278D9A4E61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3AF545-7E37-4C55-9AE4-4F57C31C1991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</a:p>
      </dgm:t>
    </dgm:pt>
    <dgm:pt modelId="{1D13E06C-ECA5-4ECC-9A8E-DF781A35D143}" type="parTrans" cxnId="{70B3FC63-E38A-499E-A678-4C4DB8BB3C83}">
      <dgm:prSet/>
      <dgm:spPr/>
      <dgm:t>
        <a:bodyPr/>
        <a:lstStyle/>
        <a:p>
          <a:endParaRPr lang="en-US"/>
        </a:p>
      </dgm:t>
    </dgm:pt>
    <dgm:pt modelId="{5ACB3574-EB53-4AD1-9F54-AFDFD586AAEF}" type="sibTrans" cxnId="{70B3FC63-E38A-499E-A678-4C4DB8BB3C83}">
      <dgm:prSet/>
      <dgm:spPr/>
      <dgm:t>
        <a:bodyPr/>
        <a:lstStyle/>
        <a:p>
          <a:endParaRPr lang="en-US"/>
        </a:p>
      </dgm:t>
    </dgm:pt>
    <dgm:pt modelId="{25B8C9B7-7A92-46E8-B7B0-53E749585E40}" type="pres">
      <dgm:prSet presAssocID="{46FA0ECB-F953-4FFC-99CA-278D9A4E617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53D9AA0-DC0A-4A5D-A997-7B3B84849A25}" type="pres">
      <dgm:prSet presAssocID="{3F3AF545-7E37-4C55-9AE4-4F57C31C1991}" presName="circle1" presStyleLbl="node1" presStyleIdx="0" presStyleCnt="1"/>
      <dgm:spPr/>
    </dgm:pt>
    <dgm:pt modelId="{17A12E22-1F3F-4451-9887-60969AD5AD4B}" type="pres">
      <dgm:prSet presAssocID="{3F3AF545-7E37-4C55-9AE4-4F57C31C1991}" presName="space" presStyleCnt="0"/>
      <dgm:spPr/>
    </dgm:pt>
    <dgm:pt modelId="{B19700F2-9F46-4371-A5A8-5C6005C43B5D}" type="pres">
      <dgm:prSet presAssocID="{3F3AF545-7E37-4C55-9AE4-4F57C31C1991}" presName="rect1" presStyleLbl="alignAcc1" presStyleIdx="0" presStyleCnt="1"/>
      <dgm:spPr/>
    </dgm:pt>
    <dgm:pt modelId="{5030287E-FEFC-4EC5-ACF3-2FD80611DE15}" type="pres">
      <dgm:prSet presAssocID="{3F3AF545-7E37-4C55-9AE4-4F57C31C199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60C2461-DC4D-4EE5-9988-AC92AB6C056E}" type="presOf" srcId="{3F3AF545-7E37-4C55-9AE4-4F57C31C1991}" destId="{B19700F2-9F46-4371-A5A8-5C6005C43B5D}" srcOrd="0" destOrd="0" presId="urn:microsoft.com/office/officeart/2005/8/layout/target3"/>
    <dgm:cxn modelId="{70B3FC63-E38A-499E-A678-4C4DB8BB3C83}" srcId="{46FA0ECB-F953-4FFC-99CA-278D9A4E6177}" destId="{3F3AF545-7E37-4C55-9AE4-4F57C31C1991}" srcOrd="0" destOrd="0" parTransId="{1D13E06C-ECA5-4ECC-9A8E-DF781A35D143}" sibTransId="{5ACB3574-EB53-4AD1-9F54-AFDFD586AAEF}"/>
    <dgm:cxn modelId="{1F351B67-0927-44DF-B17B-6F89B4BB61AE}" type="presOf" srcId="{46FA0ECB-F953-4FFC-99CA-278D9A4E6177}" destId="{25B8C9B7-7A92-46E8-B7B0-53E749585E40}" srcOrd="0" destOrd="0" presId="urn:microsoft.com/office/officeart/2005/8/layout/target3"/>
    <dgm:cxn modelId="{9B752AE9-D49F-4BA0-9DCC-D1ADF9DD6117}" type="presOf" srcId="{3F3AF545-7E37-4C55-9AE4-4F57C31C1991}" destId="{5030287E-FEFC-4EC5-ACF3-2FD80611DE15}" srcOrd="1" destOrd="0" presId="urn:microsoft.com/office/officeart/2005/8/layout/target3"/>
    <dgm:cxn modelId="{D642BB6F-96E8-41ED-BDB7-7C71570F0CEC}" type="presParOf" srcId="{25B8C9B7-7A92-46E8-B7B0-53E749585E40}" destId="{D53D9AA0-DC0A-4A5D-A997-7B3B84849A25}" srcOrd="0" destOrd="0" presId="urn:microsoft.com/office/officeart/2005/8/layout/target3"/>
    <dgm:cxn modelId="{A55D8C8E-8A7A-4131-A0D0-BE5C839E4551}" type="presParOf" srcId="{25B8C9B7-7A92-46E8-B7B0-53E749585E40}" destId="{17A12E22-1F3F-4451-9887-60969AD5AD4B}" srcOrd="1" destOrd="0" presId="urn:microsoft.com/office/officeart/2005/8/layout/target3"/>
    <dgm:cxn modelId="{C429BE21-AF6E-42D1-971E-5578E910D08B}" type="presParOf" srcId="{25B8C9B7-7A92-46E8-B7B0-53E749585E40}" destId="{B19700F2-9F46-4371-A5A8-5C6005C43B5D}" srcOrd="2" destOrd="0" presId="urn:microsoft.com/office/officeart/2005/8/layout/target3"/>
    <dgm:cxn modelId="{D89C4651-9A5E-4940-8496-A857E56CE733}" type="presParOf" srcId="{25B8C9B7-7A92-46E8-B7B0-53E749585E40}" destId="{5030287E-FEFC-4EC5-ACF3-2FD80611DE1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F5C60E-9200-46E9-B514-E49AE743B4F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E2B242-9865-4E50-AB50-AD33F3812C0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5. Missing values</a:t>
          </a:r>
        </a:p>
      </dgm:t>
    </dgm:pt>
    <dgm:pt modelId="{D7E77BBD-133E-4C8E-AABB-AF06AEBA3B63}" type="parTrans" cxnId="{CE330328-3E6E-4314-8CAF-538BFF284C99}">
      <dgm:prSet/>
      <dgm:spPr/>
      <dgm:t>
        <a:bodyPr/>
        <a:lstStyle/>
        <a:p>
          <a:endParaRPr lang="en-US"/>
        </a:p>
      </dgm:t>
    </dgm:pt>
    <dgm:pt modelId="{8406C166-0B56-414D-8B63-B2265259FE70}" type="sibTrans" cxnId="{CE330328-3E6E-4314-8CAF-538BFF284C99}">
      <dgm:prSet/>
      <dgm:spPr/>
      <dgm:t>
        <a:bodyPr/>
        <a:lstStyle/>
        <a:p>
          <a:endParaRPr lang="en-US"/>
        </a:p>
      </dgm:t>
    </dgm:pt>
    <dgm:pt modelId="{9E7FC87C-C08B-4CF2-87A8-111D31450497}" type="pres">
      <dgm:prSet presAssocID="{DDF5C60E-9200-46E9-B514-E49AE743B4F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984E048-5374-40AC-8E43-76E2ED5FAD02}" type="pres">
      <dgm:prSet presAssocID="{27E2B242-9865-4E50-AB50-AD33F3812C02}" presName="circle1" presStyleLbl="node1" presStyleIdx="0" presStyleCnt="1"/>
      <dgm:spPr/>
    </dgm:pt>
    <dgm:pt modelId="{903A4BB1-957E-468C-A85A-7C757A9E5171}" type="pres">
      <dgm:prSet presAssocID="{27E2B242-9865-4E50-AB50-AD33F3812C02}" presName="space" presStyleCnt="0"/>
      <dgm:spPr/>
    </dgm:pt>
    <dgm:pt modelId="{B74751AE-3D39-423B-8C30-D31938F31801}" type="pres">
      <dgm:prSet presAssocID="{27E2B242-9865-4E50-AB50-AD33F3812C02}" presName="rect1" presStyleLbl="alignAcc1" presStyleIdx="0" presStyleCnt="1"/>
      <dgm:spPr/>
    </dgm:pt>
    <dgm:pt modelId="{26494396-6946-42E8-BE9D-9262F37B0DF7}" type="pres">
      <dgm:prSet presAssocID="{27E2B242-9865-4E50-AB50-AD33F3812C0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E330328-3E6E-4314-8CAF-538BFF284C99}" srcId="{DDF5C60E-9200-46E9-B514-E49AE743B4F6}" destId="{27E2B242-9865-4E50-AB50-AD33F3812C02}" srcOrd="0" destOrd="0" parTransId="{D7E77BBD-133E-4C8E-AABB-AF06AEBA3B63}" sibTransId="{8406C166-0B56-414D-8B63-B2265259FE70}"/>
    <dgm:cxn modelId="{33D21255-0852-4D1A-A4AA-E01BCFFA167E}" type="presOf" srcId="{DDF5C60E-9200-46E9-B514-E49AE743B4F6}" destId="{9E7FC87C-C08B-4CF2-87A8-111D31450497}" srcOrd="0" destOrd="0" presId="urn:microsoft.com/office/officeart/2005/8/layout/target3"/>
    <dgm:cxn modelId="{D48D9478-E275-4C7C-B599-B73F6B15224B}" type="presOf" srcId="{27E2B242-9865-4E50-AB50-AD33F3812C02}" destId="{26494396-6946-42E8-BE9D-9262F37B0DF7}" srcOrd="1" destOrd="0" presId="urn:microsoft.com/office/officeart/2005/8/layout/target3"/>
    <dgm:cxn modelId="{55924581-B5AC-45BC-9182-77830FC04E9F}" type="presOf" srcId="{27E2B242-9865-4E50-AB50-AD33F3812C02}" destId="{B74751AE-3D39-423B-8C30-D31938F31801}" srcOrd="0" destOrd="0" presId="urn:microsoft.com/office/officeart/2005/8/layout/target3"/>
    <dgm:cxn modelId="{B3487999-BEE5-4392-AD8D-2778AC0AAA7C}" type="presParOf" srcId="{9E7FC87C-C08B-4CF2-87A8-111D31450497}" destId="{D984E048-5374-40AC-8E43-76E2ED5FAD02}" srcOrd="0" destOrd="0" presId="urn:microsoft.com/office/officeart/2005/8/layout/target3"/>
    <dgm:cxn modelId="{08BE7870-5AB9-402F-9878-CFC6E4F1FDA9}" type="presParOf" srcId="{9E7FC87C-C08B-4CF2-87A8-111D31450497}" destId="{903A4BB1-957E-468C-A85A-7C757A9E5171}" srcOrd="1" destOrd="0" presId="urn:microsoft.com/office/officeart/2005/8/layout/target3"/>
    <dgm:cxn modelId="{86A291B1-D2CB-4690-8981-3D56548043DA}" type="presParOf" srcId="{9E7FC87C-C08B-4CF2-87A8-111D31450497}" destId="{B74751AE-3D39-423B-8C30-D31938F31801}" srcOrd="2" destOrd="0" presId="urn:microsoft.com/office/officeart/2005/8/layout/target3"/>
    <dgm:cxn modelId="{150DC454-F925-466B-A5F5-D489C9404AA0}" type="presParOf" srcId="{9E7FC87C-C08B-4CF2-87A8-111D31450497}" destId="{26494396-6946-42E8-BE9D-9262F37B0DF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742371-9622-4732-AA39-063D640B12F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A39ED3-AC53-441A-B99F-7AB73992AFA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5.1 Missing value analysis</a:t>
          </a:r>
        </a:p>
      </dgm:t>
    </dgm:pt>
    <dgm:pt modelId="{DC6C96A0-9198-4FEE-8519-863165BBE5BF}" type="parTrans" cxnId="{47342AF2-2F4A-4A49-8FEB-8CFDC881AB3D}">
      <dgm:prSet/>
      <dgm:spPr/>
      <dgm:t>
        <a:bodyPr/>
        <a:lstStyle/>
        <a:p>
          <a:endParaRPr lang="en-US"/>
        </a:p>
      </dgm:t>
    </dgm:pt>
    <dgm:pt modelId="{B24FD00A-37D8-4075-90AC-2525837CCCA1}" type="sibTrans" cxnId="{47342AF2-2F4A-4A49-8FEB-8CFDC881AB3D}">
      <dgm:prSet/>
      <dgm:spPr/>
      <dgm:t>
        <a:bodyPr/>
        <a:lstStyle/>
        <a:p>
          <a:endParaRPr lang="en-US"/>
        </a:p>
      </dgm:t>
    </dgm:pt>
    <dgm:pt modelId="{89F109D6-5301-46C3-AE85-2A81D14564D5}" type="pres">
      <dgm:prSet presAssocID="{8D742371-9622-4732-AA39-063D640B12F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A5E68FC-3BA9-46A8-922F-201A10DC57A7}" type="pres">
      <dgm:prSet presAssocID="{30A39ED3-AC53-441A-B99F-7AB73992AFAD}" presName="circle1" presStyleLbl="node1" presStyleIdx="0" presStyleCnt="1"/>
      <dgm:spPr/>
    </dgm:pt>
    <dgm:pt modelId="{35E080E2-7366-4D9C-B928-922B7323E74C}" type="pres">
      <dgm:prSet presAssocID="{30A39ED3-AC53-441A-B99F-7AB73992AFAD}" presName="space" presStyleCnt="0"/>
      <dgm:spPr/>
    </dgm:pt>
    <dgm:pt modelId="{9EE62E36-7F91-4008-A0FE-5B61BDD56E8A}" type="pres">
      <dgm:prSet presAssocID="{30A39ED3-AC53-441A-B99F-7AB73992AFAD}" presName="rect1" presStyleLbl="alignAcc1" presStyleIdx="0" presStyleCnt="1"/>
      <dgm:spPr/>
    </dgm:pt>
    <dgm:pt modelId="{AA8F46C5-7D42-4F74-A87D-0BF6D1738472}" type="pres">
      <dgm:prSet presAssocID="{30A39ED3-AC53-441A-B99F-7AB73992AFA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F58100-EEFF-43BE-8F00-B8A4B5523B75}" type="presOf" srcId="{30A39ED3-AC53-441A-B99F-7AB73992AFAD}" destId="{9EE62E36-7F91-4008-A0FE-5B61BDD56E8A}" srcOrd="0" destOrd="0" presId="urn:microsoft.com/office/officeart/2005/8/layout/target3"/>
    <dgm:cxn modelId="{0ED2EE62-4F7C-42E6-A261-7E636E7D3B30}" type="presOf" srcId="{8D742371-9622-4732-AA39-063D640B12FC}" destId="{89F109D6-5301-46C3-AE85-2A81D14564D5}" srcOrd="0" destOrd="0" presId="urn:microsoft.com/office/officeart/2005/8/layout/target3"/>
    <dgm:cxn modelId="{0C6A9F6F-7A0B-49C8-A505-F199580ADE16}" type="presOf" srcId="{30A39ED3-AC53-441A-B99F-7AB73992AFAD}" destId="{AA8F46C5-7D42-4F74-A87D-0BF6D1738472}" srcOrd="1" destOrd="0" presId="urn:microsoft.com/office/officeart/2005/8/layout/target3"/>
    <dgm:cxn modelId="{47342AF2-2F4A-4A49-8FEB-8CFDC881AB3D}" srcId="{8D742371-9622-4732-AA39-063D640B12FC}" destId="{30A39ED3-AC53-441A-B99F-7AB73992AFAD}" srcOrd="0" destOrd="0" parTransId="{DC6C96A0-9198-4FEE-8519-863165BBE5BF}" sibTransId="{B24FD00A-37D8-4075-90AC-2525837CCCA1}"/>
    <dgm:cxn modelId="{6A86818D-23C1-4B19-B8CA-ADF09D8BF5CF}" type="presParOf" srcId="{89F109D6-5301-46C3-AE85-2A81D14564D5}" destId="{8A5E68FC-3BA9-46A8-922F-201A10DC57A7}" srcOrd="0" destOrd="0" presId="urn:microsoft.com/office/officeart/2005/8/layout/target3"/>
    <dgm:cxn modelId="{9C6D8971-FD0C-4316-A474-905F4738E71B}" type="presParOf" srcId="{89F109D6-5301-46C3-AE85-2A81D14564D5}" destId="{35E080E2-7366-4D9C-B928-922B7323E74C}" srcOrd="1" destOrd="0" presId="urn:microsoft.com/office/officeart/2005/8/layout/target3"/>
    <dgm:cxn modelId="{2A418BC1-B711-4D7C-994B-A1BDC5834EDE}" type="presParOf" srcId="{89F109D6-5301-46C3-AE85-2A81D14564D5}" destId="{9EE62E36-7F91-4008-A0FE-5B61BDD56E8A}" srcOrd="2" destOrd="0" presId="urn:microsoft.com/office/officeart/2005/8/layout/target3"/>
    <dgm:cxn modelId="{4CF53A22-D4DA-4AE7-A160-C7852305F730}" type="presParOf" srcId="{89F109D6-5301-46C3-AE85-2A81D14564D5}" destId="{AA8F46C5-7D42-4F74-A87D-0BF6D173847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8C0275-5A41-4558-B9CA-C267B52F978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FC1DEA-110A-4AD5-84E4-475B5CB97B5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6. Analysis</a:t>
          </a:r>
        </a:p>
      </dgm:t>
    </dgm:pt>
    <dgm:pt modelId="{A35C8D02-79BC-407B-8C5F-6F0AECB606A4}" type="parTrans" cxnId="{169955E1-CB66-4C4F-A61E-4A86E3E7C70D}">
      <dgm:prSet/>
      <dgm:spPr/>
      <dgm:t>
        <a:bodyPr/>
        <a:lstStyle/>
        <a:p>
          <a:endParaRPr lang="en-US"/>
        </a:p>
      </dgm:t>
    </dgm:pt>
    <dgm:pt modelId="{D47F4A25-161A-44CC-A48F-538FCCA527ED}" type="sibTrans" cxnId="{169955E1-CB66-4C4F-A61E-4A86E3E7C70D}">
      <dgm:prSet/>
      <dgm:spPr/>
      <dgm:t>
        <a:bodyPr/>
        <a:lstStyle/>
        <a:p>
          <a:endParaRPr lang="en-US"/>
        </a:p>
      </dgm:t>
    </dgm:pt>
    <dgm:pt modelId="{CC78E6A9-6705-46AE-B2FB-637DCD968766}" type="pres">
      <dgm:prSet presAssocID="{E18C0275-5A41-4558-B9CA-C267B52F978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A63614-B119-4E59-B26D-0D36B0D9CB9C}" type="pres">
      <dgm:prSet presAssocID="{E1FC1DEA-110A-4AD5-84E4-475B5CB97B5C}" presName="circle1" presStyleLbl="node1" presStyleIdx="0" presStyleCnt="1"/>
      <dgm:spPr/>
    </dgm:pt>
    <dgm:pt modelId="{DF24CC59-BA14-4E0F-89ED-A5068A9FEDD3}" type="pres">
      <dgm:prSet presAssocID="{E1FC1DEA-110A-4AD5-84E4-475B5CB97B5C}" presName="space" presStyleCnt="0"/>
      <dgm:spPr/>
    </dgm:pt>
    <dgm:pt modelId="{F40DEA55-203A-43C9-95E4-2BBE1FCB7CFC}" type="pres">
      <dgm:prSet presAssocID="{E1FC1DEA-110A-4AD5-84E4-475B5CB97B5C}" presName="rect1" presStyleLbl="alignAcc1" presStyleIdx="0" presStyleCnt="1"/>
      <dgm:spPr/>
    </dgm:pt>
    <dgm:pt modelId="{5E1E46F7-1714-48F9-9862-8E85EE323751}" type="pres">
      <dgm:prSet presAssocID="{E1FC1DEA-110A-4AD5-84E4-475B5CB97B5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A6D7667-62C6-4A86-B2A3-DD123BBB8069}" type="presOf" srcId="{E1FC1DEA-110A-4AD5-84E4-475B5CB97B5C}" destId="{F40DEA55-203A-43C9-95E4-2BBE1FCB7CFC}" srcOrd="0" destOrd="0" presId="urn:microsoft.com/office/officeart/2005/8/layout/target3"/>
    <dgm:cxn modelId="{F88D70D0-6A0A-4633-9C45-2607E7B9B349}" type="presOf" srcId="{E18C0275-5A41-4558-B9CA-C267B52F9785}" destId="{CC78E6A9-6705-46AE-B2FB-637DCD968766}" srcOrd="0" destOrd="0" presId="urn:microsoft.com/office/officeart/2005/8/layout/target3"/>
    <dgm:cxn modelId="{169955E1-CB66-4C4F-A61E-4A86E3E7C70D}" srcId="{E18C0275-5A41-4558-B9CA-C267B52F9785}" destId="{E1FC1DEA-110A-4AD5-84E4-475B5CB97B5C}" srcOrd="0" destOrd="0" parTransId="{A35C8D02-79BC-407B-8C5F-6F0AECB606A4}" sibTransId="{D47F4A25-161A-44CC-A48F-538FCCA527ED}"/>
    <dgm:cxn modelId="{44EBF5F5-943D-4521-9B4E-EA6075784026}" type="presOf" srcId="{E1FC1DEA-110A-4AD5-84E4-475B5CB97B5C}" destId="{5E1E46F7-1714-48F9-9862-8E85EE323751}" srcOrd="1" destOrd="0" presId="urn:microsoft.com/office/officeart/2005/8/layout/target3"/>
    <dgm:cxn modelId="{A4A6F369-7711-41CB-8D7D-5C4FCB22CED4}" type="presParOf" srcId="{CC78E6A9-6705-46AE-B2FB-637DCD968766}" destId="{C3A63614-B119-4E59-B26D-0D36B0D9CB9C}" srcOrd="0" destOrd="0" presId="urn:microsoft.com/office/officeart/2005/8/layout/target3"/>
    <dgm:cxn modelId="{807CB1DD-299E-4F88-AA6D-B58C197ECD2B}" type="presParOf" srcId="{CC78E6A9-6705-46AE-B2FB-637DCD968766}" destId="{DF24CC59-BA14-4E0F-89ED-A5068A9FEDD3}" srcOrd="1" destOrd="0" presId="urn:microsoft.com/office/officeart/2005/8/layout/target3"/>
    <dgm:cxn modelId="{8E89F624-14D3-4BC5-B7CF-B0FDD061C815}" type="presParOf" srcId="{CC78E6A9-6705-46AE-B2FB-637DCD968766}" destId="{F40DEA55-203A-43C9-95E4-2BBE1FCB7CFC}" srcOrd="2" destOrd="0" presId="urn:microsoft.com/office/officeart/2005/8/layout/target3"/>
    <dgm:cxn modelId="{5968C81F-19A7-4D0F-9AFF-1E934066CB7D}" type="presParOf" srcId="{CC78E6A9-6705-46AE-B2FB-637DCD968766}" destId="{5E1E46F7-1714-48F9-9862-8E85EE32375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518F9B-729C-4876-A9FA-E357A028E17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E7882B-2641-4A82-A77B-ABCDF901C204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WITH SHARED ROOMS</a:t>
          </a:r>
        </a:p>
      </dgm:t>
    </dgm:pt>
    <dgm:pt modelId="{FC578565-7CBB-4E03-9532-08A05142935F}" type="parTrans" cxnId="{87A35790-0298-4A4C-A5C9-8A4CFABF4183}">
      <dgm:prSet/>
      <dgm:spPr/>
      <dgm:t>
        <a:bodyPr/>
        <a:lstStyle/>
        <a:p>
          <a:endParaRPr lang="en-US"/>
        </a:p>
      </dgm:t>
    </dgm:pt>
    <dgm:pt modelId="{1AF8F555-8324-46C8-A052-5E561B3F24F5}" type="sibTrans" cxnId="{87A35790-0298-4A4C-A5C9-8A4CFABF4183}">
      <dgm:prSet/>
      <dgm:spPr/>
      <dgm:t>
        <a:bodyPr/>
        <a:lstStyle/>
        <a:p>
          <a:endParaRPr lang="en-US"/>
        </a:p>
      </dgm:t>
    </dgm:pt>
    <dgm:pt modelId="{859BAC69-ABC4-4579-BF36-CC720342BB2F}" type="pres">
      <dgm:prSet presAssocID="{C1518F9B-729C-4876-A9FA-E357A028E17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D376A24-B901-4ECF-B6DC-018AFD98D791}" type="pres">
      <dgm:prSet presAssocID="{FFE7882B-2641-4A82-A77B-ABCDF901C204}" presName="circle1" presStyleLbl="node1" presStyleIdx="0" presStyleCnt="1"/>
      <dgm:spPr/>
    </dgm:pt>
    <dgm:pt modelId="{9A5B1E53-C8FE-4B98-B4CD-9D2A58A08416}" type="pres">
      <dgm:prSet presAssocID="{FFE7882B-2641-4A82-A77B-ABCDF901C204}" presName="space" presStyleCnt="0"/>
      <dgm:spPr/>
    </dgm:pt>
    <dgm:pt modelId="{3FA59B49-68A0-490B-81EA-1F5C9472931C}" type="pres">
      <dgm:prSet presAssocID="{FFE7882B-2641-4A82-A77B-ABCDF901C204}" presName="rect1" presStyleLbl="alignAcc1" presStyleIdx="0" presStyleCnt="1" custLinFactNeighborX="-12790" custLinFactNeighborY="-17452"/>
      <dgm:spPr/>
    </dgm:pt>
    <dgm:pt modelId="{EA17EAB5-3456-412D-AC6E-2381747D3C7B}" type="pres">
      <dgm:prSet presAssocID="{FFE7882B-2641-4A82-A77B-ABCDF901C20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9DC152E-2CCB-446F-AE6E-729897E05620}" type="presOf" srcId="{FFE7882B-2641-4A82-A77B-ABCDF901C204}" destId="{EA17EAB5-3456-412D-AC6E-2381747D3C7B}" srcOrd="1" destOrd="0" presId="urn:microsoft.com/office/officeart/2005/8/layout/target3"/>
    <dgm:cxn modelId="{87A35790-0298-4A4C-A5C9-8A4CFABF4183}" srcId="{C1518F9B-729C-4876-A9FA-E357A028E172}" destId="{FFE7882B-2641-4A82-A77B-ABCDF901C204}" srcOrd="0" destOrd="0" parTransId="{FC578565-7CBB-4E03-9532-08A05142935F}" sibTransId="{1AF8F555-8324-46C8-A052-5E561B3F24F5}"/>
    <dgm:cxn modelId="{5B676BD3-4BF2-46CD-9651-B9016E10057A}" type="presOf" srcId="{C1518F9B-729C-4876-A9FA-E357A028E172}" destId="{859BAC69-ABC4-4579-BF36-CC720342BB2F}" srcOrd="0" destOrd="0" presId="urn:microsoft.com/office/officeart/2005/8/layout/target3"/>
    <dgm:cxn modelId="{08D49DEC-B7F7-4C22-A5E4-18ADC64E2A03}" type="presOf" srcId="{FFE7882B-2641-4A82-A77B-ABCDF901C204}" destId="{3FA59B49-68A0-490B-81EA-1F5C9472931C}" srcOrd="0" destOrd="0" presId="urn:microsoft.com/office/officeart/2005/8/layout/target3"/>
    <dgm:cxn modelId="{495E63C4-F9C3-449D-9CE8-8D0831044FA8}" type="presParOf" srcId="{859BAC69-ABC4-4579-BF36-CC720342BB2F}" destId="{1D376A24-B901-4ECF-B6DC-018AFD98D791}" srcOrd="0" destOrd="0" presId="urn:microsoft.com/office/officeart/2005/8/layout/target3"/>
    <dgm:cxn modelId="{97883D0A-D88F-42DE-8428-2AEE559EA245}" type="presParOf" srcId="{859BAC69-ABC4-4579-BF36-CC720342BB2F}" destId="{9A5B1E53-C8FE-4B98-B4CD-9D2A58A08416}" srcOrd="1" destOrd="0" presId="urn:microsoft.com/office/officeart/2005/8/layout/target3"/>
    <dgm:cxn modelId="{976F0B73-F970-4ED0-9BBF-0EF4EF932739}" type="presParOf" srcId="{859BAC69-ABC4-4579-BF36-CC720342BB2F}" destId="{3FA59B49-68A0-490B-81EA-1F5C9472931C}" srcOrd="2" destOrd="0" presId="urn:microsoft.com/office/officeart/2005/8/layout/target3"/>
    <dgm:cxn modelId="{66C4266A-FEF3-4E61-90A7-CE2383AEF82D}" type="presParOf" srcId="{859BAC69-ABC4-4579-BF36-CC720342BB2F}" destId="{EA17EAB5-3456-412D-AC6E-2381747D3C7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559113-FAF3-4672-8356-31C451B0B0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4A1B1-64B2-44AC-92D7-63EC6551CE3D}">
      <dgm:prSet/>
      <dgm:spPr/>
      <dgm:t>
        <a:bodyPr/>
        <a:lstStyle/>
        <a:p>
          <a:r>
            <a:rPr lang="en-US" b="1" i="1"/>
            <a:t>Shared rooms only account for 2 %  of the</a:t>
          </a:r>
          <a:r>
            <a:rPr lang="en-US"/>
            <a:t> </a:t>
          </a:r>
          <a:r>
            <a:rPr lang="en-US" b="1" i="1"/>
            <a:t>total types of rooms.</a:t>
          </a:r>
          <a:endParaRPr lang="en-US"/>
        </a:p>
      </dgm:t>
    </dgm:pt>
    <dgm:pt modelId="{4A28B223-5CAC-4289-8738-B4142A94FB9E}" type="parTrans" cxnId="{CE00DEAF-44D4-4F06-BEC3-2038672975BB}">
      <dgm:prSet/>
      <dgm:spPr/>
      <dgm:t>
        <a:bodyPr/>
        <a:lstStyle/>
        <a:p>
          <a:endParaRPr lang="en-US"/>
        </a:p>
      </dgm:t>
    </dgm:pt>
    <dgm:pt modelId="{37C24C64-0EDD-4456-BF38-8586003A0046}" type="sibTrans" cxnId="{CE00DEAF-44D4-4F06-BEC3-2038672975BB}">
      <dgm:prSet/>
      <dgm:spPr/>
      <dgm:t>
        <a:bodyPr/>
        <a:lstStyle/>
        <a:p>
          <a:endParaRPr lang="en-US"/>
        </a:p>
      </dgm:t>
    </dgm:pt>
    <dgm:pt modelId="{3F020CC0-46EF-40C2-A683-01366379BEA4}">
      <dgm:prSet/>
      <dgm:spPr/>
      <dgm:t>
        <a:bodyPr/>
        <a:lstStyle/>
        <a:p>
          <a:r>
            <a:rPr lang="en-US" b="1" i="1"/>
            <a:t>They are less likely to be reviewed.</a:t>
          </a:r>
          <a:endParaRPr lang="en-US"/>
        </a:p>
      </dgm:t>
    </dgm:pt>
    <dgm:pt modelId="{388370C3-C7D0-4FC9-A01C-698894647E31}" type="parTrans" cxnId="{FDD5E033-6E97-486B-9E7B-B4B399A48ACE}">
      <dgm:prSet/>
      <dgm:spPr/>
      <dgm:t>
        <a:bodyPr/>
        <a:lstStyle/>
        <a:p>
          <a:endParaRPr lang="en-US"/>
        </a:p>
      </dgm:t>
    </dgm:pt>
    <dgm:pt modelId="{1F55B96C-DA54-446D-B510-9FE9CCE840B0}" type="sibTrans" cxnId="{FDD5E033-6E97-486B-9E7B-B4B399A48ACE}">
      <dgm:prSet/>
      <dgm:spPr/>
      <dgm:t>
        <a:bodyPr/>
        <a:lstStyle/>
        <a:p>
          <a:endParaRPr lang="en-US"/>
        </a:p>
      </dgm:t>
    </dgm:pt>
    <dgm:pt modelId="{0BFDB4AF-8C81-4831-B7C7-E6A659830AB2}">
      <dgm:prSet/>
      <dgm:spPr/>
      <dgm:t>
        <a:bodyPr/>
        <a:lstStyle/>
        <a:p>
          <a:r>
            <a:rPr lang="en-US" b="1" i="1"/>
            <a:t>Median rates for shared rooms are  significantly lower.</a:t>
          </a:r>
          <a:endParaRPr lang="en-US"/>
        </a:p>
      </dgm:t>
    </dgm:pt>
    <dgm:pt modelId="{33854693-2D18-4856-BC2D-8647BF923741}" type="parTrans" cxnId="{73F0B71D-113E-4740-A0FD-D996AADD3F7D}">
      <dgm:prSet/>
      <dgm:spPr/>
      <dgm:t>
        <a:bodyPr/>
        <a:lstStyle/>
        <a:p>
          <a:endParaRPr lang="en-US"/>
        </a:p>
      </dgm:t>
    </dgm:pt>
    <dgm:pt modelId="{9147E776-BFBD-456E-B29B-737B5B7ED4C5}" type="sibTrans" cxnId="{73F0B71D-113E-4740-A0FD-D996AADD3F7D}">
      <dgm:prSet/>
      <dgm:spPr/>
      <dgm:t>
        <a:bodyPr/>
        <a:lstStyle/>
        <a:p>
          <a:endParaRPr lang="en-US"/>
        </a:p>
      </dgm:t>
    </dgm:pt>
    <dgm:pt modelId="{0F993384-9D36-483B-8345-997C3268309E}" type="pres">
      <dgm:prSet presAssocID="{11559113-FAF3-4672-8356-31C451B0B0FB}" presName="Name0" presStyleCnt="0">
        <dgm:presLayoutVars>
          <dgm:dir/>
          <dgm:resizeHandles val="exact"/>
        </dgm:presLayoutVars>
      </dgm:prSet>
      <dgm:spPr/>
    </dgm:pt>
    <dgm:pt modelId="{770611D0-6216-4F84-B8C5-1D50F9E7F1D1}" type="pres">
      <dgm:prSet presAssocID="{A9B4A1B1-64B2-44AC-92D7-63EC6551CE3D}" presName="node" presStyleLbl="node1" presStyleIdx="0" presStyleCnt="3">
        <dgm:presLayoutVars>
          <dgm:bulletEnabled val="1"/>
        </dgm:presLayoutVars>
      </dgm:prSet>
      <dgm:spPr/>
    </dgm:pt>
    <dgm:pt modelId="{E2DE302A-AD28-4128-81D9-04C4C403EC1A}" type="pres">
      <dgm:prSet presAssocID="{37C24C64-0EDD-4456-BF38-8586003A0046}" presName="sibTrans" presStyleLbl="sibTrans2D1" presStyleIdx="0" presStyleCnt="2"/>
      <dgm:spPr/>
    </dgm:pt>
    <dgm:pt modelId="{B4F268BA-6B5F-4BA7-9B46-A1376628BAD4}" type="pres">
      <dgm:prSet presAssocID="{37C24C64-0EDD-4456-BF38-8586003A0046}" presName="connectorText" presStyleLbl="sibTrans2D1" presStyleIdx="0" presStyleCnt="2"/>
      <dgm:spPr/>
    </dgm:pt>
    <dgm:pt modelId="{886E166F-EDF0-46BE-A7EB-85C6B04D11E5}" type="pres">
      <dgm:prSet presAssocID="{3F020CC0-46EF-40C2-A683-01366379BEA4}" presName="node" presStyleLbl="node1" presStyleIdx="1" presStyleCnt="3">
        <dgm:presLayoutVars>
          <dgm:bulletEnabled val="1"/>
        </dgm:presLayoutVars>
      </dgm:prSet>
      <dgm:spPr/>
    </dgm:pt>
    <dgm:pt modelId="{891C2650-AB0C-465C-A4AE-08504806C749}" type="pres">
      <dgm:prSet presAssocID="{1F55B96C-DA54-446D-B510-9FE9CCE840B0}" presName="sibTrans" presStyleLbl="sibTrans2D1" presStyleIdx="1" presStyleCnt="2"/>
      <dgm:spPr/>
    </dgm:pt>
    <dgm:pt modelId="{9220CEC0-CC51-4894-80D3-D18C52574985}" type="pres">
      <dgm:prSet presAssocID="{1F55B96C-DA54-446D-B510-9FE9CCE840B0}" presName="connectorText" presStyleLbl="sibTrans2D1" presStyleIdx="1" presStyleCnt="2"/>
      <dgm:spPr/>
    </dgm:pt>
    <dgm:pt modelId="{DA3A9CEB-6458-4090-8957-CE641FC913E8}" type="pres">
      <dgm:prSet presAssocID="{0BFDB4AF-8C81-4831-B7C7-E6A659830AB2}" presName="node" presStyleLbl="node1" presStyleIdx="2" presStyleCnt="3">
        <dgm:presLayoutVars>
          <dgm:bulletEnabled val="1"/>
        </dgm:presLayoutVars>
      </dgm:prSet>
      <dgm:spPr/>
    </dgm:pt>
  </dgm:ptLst>
  <dgm:cxnLst>
    <dgm:cxn modelId="{73EF110A-7F26-4728-9B49-836965C0221A}" type="presOf" srcId="{37C24C64-0EDD-4456-BF38-8586003A0046}" destId="{E2DE302A-AD28-4128-81D9-04C4C403EC1A}" srcOrd="0" destOrd="0" presId="urn:microsoft.com/office/officeart/2005/8/layout/process1"/>
    <dgm:cxn modelId="{73F0B71D-113E-4740-A0FD-D996AADD3F7D}" srcId="{11559113-FAF3-4672-8356-31C451B0B0FB}" destId="{0BFDB4AF-8C81-4831-B7C7-E6A659830AB2}" srcOrd="2" destOrd="0" parTransId="{33854693-2D18-4856-BC2D-8647BF923741}" sibTransId="{9147E776-BFBD-456E-B29B-737B5B7ED4C5}"/>
    <dgm:cxn modelId="{4D7DEB20-F7FD-43F8-B499-FCDCD683D921}" type="presOf" srcId="{3F020CC0-46EF-40C2-A683-01366379BEA4}" destId="{886E166F-EDF0-46BE-A7EB-85C6B04D11E5}" srcOrd="0" destOrd="0" presId="urn:microsoft.com/office/officeart/2005/8/layout/process1"/>
    <dgm:cxn modelId="{3D911526-9A96-44F9-BF19-17F0F0936E8A}" type="presOf" srcId="{1F55B96C-DA54-446D-B510-9FE9CCE840B0}" destId="{891C2650-AB0C-465C-A4AE-08504806C749}" srcOrd="0" destOrd="0" presId="urn:microsoft.com/office/officeart/2005/8/layout/process1"/>
    <dgm:cxn modelId="{EEBE0529-4996-4E37-ADC9-FBA0BAAF54DE}" type="presOf" srcId="{A9B4A1B1-64B2-44AC-92D7-63EC6551CE3D}" destId="{770611D0-6216-4F84-B8C5-1D50F9E7F1D1}" srcOrd="0" destOrd="0" presId="urn:microsoft.com/office/officeart/2005/8/layout/process1"/>
    <dgm:cxn modelId="{4C6ECA2A-47E3-407B-9C7A-CD9BEBA159C9}" type="presOf" srcId="{37C24C64-0EDD-4456-BF38-8586003A0046}" destId="{B4F268BA-6B5F-4BA7-9B46-A1376628BAD4}" srcOrd="1" destOrd="0" presId="urn:microsoft.com/office/officeart/2005/8/layout/process1"/>
    <dgm:cxn modelId="{FDD5E033-6E97-486B-9E7B-B4B399A48ACE}" srcId="{11559113-FAF3-4672-8356-31C451B0B0FB}" destId="{3F020CC0-46EF-40C2-A683-01366379BEA4}" srcOrd="1" destOrd="0" parTransId="{388370C3-C7D0-4FC9-A01C-698894647E31}" sibTransId="{1F55B96C-DA54-446D-B510-9FE9CCE840B0}"/>
    <dgm:cxn modelId="{523CA766-D25E-42E3-9E9D-8FE8DA4BE803}" type="presOf" srcId="{11559113-FAF3-4672-8356-31C451B0B0FB}" destId="{0F993384-9D36-483B-8345-997C3268309E}" srcOrd="0" destOrd="0" presId="urn:microsoft.com/office/officeart/2005/8/layout/process1"/>
    <dgm:cxn modelId="{CE00DEAF-44D4-4F06-BEC3-2038672975BB}" srcId="{11559113-FAF3-4672-8356-31C451B0B0FB}" destId="{A9B4A1B1-64B2-44AC-92D7-63EC6551CE3D}" srcOrd="0" destOrd="0" parTransId="{4A28B223-5CAC-4289-8738-B4142A94FB9E}" sibTransId="{37C24C64-0EDD-4456-BF38-8586003A0046}"/>
    <dgm:cxn modelId="{764393E6-B5B6-440A-9A53-41DD211E153E}" type="presOf" srcId="{1F55B96C-DA54-446D-B510-9FE9CCE840B0}" destId="{9220CEC0-CC51-4894-80D3-D18C52574985}" srcOrd="1" destOrd="0" presId="urn:microsoft.com/office/officeart/2005/8/layout/process1"/>
    <dgm:cxn modelId="{2D1FF9E7-5E9B-4057-8153-1BFF3B1646EE}" type="presOf" srcId="{0BFDB4AF-8C81-4831-B7C7-E6A659830AB2}" destId="{DA3A9CEB-6458-4090-8957-CE641FC913E8}" srcOrd="0" destOrd="0" presId="urn:microsoft.com/office/officeart/2005/8/layout/process1"/>
    <dgm:cxn modelId="{96974C43-F435-468A-B84A-CA211DB054E6}" type="presParOf" srcId="{0F993384-9D36-483B-8345-997C3268309E}" destId="{770611D0-6216-4F84-B8C5-1D50F9E7F1D1}" srcOrd="0" destOrd="0" presId="urn:microsoft.com/office/officeart/2005/8/layout/process1"/>
    <dgm:cxn modelId="{A41C972E-5846-4B46-9DDE-5DF65122E0C2}" type="presParOf" srcId="{0F993384-9D36-483B-8345-997C3268309E}" destId="{E2DE302A-AD28-4128-81D9-04C4C403EC1A}" srcOrd="1" destOrd="0" presId="urn:microsoft.com/office/officeart/2005/8/layout/process1"/>
    <dgm:cxn modelId="{10FAE53D-36CF-48FF-BD27-86318762AC34}" type="presParOf" srcId="{E2DE302A-AD28-4128-81D9-04C4C403EC1A}" destId="{B4F268BA-6B5F-4BA7-9B46-A1376628BAD4}" srcOrd="0" destOrd="0" presId="urn:microsoft.com/office/officeart/2005/8/layout/process1"/>
    <dgm:cxn modelId="{03BAE664-EA07-4ED8-BC0B-089F00454F87}" type="presParOf" srcId="{0F993384-9D36-483B-8345-997C3268309E}" destId="{886E166F-EDF0-46BE-A7EB-85C6B04D11E5}" srcOrd="2" destOrd="0" presId="urn:microsoft.com/office/officeart/2005/8/layout/process1"/>
    <dgm:cxn modelId="{74CB9A4C-37AF-4E42-8A8A-7E0994F952DF}" type="presParOf" srcId="{0F993384-9D36-483B-8345-997C3268309E}" destId="{891C2650-AB0C-465C-A4AE-08504806C749}" srcOrd="3" destOrd="0" presId="urn:microsoft.com/office/officeart/2005/8/layout/process1"/>
    <dgm:cxn modelId="{6DCFA20B-3BDE-4C0B-89CE-AA882DDDAE45}" type="presParOf" srcId="{891C2650-AB0C-465C-A4AE-08504806C749}" destId="{9220CEC0-CC51-4894-80D3-D18C52574985}" srcOrd="0" destOrd="0" presId="urn:microsoft.com/office/officeart/2005/8/layout/process1"/>
    <dgm:cxn modelId="{CDDA5BB0-EA30-4518-B28E-55D7680CE595}" type="presParOf" srcId="{0F993384-9D36-483B-8345-997C3268309E}" destId="{DA3A9CEB-6458-4090-8957-CE641FC913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D09D02-5F66-4704-9FF5-3CEAB3F1DE5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C9C33-9698-4CD9-B452-D25A8D5DF60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EVERY HOST MATTER</a:t>
          </a:r>
        </a:p>
      </dgm:t>
    </dgm:pt>
    <dgm:pt modelId="{38FE3832-AAC4-4151-93CF-C86E346E0162}" type="parTrans" cxnId="{7F01FF4E-F0B8-46EB-93FD-B28936B1020D}">
      <dgm:prSet/>
      <dgm:spPr/>
      <dgm:t>
        <a:bodyPr/>
        <a:lstStyle/>
        <a:p>
          <a:endParaRPr lang="en-US"/>
        </a:p>
      </dgm:t>
    </dgm:pt>
    <dgm:pt modelId="{B6471C1B-7CCF-4408-9629-FC2534B2F274}" type="sibTrans" cxnId="{7F01FF4E-F0B8-46EB-93FD-B28936B1020D}">
      <dgm:prSet/>
      <dgm:spPr/>
      <dgm:t>
        <a:bodyPr/>
        <a:lstStyle/>
        <a:p>
          <a:endParaRPr lang="en-US"/>
        </a:p>
      </dgm:t>
    </dgm:pt>
    <dgm:pt modelId="{F2C3CBEB-02FB-402C-85EE-F508477F5285}" type="pres">
      <dgm:prSet presAssocID="{F2D09D02-5F66-4704-9FF5-3CEAB3F1DE5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CAD397-11CE-4F6D-A728-1D11FA462F74}" type="pres">
      <dgm:prSet presAssocID="{F7CC9C33-9698-4CD9-B452-D25A8D5DF609}" presName="circle1" presStyleLbl="node1" presStyleIdx="0" presStyleCnt="1"/>
      <dgm:spPr/>
    </dgm:pt>
    <dgm:pt modelId="{5C866B00-E780-4280-842A-E563CD62CD54}" type="pres">
      <dgm:prSet presAssocID="{F7CC9C33-9698-4CD9-B452-D25A8D5DF609}" presName="space" presStyleCnt="0"/>
      <dgm:spPr/>
    </dgm:pt>
    <dgm:pt modelId="{716B763B-DD8F-4C1B-8A96-D1F614A62738}" type="pres">
      <dgm:prSet presAssocID="{F7CC9C33-9698-4CD9-B452-D25A8D5DF609}" presName="rect1" presStyleLbl="alignAcc1" presStyleIdx="0" presStyleCnt="1"/>
      <dgm:spPr/>
    </dgm:pt>
    <dgm:pt modelId="{82F89CE2-623D-4641-9769-6F029F720710}" type="pres">
      <dgm:prSet presAssocID="{F7CC9C33-9698-4CD9-B452-D25A8D5DF60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418F441-489E-4FC2-B86F-7E3CBB13E8EE}" type="presOf" srcId="{F7CC9C33-9698-4CD9-B452-D25A8D5DF609}" destId="{82F89CE2-623D-4641-9769-6F029F720710}" srcOrd="1" destOrd="0" presId="urn:microsoft.com/office/officeart/2005/8/layout/target3"/>
    <dgm:cxn modelId="{7F01FF4E-F0B8-46EB-93FD-B28936B1020D}" srcId="{F2D09D02-5F66-4704-9FF5-3CEAB3F1DE57}" destId="{F7CC9C33-9698-4CD9-B452-D25A8D5DF609}" srcOrd="0" destOrd="0" parTransId="{38FE3832-AAC4-4151-93CF-C86E346E0162}" sibTransId="{B6471C1B-7CCF-4408-9629-FC2534B2F274}"/>
    <dgm:cxn modelId="{5EEA4C78-75B4-4205-8775-1CEF8FBCA35A}" type="presOf" srcId="{F7CC9C33-9698-4CD9-B452-D25A8D5DF609}" destId="{716B763B-DD8F-4C1B-8A96-D1F614A62738}" srcOrd="0" destOrd="0" presId="urn:microsoft.com/office/officeart/2005/8/layout/target3"/>
    <dgm:cxn modelId="{FFFA5DBC-07D8-44C0-BB61-35DEFB5A395F}" type="presOf" srcId="{F2D09D02-5F66-4704-9FF5-3CEAB3F1DE57}" destId="{F2C3CBEB-02FB-402C-85EE-F508477F5285}" srcOrd="0" destOrd="0" presId="urn:microsoft.com/office/officeart/2005/8/layout/target3"/>
    <dgm:cxn modelId="{2C8A8933-4A9A-4255-AC84-6E010C98C67E}" type="presParOf" srcId="{F2C3CBEB-02FB-402C-85EE-F508477F5285}" destId="{C3CAD397-11CE-4F6D-A728-1D11FA462F74}" srcOrd="0" destOrd="0" presId="urn:microsoft.com/office/officeart/2005/8/layout/target3"/>
    <dgm:cxn modelId="{0762FD7F-F69E-4DA4-8B7A-E491418E1662}" type="presParOf" srcId="{F2C3CBEB-02FB-402C-85EE-F508477F5285}" destId="{5C866B00-E780-4280-842A-E563CD62CD54}" srcOrd="1" destOrd="0" presId="urn:microsoft.com/office/officeart/2005/8/layout/target3"/>
    <dgm:cxn modelId="{71ADF125-AC8D-43F5-8C47-5E0396F2AEC0}" type="presParOf" srcId="{F2C3CBEB-02FB-402C-85EE-F508477F5285}" destId="{716B763B-DD8F-4C1B-8A96-D1F614A62738}" srcOrd="2" destOrd="0" presId="urn:microsoft.com/office/officeart/2005/8/layout/target3"/>
    <dgm:cxn modelId="{E5622CEB-CAEE-40B5-A57F-842C67DAE97F}" type="presParOf" srcId="{F2C3CBEB-02FB-402C-85EE-F508477F5285}" destId="{82F89CE2-623D-4641-9769-6F029F72071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B004B1-226F-4D29-900B-A7D974A0AE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C6A503-13A4-49E9-8F48-549A6AFD59E9}">
      <dgm:prSet/>
      <dgm:spPr/>
      <dgm:t>
        <a:bodyPr/>
        <a:lstStyle/>
        <a:p>
          <a:r>
            <a:rPr lang="en-US" b="1" i="1"/>
            <a:t>The top 60 hosts only make up 20%  of the total host count!</a:t>
          </a:r>
          <a:endParaRPr lang="en-US"/>
        </a:p>
      </dgm:t>
    </dgm:pt>
    <dgm:pt modelId="{74393A23-F8EE-4973-9106-176D862B24A2}" type="parTrans" cxnId="{C48807B3-3252-47E1-A8B0-2D3AFFE20ACE}">
      <dgm:prSet/>
      <dgm:spPr/>
      <dgm:t>
        <a:bodyPr/>
        <a:lstStyle/>
        <a:p>
          <a:endParaRPr lang="en-US"/>
        </a:p>
      </dgm:t>
    </dgm:pt>
    <dgm:pt modelId="{C11CEA06-D583-4089-B14B-E993159D73F1}" type="sibTrans" cxnId="{C48807B3-3252-47E1-A8B0-2D3AFFE20ACE}">
      <dgm:prSet/>
      <dgm:spPr/>
      <dgm:t>
        <a:bodyPr/>
        <a:lstStyle/>
        <a:p>
          <a:endParaRPr lang="en-US"/>
        </a:p>
      </dgm:t>
    </dgm:pt>
    <dgm:pt modelId="{556AB0ED-AF8F-4358-BECB-DFB2685FA8D4}" type="pres">
      <dgm:prSet presAssocID="{36B004B1-226F-4D29-900B-A7D974A0AE8C}" presName="Name0" presStyleCnt="0">
        <dgm:presLayoutVars>
          <dgm:dir/>
          <dgm:resizeHandles val="exact"/>
        </dgm:presLayoutVars>
      </dgm:prSet>
      <dgm:spPr/>
    </dgm:pt>
    <dgm:pt modelId="{601A34D1-3E84-4523-9082-ED6186368E5A}" type="pres">
      <dgm:prSet presAssocID="{70C6A503-13A4-49E9-8F48-549A6AFD59E9}" presName="node" presStyleLbl="node1" presStyleIdx="0" presStyleCnt="1">
        <dgm:presLayoutVars>
          <dgm:bulletEnabled val="1"/>
        </dgm:presLayoutVars>
      </dgm:prSet>
      <dgm:spPr/>
    </dgm:pt>
  </dgm:ptLst>
  <dgm:cxnLst>
    <dgm:cxn modelId="{3A20B507-B6F6-424B-B506-519CC80B100B}" type="presOf" srcId="{36B004B1-226F-4D29-900B-A7D974A0AE8C}" destId="{556AB0ED-AF8F-4358-BECB-DFB2685FA8D4}" srcOrd="0" destOrd="0" presId="urn:microsoft.com/office/officeart/2005/8/layout/process1"/>
    <dgm:cxn modelId="{F2138C25-643D-47A9-962D-95F7B3D00A00}" type="presOf" srcId="{70C6A503-13A4-49E9-8F48-549A6AFD59E9}" destId="{601A34D1-3E84-4523-9082-ED6186368E5A}" srcOrd="0" destOrd="0" presId="urn:microsoft.com/office/officeart/2005/8/layout/process1"/>
    <dgm:cxn modelId="{C48807B3-3252-47E1-A8B0-2D3AFFE20ACE}" srcId="{36B004B1-226F-4D29-900B-A7D974A0AE8C}" destId="{70C6A503-13A4-49E9-8F48-549A6AFD59E9}" srcOrd="0" destOrd="0" parTransId="{74393A23-F8EE-4973-9106-176D862B24A2}" sibTransId="{C11CEA06-D583-4089-B14B-E993159D73F1}"/>
    <dgm:cxn modelId="{762536B9-155E-4066-A310-99FD83C63338}" type="presParOf" srcId="{556AB0ED-AF8F-4358-BECB-DFB2685FA8D4}" destId="{601A34D1-3E84-4523-9082-ED6186368E5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5444B03-837C-4CDA-A8E9-AAF19CB9E05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6ED38-97A8-43FD-8385-A8AF27CD3A2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MOST CONTRIBUTING NEIGHBORHOODS</a:t>
          </a:r>
        </a:p>
      </dgm:t>
    </dgm:pt>
    <dgm:pt modelId="{958346E6-72D3-4A08-8306-06BC7198C85D}" type="parTrans" cxnId="{1C012BEE-3C46-4AB3-B746-BC31FECB15B3}">
      <dgm:prSet/>
      <dgm:spPr/>
      <dgm:t>
        <a:bodyPr/>
        <a:lstStyle/>
        <a:p>
          <a:endParaRPr lang="en-US"/>
        </a:p>
      </dgm:t>
    </dgm:pt>
    <dgm:pt modelId="{1C2CAB83-F980-4860-A114-1B47E7D1A659}" type="sibTrans" cxnId="{1C012BEE-3C46-4AB3-B746-BC31FECB15B3}">
      <dgm:prSet/>
      <dgm:spPr/>
      <dgm:t>
        <a:bodyPr/>
        <a:lstStyle/>
        <a:p>
          <a:endParaRPr lang="en-US"/>
        </a:p>
      </dgm:t>
    </dgm:pt>
    <dgm:pt modelId="{A7E591B6-30E9-46B9-8DA4-22AC588FF093}" type="pres">
      <dgm:prSet presAssocID="{05444B03-837C-4CDA-A8E9-AAF19CB9E05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838FC11-D37E-4114-BF75-139B820F5DD6}" type="pres">
      <dgm:prSet presAssocID="{4DA6ED38-97A8-43FD-8385-A8AF27CD3A2D}" presName="circle1" presStyleLbl="node1" presStyleIdx="0" presStyleCnt="1"/>
      <dgm:spPr/>
    </dgm:pt>
    <dgm:pt modelId="{22D534B3-ABFF-4702-9845-06F12B766796}" type="pres">
      <dgm:prSet presAssocID="{4DA6ED38-97A8-43FD-8385-A8AF27CD3A2D}" presName="space" presStyleCnt="0"/>
      <dgm:spPr/>
    </dgm:pt>
    <dgm:pt modelId="{ECD6C04F-C292-4BBE-BEEB-5079A10DDF79}" type="pres">
      <dgm:prSet presAssocID="{4DA6ED38-97A8-43FD-8385-A8AF27CD3A2D}" presName="rect1" presStyleLbl="alignAcc1" presStyleIdx="0" presStyleCnt="1"/>
      <dgm:spPr/>
    </dgm:pt>
    <dgm:pt modelId="{4C157FE5-6110-4113-9E95-675CFE6C936A}" type="pres">
      <dgm:prSet presAssocID="{4DA6ED38-97A8-43FD-8385-A8AF27CD3A2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F393C04-16EB-4CB3-813D-A35067F8AEA0}" type="presOf" srcId="{05444B03-837C-4CDA-A8E9-AAF19CB9E05C}" destId="{A7E591B6-30E9-46B9-8DA4-22AC588FF093}" srcOrd="0" destOrd="0" presId="urn:microsoft.com/office/officeart/2005/8/layout/target3"/>
    <dgm:cxn modelId="{0A30E235-3DFB-4957-9B45-EB64933DF7CD}" type="presOf" srcId="{4DA6ED38-97A8-43FD-8385-A8AF27CD3A2D}" destId="{4C157FE5-6110-4113-9E95-675CFE6C936A}" srcOrd="1" destOrd="0" presId="urn:microsoft.com/office/officeart/2005/8/layout/target3"/>
    <dgm:cxn modelId="{7E9A503C-398B-46C4-BC83-21E091851824}" type="presOf" srcId="{4DA6ED38-97A8-43FD-8385-A8AF27CD3A2D}" destId="{ECD6C04F-C292-4BBE-BEEB-5079A10DDF79}" srcOrd="0" destOrd="0" presId="urn:microsoft.com/office/officeart/2005/8/layout/target3"/>
    <dgm:cxn modelId="{1C012BEE-3C46-4AB3-B746-BC31FECB15B3}" srcId="{05444B03-837C-4CDA-A8E9-AAF19CB9E05C}" destId="{4DA6ED38-97A8-43FD-8385-A8AF27CD3A2D}" srcOrd="0" destOrd="0" parTransId="{958346E6-72D3-4A08-8306-06BC7198C85D}" sibTransId="{1C2CAB83-F980-4860-A114-1B47E7D1A659}"/>
    <dgm:cxn modelId="{EC26B19A-F4B3-4EBE-9571-90C3E1955F40}" type="presParOf" srcId="{A7E591B6-30E9-46B9-8DA4-22AC588FF093}" destId="{4838FC11-D37E-4114-BF75-139B820F5DD6}" srcOrd="0" destOrd="0" presId="urn:microsoft.com/office/officeart/2005/8/layout/target3"/>
    <dgm:cxn modelId="{247D6B44-DAEA-49E8-A0FC-5D787F1DE487}" type="presParOf" srcId="{A7E591B6-30E9-46B9-8DA4-22AC588FF093}" destId="{22D534B3-ABFF-4702-9845-06F12B766796}" srcOrd="1" destOrd="0" presId="urn:microsoft.com/office/officeart/2005/8/layout/target3"/>
    <dgm:cxn modelId="{7559B3E9-E1C0-42F8-ABFF-6A8267B37778}" type="presParOf" srcId="{A7E591B6-30E9-46B9-8DA4-22AC588FF093}" destId="{ECD6C04F-C292-4BBE-BEEB-5079A10DDF79}" srcOrd="2" destOrd="0" presId="urn:microsoft.com/office/officeart/2005/8/layout/target3"/>
    <dgm:cxn modelId="{3EC101A2-E319-4497-8473-56A81CC54AF1}" type="presParOf" srcId="{A7E591B6-30E9-46B9-8DA4-22AC588FF093}" destId="{4C157FE5-6110-4113-9E95-675CFE6C936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54AAB1-215D-469F-9392-052B5150DC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7047C-2030-469E-984C-168F8CE3EA72}">
      <dgm:prSet/>
      <dgm:spPr/>
      <dgm:t>
        <a:bodyPr/>
        <a:lstStyle/>
        <a:p>
          <a:r>
            <a:rPr lang="en-US" b="1" i="1"/>
            <a:t>81 % of the listing are Manhattan and Brooklyn neighborhood group</a:t>
          </a:r>
          <a:endParaRPr lang="en-US"/>
        </a:p>
      </dgm:t>
    </dgm:pt>
    <dgm:pt modelId="{78D3278D-7F47-4AB5-9198-B41AE3ECAA41}" type="parTrans" cxnId="{2BD2DB0A-566B-438F-A1AC-39F12AE9079C}">
      <dgm:prSet/>
      <dgm:spPr/>
      <dgm:t>
        <a:bodyPr/>
        <a:lstStyle/>
        <a:p>
          <a:endParaRPr lang="en-US"/>
        </a:p>
      </dgm:t>
    </dgm:pt>
    <dgm:pt modelId="{E2F4B30A-52AA-4D79-8EDF-615F8047C8FB}" type="sibTrans" cxnId="{2BD2DB0A-566B-438F-A1AC-39F12AE9079C}">
      <dgm:prSet/>
      <dgm:spPr/>
      <dgm:t>
        <a:bodyPr/>
        <a:lstStyle/>
        <a:p>
          <a:endParaRPr lang="en-US"/>
        </a:p>
      </dgm:t>
    </dgm:pt>
    <dgm:pt modelId="{B237A574-8673-46CC-B9C5-D6BB07FAEB53}">
      <dgm:prSet/>
      <dgm:spPr/>
      <dgm:t>
        <a:bodyPr/>
        <a:lstStyle/>
        <a:p>
          <a:r>
            <a:rPr lang="en-US" b="1" i="1"/>
            <a:t>Staten Island has the lowest contribution.</a:t>
          </a:r>
          <a:endParaRPr lang="en-US"/>
        </a:p>
      </dgm:t>
    </dgm:pt>
    <dgm:pt modelId="{A4716E18-8582-4254-8498-F357891DCBA7}" type="parTrans" cxnId="{BAAFF75D-9DD1-4AA0-A567-FBCBE434D234}">
      <dgm:prSet/>
      <dgm:spPr/>
      <dgm:t>
        <a:bodyPr/>
        <a:lstStyle/>
        <a:p>
          <a:endParaRPr lang="en-US"/>
        </a:p>
      </dgm:t>
    </dgm:pt>
    <dgm:pt modelId="{AEAA6694-D813-4C3E-8510-885EC876BA99}" type="sibTrans" cxnId="{BAAFF75D-9DD1-4AA0-A567-FBCBE434D234}">
      <dgm:prSet/>
      <dgm:spPr/>
      <dgm:t>
        <a:bodyPr/>
        <a:lstStyle/>
        <a:p>
          <a:endParaRPr lang="en-US"/>
        </a:p>
      </dgm:t>
    </dgm:pt>
    <dgm:pt modelId="{381B8450-3DEE-4DD5-8162-A13B072961B2}" type="pres">
      <dgm:prSet presAssocID="{8154AAB1-215D-469F-9392-052B5150DC2D}" presName="linear" presStyleCnt="0">
        <dgm:presLayoutVars>
          <dgm:animLvl val="lvl"/>
          <dgm:resizeHandles val="exact"/>
        </dgm:presLayoutVars>
      </dgm:prSet>
      <dgm:spPr/>
    </dgm:pt>
    <dgm:pt modelId="{4442105E-93C8-4B71-B8BF-A051348634C2}" type="pres">
      <dgm:prSet presAssocID="{AEE7047C-2030-469E-984C-168F8CE3EA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F993F4-7CD3-40F6-9D76-CFAA05E1D430}" type="pres">
      <dgm:prSet presAssocID="{E2F4B30A-52AA-4D79-8EDF-615F8047C8FB}" presName="spacer" presStyleCnt="0"/>
      <dgm:spPr/>
    </dgm:pt>
    <dgm:pt modelId="{79D4ED4B-688B-4BC8-B1CB-DD808601C35A}" type="pres">
      <dgm:prSet presAssocID="{B237A574-8673-46CC-B9C5-D6BB07FAEB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BD2DB0A-566B-438F-A1AC-39F12AE9079C}" srcId="{8154AAB1-215D-469F-9392-052B5150DC2D}" destId="{AEE7047C-2030-469E-984C-168F8CE3EA72}" srcOrd="0" destOrd="0" parTransId="{78D3278D-7F47-4AB5-9198-B41AE3ECAA41}" sibTransId="{E2F4B30A-52AA-4D79-8EDF-615F8047C8FB}"/>
    <dgm:cxn modelId="{BAAFF75D-9DD1-4AA0-A567-FBCBE434D234}" srcId="{8154AAB1-215D-469F-9392-052B5150DC2D}" destId="{B237A574-8673-46CC-B9C5-D6BB07FAEB53}" srcOrd="1" destOrd="0" parTransId="{A4716E18-8582-4254-8498-F357891DCBA7}" sibTransId="{AEAA6694-D813-4C3E-8510-885EC876BA99}"/>
    <dgm:cxn modelId="{F9AECE96-8B5F-47C6-A0CB-BFB90211BEAC}" type="presOf" srcId="{8154AAB1-215D-469F-9392-052B5150DC2D}" destId="{381B8450-3DEE-4DD5-8162-A13B072961B2}" srcOrd="0" destOrd="0" presId="urn:microsoft.com/office/officeart/2005/8/layout/vList2"/>
    <dgm:cxn modelId="{444D77AC-8C20-4906-B8C0-F449B9E5403E}" type="presOf" srcId="{B237A574-8673-46CC-B9C5-D6BB07FAEB53}" destId="{79D4ED4B-688B-4BC8-B1CB-DD808601C35A}" srcOrd="0" destOrd="0" presId="urn:microsoft.com/office/officeart/2005/8/layout/vList2"/>
    <dgm:cxn modelId="{045E6BCA-DEE2-48AF-B2D3-886B2DC4BA73}" type="presOf" srcId="{AEE7047C-2030-469E-984C-168F8CE3EA72}" destId="{4442105E-93C8-4B71-B8BF-A051348634C2}" srcOrd="0" destOrd="0" presId="urn:microsoft.com/office/officeart/2005/8/layout/vList2"/>
    <dgm:cxn modelId="{8EC63180-70CE-4BBD-9807-1073F137F981}" type="presParOf" srcId="{381B8450-3DEE-4DD5-8162-A13B072961B2}" destId="{4442105E-93C8-4B71-B8BF-A051348634C2}" srcOrd="0" destOrd="0" presId="urn:microsoft.com/office/officeart/2005/8/layout/vList2"/>
    <dgm:cxn modelId="{0CC2752D-5241-4E2C-83A5-4CD91144BE78}" type="presParOf" srcId="{381B8450-3DEE-4DD5-8162-A13B072961B2}" destId="{FCF993F4-7CD3-40F6-9D76-CFAA05E1D430}" srcOrd="1" destOrd="0" presId="urn:microsoft.com/office/officeart/2005/8/layout/vList2"/>
    <dgm:cxn modelId="{136C6998-8C1D-4A1B-B00A-F8E2123F06C0}" type="presParOf" srcId="{381B8450-3DEE-4DD5-8162-A13B072961B2}" destId="{79D4ED4B-688B-4BC8-B1CB-DD808601C3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63CF8F3-48E9-4FD6-AA3F-AB098E427B2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635864-3F12-4F9E-9287-2D664BABDC4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MINIMUM NIGHT CATEGORIES</a:t>
          </a:r>
        </a:p>
      </dgm:t>
    </dgm:pt>
    <dgm:pt modelId="{59B35823-BF6C-4CD3-A23C-43CB24426B10}" type="parTrans" cxnId="{FCCECB46-BAA0-4AE3-A0BE-81D19191B858}">
      <dgm:prSet/>
      <dgm:spPr/>
      <dgm:t>
        <a:bodyPr/>
        <a:lstStyle/>
        <a:p>
          <a:endParaRPr lang="en-US"/>
        </a:p>
      </dgm:t>
    </dgm:pt>
    <dgm:pt modelId="{08D8245E-69CF-43DB-A1A5-6A73B7987EA9}" type="sibTrans" cxnId="{FCCECB46-BAA0-4AE3-A0BE-81D19191B858}">
      <dgm:prSet/>
      <dgm:spPr/>
      <dgm:t>
        <a:bodyPr/>
        <a:lstStyle/>
        <a:p>
          <a:endParaRPr lang="en-US"/>
        </a:p>
      </dgm:t>
    </dgm:pt>
    <dgm:pt modelId="{D254663F-3284-4527-B38F-31F921E46FF0}" type="pres">
      <dgm:prSet presAssocID="{363CF8F3-48E9-4FD6-AA3F-AB098E427B2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35AFAF1-703A-4764-B600-6E9FCF5A2665}" type="pres">
      <dgm:prSet presAssocID="{60635864-3F12-4F9E-9287-2D664BABDC42}" presName="circle1" presStyleLbl="node1" presStyleIdx="0" presStyleCnt="1"/>
      <dgm:spPr/>
    </dgm:pt>
    <dgm:pt modelId="{9234FF74-A1C1-44BE-8D5A-91B2847609D2}" type="pres">
      <dgm:prSet presAssocID="{60635864-3F12-4F9E-9287-2D664BABDC42}" presName="space" presStyleCnt="0"/>
      <dgm:spPr/>
    </dgm:pt>
    <dgm:pt modelId="{2FD45BB1-6190-47BC-BE53-5A37538CE09F}" type="pres">
      <dgm:prSet presAssocID="{60635864-3F12-4F9E-9287-2D664BABDC42}" presName="rect1" presStyleLbl="alignAcc1" presStyleIdx="0" presStyleCnt="1"/>
      <dgm:spPr/>
    </dgm:pt>
    <dgm:pt modelId="{DA176D78-BB4C-4891-8D26-5BC5608E6879}" type="pres">
      <dgm:prSet presAssocID="{60635864-3F12-4F9E-9287-2D664BABDC4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CCECB46-BAA0-4AE3-A0BE-81D19191B858}" srcId="{363CF8F3-48E9-4FD6-AA3F-AB098E427B27}" destId="{60635864-3F12-4F9E-9287-2D664BABDC42}" srcOrd="0" destOrd="0" parTransId="{59B35823-BF6C-4CD3-A23C-43CB24426B10}" sibTransId="{08D8245E-69CF-43DB-A1A5-6A73B7987EA9}"/>
    <dgm:cxn modelId="{38CC168B-9D3B-4E56-BDAE-66796774E1D6}" type="presOf" srcId="{60635864-3F12-4F9E-9287-2D664BABDC42}" destId="{DA176D78-BB4C-4891-8D26-5BC5608E6879}" srcOrd="1" destOrd="0" presId="urn:microsoft.com/office/officeart/2005/8/layout/target3"/>
    <dgm:cxn modelId="{7E939FC9-D2E8-4C7F-8C6D-80B7333E1584}" type="presOf" srcId="{60635864-3F12-4F9E-9287-2D664BABDC42}" destId="{2FD45BB1-6190-47BC-BE53-5A37538CE09F}" srcOrd="0" destOrd="0" presId="urn:microsoft.com/office/officeart/2005/8/layout/target3"/>
    <dgm:cxn modelId="{80EC52CC-9A09-45A2-9C85-89C7495BB060}" type="presOf" srcId="{363CF8F3-48E9-4FD6-AA3F-AB098E427B27}" destId="{D254663F-3284-4527-B38F-31F921E46FF0}" srcOrd="0" destOrd="0" presId="urn:microsoft.com/office/officeart/2005/8/layout/target3"/>
    <dgm:cxn modelId="{3FDC3A74-FCB6-4181-8266-B656DBFA147A}" type="presParOf" srcId="{D254663F-3284-4527-B38F-31F921E46FF0}" destId="{635AFAF1-703A-4764-B600-6E9FCF5A2665}" srcOrd="0" destOrd="0" presId="urn:microsoft.com/office/officeart/2005/8/layout/target3"/>
    <dgm:cxn modelId="{0239B7F4-B6FF-426D-846D-79E8EECC7F04}" type="presParOf" srcId="{D254663F-3284-4527-B38F-31F921E46FF0}" destId="{9234FF74-A1C1-44BE-8D5A-91B2847609D2}" srcOrd="1" destOrd="0" presId="urn:microsoft.com/office/officeart/2005/8/layout/target3"/>
    <dgm:cxn modelId="{1267E940-5DBA-45AE-962D-8DF22D6C54D9}" type="presParOf" srcId="{D254663F-3284-4527-B38F-31F921E46FF0}" destId="{2FD45BB1-6190-47BC-BE53-5A37538CE09F}" srcOrd="2" destOrd="0" presId="urn:microsoft.com/office/officeart/2005/8/layout/target3"/>
    <dgm:cxn modelId="{E9F58C21-8C98-4C0A-A35A-8BCE0EDF696C}" type="presParOf" srcId="{D254663F-3284-4527-B38F-31F921E46FF0}" destId="{DA176D78-BB4C-4891-8D26-5BC5608E687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4C2D9-AE4E-4DB6-B431-8FA1454D015B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5A1B6F-DAA8-4A5B-B67F-972B2C430552}">
      <dgm:prSet/>
      <dgm:spPr/>
      <dgm:t>
        <a:bodyPr/>
        <a:lstStyle/>
        <a:p>
          <a:r>
            <a:rPr lang="en-US" b="1" i="1"/>
            <a:t>Objective</a:t>
          </a:r>
          <a:endParaRPr lang="en-US"/>
        </a:p>
      </dgm:t>
    </dgm:pt>
    <dgm:pt modelId="{27967BE5-EDB9-4B41-BCEA-7FD1ABBD0773}" type="parTrans" cxnId="{58C345A8-B323-4614-A92A-F85103A7B7BA}">
      <dgm:prSet/>
      <dgm:spPr/>
      <dgm:t>
        <a:bodyPr/>
        <a:lstStyle/>
        <a:p>
          <a:endParaRPr lang="en-US"/>
        </a:p>
      </dgm:t>
    </dgm:pt>
    <dgm:pt modelId="{8921073F-E521-43A3-97C7-1B3EFFDCA7B0}" type="sibTrans" cxnId="{58C345A8-B323-4614-A92A-F85103A7B7BA}">
      <dgm:prSet/>
      <dgm:spPr/>
      <dgm:t>
        <a:bodyPr/>
        <a:lstStyle/>
        <a:p>
          <a:endParaRPr lang="en-US"/>
        </a:p>
      </dgm:t>
    </dgm:pt>
    <dgm:pt modelId="{E089AEC2-CE5F-4743-B657-0DFA950FD00A}">
      <dgm:prSet/>
      <dgm:spPr/>
      <dgm:t>
        <a:bodyPr/>
        <a:lstStyle/>
        <a:p>
          <a:r>
            <a:rPr lang="en-US" b="1" i="1"/>
            <a:t>Data life cycle  </a:t>
          </a:r>
          <a:endParaRPr lang="en-US"/>
        </a:p>
      </dgm:t>
    </dgm:pt>
    <dgm:pt modelId="{5528982C-8DFC-4855-A1C6-994BFB183634}" type="parTrans" cxnId="{08F1D179-8FC9-48D8-8496-CF2F1D430966}">
      <dgm:prSet/>
      <dgm:spPr/>
      <dgm:t>
        <a:bodyPr/>
        <a:lstStyle/>
        <a:p>
          <a:endParaRPr lang="en-US"/>
        </a:p>
      </dgm:t>
    </dgm:pt>
    <dgm:pt modelId="{08318D0A-14E7-4F13-97C2-3CBFF99C8878}" type="sibTrans" cxnId="{08F1D179-8FC9-48D8-8496-CF2F1D430966}">
      <dgm:prSet/>
      <dgm:spPr/>
      <dgm:t>
        <a:bodyPr/>
        <a:lstStyle/>
        <a:p>
          <a:endParaRPr lang="en-US"/>
        </a:p>
      </dgm:t>
    </dgm:pt>
    <dgm:pt modelId="{8E3EDBE2-A53A-4314-B720-E8EB1B8ECEC3}">
      <dgm:prSet/>
      <dgm:spPr/>
      <dgm:t>
        <a:bodyPr/>
        <a:lstStyle/>
        <a:p>
          <a:r>
            <a:rPr lang="en-US" b="1" i="1"/>
            <a:t>Analysis  methods </a:t>
          </a:r>
          <a:endParaRPr lang="en-US"/>
        </a:p>
      </dgm:t>
    </dgm:pt>
    <dgm:pt modelId="{7C9BD85A-2D7B-47D6-B9F9-2E8822F316D8}" type="parTrans" cxnId="{6A7CB8CF-2624-4057-BEFD-9AE7360026EF}">
      <dgm:prSet/>
      <dgm:spPr/>
      <dgm:t>
        <a:bodyPr/>
        <a:lstStyle/>
        <a:p>
          <a:endParaRPr lang="en-US"/>
        </a:p>
      </dgm:t>
    </dgm:pt>
    <dgm:pt modelId="{FB595144-EEFE-4C0B-9356-145BA53976A5}" type="sibTrans" cxnId="{6A7CB8CF-2624-4057-BEFD-9AE7360026EF}">
      <dgm:prSet/>
      <dgm:spPr/>
      <dgm:t>
        <a:bodyPr/>
        <a:lstStyle/>
        <a:p>
          <a:endParaRPr lang="en-US"/>
        </a:p>
      </dgm:t>
    </dgm:pt>
    <dgm:pt modelId="{5C803B2E-3FB2-4934-87F7-209CDAD4CAD3}">
      <dgm:prSet/>
      <dgm:spPr/>
      <dgm:t>
        <a:bodyPr/>
        <a:lstStyle/>
        <a:p>
          <a:r>
            <a:rPr lang="en-US" b="1" i="1"/>
            <a:t>Recommendations </a:t>
          </a:r>
          <a:endParaRPr lang="en-US"/>
        </a:p>
      </dgm:t>
    </dgm:pt>
    <dgm:pt modelId="{BA07C924-2250-4E09-A6E8-29108431BFB2}" type="parTrans" cxnId="{38031636-0CDD-4834-93DB-85E9C2853D87}">
      <dgm:prSet/>
      <dgm:spPr/>
      <dgm:t>
        <a:bodyPr/>
        <a:lstStyle/>
        <a:p>
          <a:endParaRPr lang="en-US"/>
        </a:p>
      </dgm:t>
    </dgm:pt>
    <dgm:pt modelId="{191E0FAD-D446-4C50-A379-040D4C334C45}" type="sibTrans" cxnId="{38031636-0CDD-4834-93DB-85E9C2853D87}">
      <dgm:prSet/>
      <dgm:spPr/>
      <dgm:t>
        <a:bodyPr/>
        <a:lstStyle/>
        <a:p>
          <a:endParaRPr lang="en-US"/>
        </a:p>
      </dgm:t>
    </dgm:pt>
    <dgm:pt modelId="{D41A4680-F51F-43E1-B5D4-559868DD0E97}">
      <dgm:prSet/>
      <dgm:spPr/>
      <dgm:t>
        <a:bodyPr/>
        <a:lstStyle/>
        <a:p>
          <a:r>
            <a:rPr lang="en-US" b="1" i="1"/>
            <a:t>appendix:</a:t>
          </a:r>
          <a:endParaRPr lang="en-US"/>
        </a:p>
      </dgm:t>
    </dgm:pt>
    <dgm:pt modelId="{486098A2-C55C-4E8D-B80E-67056448C860}" type="parTrans" cxnId="{FFE5CFD3-7E3A-4459-BA7F-2A4FB5777606}">
      <dgm:prSet/>
      <dgm:spPr/>
      <dgm:t>
        <a:bodyPr/>
        <a:lstStyle/>
        <a:p>
          <a:endParaRPr lang="en-US"/>
        </a:p>
      </dgm:t>
    </dgm:pt>
    <dgm:pt modelId="{731E855D-C0FF-4F67-B458-8A2F542B0FF2}" type="sibTrans" cxnId="{FFE5CFD3-7E3A-4459-BA7F-2A4FB5777606}">
      <dgm:prSet/>
      <dgm:spPr/>
      <dgm:t>
        <a:bodyPr/>
        <a:lstStyle/>
        <a:p>
          <a:endParaRPr lang="en-US"/>
        </a:p>
      </dgm:t>
    </dgm:pt>
    <dgm:pt modelId="{281FA57F-08D5-48AE-9934-D19738AC229B}">
      <dgm:prSet/>
      <dgm:spPr/>
      <dgm:t>
        <a:bodyPr/>
        <a:lstStyle/>
        <a:p>
          <a:r>
            <a:rPr lang="en-US" b="1" i="1"/>
            <a:t>Data sources</a:t>
          </a:r>
          <a:endParaRPr lang="en-US"/>
        </a:p>
      </dgm:t>
    </dgm:pt>
    <dgm:pt modelId="{4BD1D5CC-0946-4B00-93C0-129E62DA74D8}" type="parTrans" cxnId="{49AFD291-9626-444F-AB58-A2140BB7B21F}">
      <dgm:prSet/>
      <dgm:spPr/>
      <dgm:t>
        <a:bodyPr/>
        <a:lstStyle/>
        <a:p>
          <a:endParaRPr lang="en-US"/>
        </a:p>
      </dgm:t>
    </dgm:pt>
    <dgm:pt modelId="{0BB94016-5248-4D8C-8023-3CC35EC376CC}" type="sibTrans" cxnId="{49AFD291-9626-444F-AB58-A2140BB7B21F}">
      <dgm:prSet/>
      <dgm:spPr/>
      <dgm:t>
        <a:bodyPr/>
        <a:lstStyle/>
        <a:p>
          <a:endParaRPr lang="en-US"/>
        </a:p>
      </dgm:t>
    </dgm:pt>
    <dgm:pt modelId="{9FAA66E0-1186-43A1-BEFD-D94F67ABFE03}">
      <dgm:prSet/>
      <dgm:spPr/>
      <dgm:t>
        <a:bodyPr/>
        <a:lstStyle/>
        <a:p>
          <a:r>
            <a:rPr lang="en-US" b="1" i="1"/>
            <a:t>Data methodology</a:t>
          </a:r>
          <a:endParaRPr lang="en-US"/>
        </a:p>
      </dgm:t>
    </dgm:pt>
    <dgm:pt modelId="{97BDFEFA-933D-4A3F-9170-069C33AD6AAF}" type="parTrans" cxnId="{36A6788D-2B3B-4B98-BC68-1F9FEDC9B067}">
      <dgm:prSet/>
      <dgm:spPr/>
      <dgm:t>
        <a:bodyPr/>
        <a:lstStyle/>
        <a:p>
          <a:endParaRPr lang="en-US"/>
        </a:p>
      </dgm:t>
    </dgm:pt>
    <dgm:pt modelId="{4EFC0957-C985-4E17-995F-34656DFD18ED}" type="sibTrans" cxnId="{36A6788D-2B3B-4B98-BC68-1F9FEDC9B067}">
      <dgm:prSet/>
      <dgm:spPr/>
      <dgm:t>
        <a:bodyPr/>
        <a:lstStyle/>
        <a:p>
          <a:endParaRPr lang="en-US"/>
        </a:p>
      </dgm:t>
    </dgm:pt>
    <dgm:pt modelId="{5099278D-CA3B-4C7B-8129-EF6B14D6B4AB}">
      <dgm:prSet/>
      <dgm:spPr/>
      <dgm:t>
        <a:bodyPr/>
        <a:lstStyle/>
        <a:p>
          <a:r>
            <a:rPr lang="en-US" b="1" i="1"/>
            <a:t>Data model assumptions</a:t>
          </a:r>
          <a:endParaRPr lang="en-US"/>
        </a:p>
      </dgm:t>
    </dgm:pt>
    <dgm:pt modelId="{D898508D-11C1-4878-B50D-E95CA07FC6AD}" type="parTrans" cxnId="{C2858295-C705-46AC-BB2F-BF2A6EFD2BDB}">
      <dgm:prSet/>
      <dgm:spPr/>
      <dgm:t>
        <a:bodyPr/>
        <a:lstStyle/>
        <a:p>
          <a:endParaRPr lang="en-US"/>
        </a:p>
      </dgm:t>
    </dgm:pt>
    <dgm:pt modelId="{420B25B4-A3B5-4A0D-A991-4208AE14E38D}" type="sibTrans" cxnId="{C2858295-C705-46AC-BB2F-BF2A6EFD2BDB}">
      <dgm:prSet/>
      <dgm:spPr/>
      <dgm:t>
        <a:bodyPr/>
        <a:lstStyle/>
        <a:p>
          <a:endParaRPr lang="en-US"/>
        </a:p>
      </dgm:t>
    </dgm:pt>
    <dgm:pt modelId="{BB1DB701-6A20-46CF-B554-8CE9B4D16FB7}" type="pres">
      <dgm:prSet presAssocID="{3384C2D9-AE4E-4DB6-B431-8FA1454D015B}" presName="linear" presStyleCnt="0">
        <dgm:presLayoutVars>
          <dgm:animLvl val="lvl"/>
          <dgm:resizeHandles val="exact"/>
        </dgm:presLayoutVars>
      </dgm:prSet>
      <dgm:spPr/>
    </dgm:pt>
    <dgm:pt modelId="{2946E847-CFF4-4A64-A7EE-59981C04E954}" type="pres">
      <dgm:prSet presAssocID="{EF5A1B6F-DAA8-4A5B-B67F-972B2C4305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9F2CD3-FE0C-4A0D-8991-DD9734F62476}" type="pres">
      <dgm:prSet presAssocID="{8921073F-E521-43A3-97C7-1B3EFFDCA7B0}" presName="spacer" presStyleCnt="0"/>
      <dgm:spPr/>
    </dgm:pt>
    <dgm:pt modelId="{6B7EFC1C-28F6-4545-ACC5-7904934E9953}" type="pres">
      <dgm:prSet presAssocID="{E089AEC2-CE5F-4743-B657-0DFA950FD0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B59E42-EE6A-4B95-9C27-5F567A0DD4C3}" type="pres">
      <dgm:prSet presAssocID="{08318D0A-14E7-4F13-97C2-3CBFF99C8878}" presName="spacer" presStyleCnt="0"/>
      <dgm:spPr/>
    </dgm:pt>
    <dgm:pt modelId="{8C2B363C-60D7-47DD-961D-40BE08CF5B3E}" type="pres">
      <dgm:prSet presAssocID="{8E3EDBE2-A53A-4314-B720-E8EB1B8ECE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7E907B-31FB-4F1B-98A7-C4AAB57AE5B5}" type="pres">
      <dgm:prSet presAssocID="{FB595144-EEFE-4C0B-9356-145BA53976A5}" presName="spacer" presStyleCnt="0"/>
      <dgm:spPr/>
    </dgm:pt>
    <dgm:pt modelId="{10D55283-53A0-464F-AB65-676122DDF614}" type="pres">
      <dgm:prSet presAssocID="{5C803B2E-3FB2-4934-87F7-209CDAD4CA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3A39BF-54A8-495B-8069-CCAD32050F0E}" type="pres">
      <dgm:prSet presAssocID="{191E0FAD-D446-4C50-A379-040D4C334C45}" presName="spacer" presStyleCnt="0"/>
      <dgm:spPr/>
    </dgm:pt>
    <dgm:pt modelId="{C7090C32-D8A5-44C0-8874-69F8E5F29287}" type="pres">
      <dgm:prSet presAssocID="{D41A4680-F51F-43E1-B5D4-559868DD0E9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F0AC996-1B72-45F3-978D-819527C0C3EF}" type="pres">
      <dgm:prSet presAssocID="{D41A4680-F51F-43E1-B5D4-559868DD0E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423806-7E04-455D-9A85-968F4449A0E2}" type="presOf" srcId="{D41A4680-F51F-43E1-B5D4-559868DD0E97}" destId="{C7090C32-D8A5-44C0-8874-69F8E5F29287}" srcOrd="0" destOrd="0" presId="urn:microsoft.com/office/officeart/2005/8/layout/vList2"/>
    <dgm:cxn modelId="{1F4FE51A-D1DD-4B93-801A-9AC0DD468AF0}" type="presOf" srcId="{9FAA66E0-1186-43A1-BEFD-D94F67ABFE03}" destId="{5F0AC996-1B72-45F3-978D-819527C0C3EF}" srcOrd="0" destOrd="1" presId="urn:microsoft.com/office/officeart/2005/8/layout/vList2"/>
    <dgm:cxn modelId="{0A7B5334-B254-4C14-8461-8FE9BBDAFA87}" type="presOf" srcId="{3384C2D9-AE4E-4DB6-B431-8FA1454D015B}" destId="{BB1DB701-6A20-46CF-B554-8CE9B4D16FB7}" srcOrd="0" destOrd="0" presId="urn:microsoft.com/office/officeart/2005/8/layout/vList2"/>
    <dgm:cxn modelId="{38031636-0CDD-4834-93DB-85E9C2853D87}" srcId="{3384C2D9-AE4E-4DB6-B431-8FA1454D015B}" destId="{5C803B2E-3FB2-4934-87F7-209CDAD4CAD3}" srcOrd="3" destOrd="0" parTransId="{BA07C924-2250-4E09-A6E8-29108431BFB2}" sibTransId="{191E0FAD-D446-4C50-A379-040D4C334C45}"/>
    <dgm:cxn modelId="{FEE52738-0483-47BF-87D9-4FF9068CC424}" type="presOf" srcId="{8E3EDBE2-A53A-4314-B720-E8EB1B8ECEC3}" destId="{8C2B363C-60D7-47DD-961D-40BE08CF5B3E}" srcOrd="0" destOrd="0" presId="urn:microsoft.com/office/officeart/2005/8/layout/vList2"/>
    <dgm:cxn modelId="{08F1D179-8FC9-48D8-8496-CF2F1D430966}" srcId="{3384C2D9-AE4E-4DB6-B431-8FA1454D015B}" destId="{E089AEC2-CE5F-4743-B657-0DFA950FD00A}" srcOrd="1" destOrd="0" parTransId="{5528982C-8DFC-4855-A1C6-994BFB183634}" sibTransId="{08318D0A-14E7-4F13-97C2-3CBFF99C8878}"/>
    <dgm:cxn modelId="{36A6788D-2B3B-4B98-BC68-1F9FEDC9B067}" srcId="{D41A4680-F51F-43E1-B5D4-559868DD0E97}" destId="{9FAA66E0-1186-43A1-BEFD-D94F67ABFE03}" srcOrd="1" destOrd="0" parTransId="{97BDFEFA-933D-4A3F-9170-069C33AD6AAF}" sibTransId="{4EFC0957-C985-4E17-995F-34656DFD18ED}"/>
    <dgm:cxn modelId="{49AFD291-9626-444F-AB58-A2140BB7B21F}" srcId="{D41A4680-F51F-43E1-B5D4-559868DD0E97}" destId="{281FA57F-08D5-48AE-9934-D19738AC229B}" srcOrd="0" destOrd="0" parTransId="{4BD1D5CC-0946-4B00-93C0-129E62DA74D8}" sibTransId="{0BB94016-5248-4D8C-8023-3CC35EC376CC}"/>
    <dgm:cxn modelId="{C2858295-C705-46AC-BB2F-BF2A6EFD2BDB}" srcId="{D41A4680-F51F-43E1-B5D4-559868DD0E97}" destId="{5099278D-CA3B-4C7B-8129-EF6B14D6B4AB}" srcOrd="2" destOrd="0" parTransId="{D898508D-11C1-4878-B50D-E95CA07FC6AD}" sibTransId="{420B25B4-A3B5-4A0D-A991-4208AE14E38D}"/>
    <dgm:cxn modelId="{16D2FCA1-44D2-49AE-8F0D-BAF9340DAEC4}" type="presOf" srcId="{E089AEC2-CE5F-4743-B657-0DFA950FD00A}" destId="{6B7EFC1C-28F6-4545-ACC5-7904934E9953}" srcOrd="0" destOrd="0" presId="urn:microsoft.com/office/officeart/2005/8/layout/vList2"/>
    <dgm:cxn modelId="{58C345A8-B323-4614-A92A-F85103A7B7BA}" srcId="{3384C2D9-AE4E-4DB6-B431-8FA1454D015B}" destId="{EF5A1B6F-DAA8-4A5B-B67F-972B2C430552}" srcOrd="0" destOrd="0" parTransId="{27967BE5-EDB9-4B41-BCEA-7FD1ABBD0773}" sibTransId="{8921073F-E521-43A3-97C7-1B3EFFDCA7B0}"/>
    <dgm:cxn modelId="{AE739AAD-6893-4CCF-BAF6-01709ECF36CC}" type="presOf" srcId="{281FA57F-08D5-48AE-9934-D19738AC229B}" destId="{5F0AC996-1B72-45F3-978D-819527C0C3EF}" srcOrd="0" destOrd="0" presId="urn:microsoft.com/office/officeart/2005/8/layout/vList2"/>
    <dgm:cxn modelId="{2D343DBB-CA32-4536-8383-5DFA55BAFFDD}" type="presOf" srcId="{5C803B2E-3FB2-4934-87F7-209CDAD4CAD3}" destId="{10D55283-53A0-464F-AB65-676122DDF614}" srcOrd="0" destOrd="0" presId="urn:microsoft.com/office/officeart/2005/8/layout/vList2"/>
    <dgm:cxn modelId="{6A7CB8CF-2624-4057-BEFD-9AE7360026EF}" srcId="{3384C2D9-AE4E-4DB6-B431-8FA1454D015B}" destId="{8E3EDBE2-A53A-4314-B720-E8EB1B8ECEC3}" srcOrd="2" destOrd="0" parTransId="{7C9BD85A-2D7B-47D6-B9F9-2E8822F316D8}" sibTransId="{FB595144-EEFE-4C0B-9356-145BA53976A5}"/>
    <dgm:cxn modelId="{FFE5CFD3-7E3A-4459-BA7F-2A4FB5777606}" srcId="{3384C2D9-AE4E-4DB6-B431-8FA1454D015B}" destId="{D41A4680-F51F-43E1-B5D4-559868DD0E97}" srcOrd="4" destOrd="0" parTransId="{486098A2-C55C-4E8D-B80E-67056448C860}" sibTransId="{731E855D-C0FF-4F67-B458-8A2F542B0FF2}"/>
    <dgm:cxn modelId="{EB907AF8-4D02-44A9-82B3-597927FAE00E}" type="presOf" srcId="{5099278D-CA3B-4C7B-8129-EF6B14D6B4AB}" destId="{5F0AC996-1B72-45F3-978D-819527C0C3EF}" srcOrd="0" destOrd="2" presId="urn:microsoft.com/office/officeart/2005/8/layout/vList2"/>
    <dgm:cxn modelId="{84726FFA-161F-4187-B9FC-6092E2B06BA9}" type="presOf" srcId="{EF5A1B6F-DAA8-4A5B-B67F-972B2C430552}" destId="{2946E847-CFF4-4A64-A7EE-59981C04E954}" srcOrd="0" destOrd="0" presId="urn:microsoft.com/office/officeart/2005/8/layout/vList2"/>
    <dgm:cxn modelId="{AC115EBC-4FFB-4951-AFBD-BCE4F260D9FD}" type="presParOf" srcId="{BB1DB701-6A20-46CF-B554-8CE9B4D16FB7}" destId="{2946E847-CFF4-4A64-A7EE-59981C04E954}" srcOrd="0" destOrd="0" presId="urn:microsoft.com/office/officeart/2005/8/layout/vList2"/>
    <dgm:cxn modelId="{3E94AA9F-F801-4C9C-BD6B-F4989040A15E}" type="presParOf" srcId="{BB1DB701-6A20-46CF-B554-8CE9B4D16FB7}" destId="{839F2CD3-FE0C-4A0D-8991-DD9734F62476}" srcOrd="1" destOrd="0" presId="urn:microsoft.com/office/officeart/2005/8/layout/vList2"/>
    <dgm:cxn modelId="{B9ABF8C5-FDC1-44EB-8963-C00D8F00CF9E}" type="presParOf" srcId="{BB1DB701-6A20-46CF-B554-8CE9B4D16FB7}" destId="{6B7EFC1C-28F6-4545-ACC5-7904934E9953}" srcOrd="2" destOrd="0" presId="urn:microsoft.com/office/officeart/2005/8/layout/vList2"/>
    <dgm:cxn modelId="{7E39ED2C-426A-476D-864B-F3D65C51164C}" type="presParOf" srcId="{BB1DB701-6A20-46CF-B554-8CE9B4D16FB7}" destId="{08B59E42-EE6A-4B95-9C27-5F567A0DD4C3}" srcOrd="3" destOrd="0" presId="urn:microsoft.com/office/officeart/2005/8/layout/vList2"/>
    <dgm:cxn modelId="{935195CA-845E-41D2-B88E-035F82A78624}" type="presParOf" srcId="{BB1DB701-6A20-46CF-B554-8CE9B4D16FB7}" destId="{8C2B363C-60D7-47DD-961D-40BE08CF5B3E}" srcOrd="4" destOrd="0" presId="urn:microsoft.com/office/officeart/2005/8/layout/vList2"/>
    <dgm:cxn modelId="{5CB23652-67F0-4E9D-875D-81A0EB852107}" type="presParOf" srcId="{BB1DB701-6A20-46CF-B554-8CE9B4D16FB7}" destId="{E57E907B-31FB-4F1B-98A7-C4AAB57AE5B5}" srcOrd="5" destOrd="0" presId="urn:microsoft.com/office/officeart/2005/8/layout/vList2"/>
    <dgm:cxn modelId="{5E202F88-0541-4E6A-93C6-3DC6F52443E4}" type="presParOf" srcId="{BB1DB701-6A20-46CF-B554-8CE9B4D16FB7}" destId="{10D55283-53A0-464F-AB65-676122DDF614}" srcOrd="6" destOrd="0" presId="urn:microsoft.com/office/officeart/2005/8/layout/vList2"/>
    <dgm:cxn modelId="{996C4CE9-6FBF-4C7D-89E4-7B369555EE84}" type="presParOf" srcId="{BB1DB701-6A20-46CF-B554-8CE9B4D16FB7}" destId="{A63A39BF-54A8-495B-8069-CCAD32050F0E}" srcOrd="7" destOrd="0" presId="urn:microsoft.com/office/officeart/2005/8/layout/vList2"/>
    <dgm:cxn modelId="{2420D6E7-89ED-446A-A256-17D7D3609688}" type="presParOf" srcId="{BB1DB701-6A20-46CF-B554-8CE9B4D16FB7}" destId="{C7090C32-D8A5-44C0-8874-69F8E5F29287}" srcOrd="8" destOrd="0" presId="urn:microsoft.com/office/officeart/2005/8/layout/vList2"/>
    <dgm:cxn modelId="{15769080-1134-4728-ACF1-AD9EF32000C2}" type="presParOf" srcId="{BB1DB701-6A20-46CF-B554-8CE9B4D16FB7}" destId="{5F0AC996-1B72-45F3-978D-819527C0C3E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9C4FFB7-9283-4695-9757-EC8B211F14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FC084E-962B-4DC2-8A45-E068BBC0B62F}">
      <dgm:prSet/>
      <dgm:spPr/>
      <dgm:t>
        <a:bodyPr/>
        <a:lstStyle/>
        <a:p>
          <a:r>
            <a:rPr lang="en-US" b="1" i="1"/>
            <a:t>Low category in minimum night feature contributes 40 %</a:t>
          </a:r>
          <a:endParaRPr lang="en-US"/>
        </a:p>
      </dgm:t>
    </dgm:pt>
    <dgm:pt modelId="{7B50C815-8FA4-4EBC-9349-153EF331A934}" type="parTrans" cxnId="{CF1B9A2A-8B6B-42CD-A002-911C68FF6C81}">
      <dgm:prSet/>
      <dgm:spPr/>
      <dgm:t>
        <a:bodyPr/>
        <a:lstStyle/>
        <a:p>
          <a:endParaRPr lang="en-US"/>
        </a:p>
      </dgm:t>
    </dgm:pt>
    <dgm:pt modelId="{339213D8-0637-422F-B13C-07130115B1EB}" type="sibTrans" cxnId="{CF1B9A2A-8B6B-42CD-A002-911C68FF6C81}">
      <dgm:prSet/>
      <dgm:spPr/>
      <dgm:t>
        <a:bodyPr/>
        <a:lstStyle/>
        <a:p>
          <a:endParaRPr lang="en-US"/>
        </a:p>
      </dgm:t>
    </dgm:pt>
    <dgm:pt modelId="{C3AD4E16-71E3-429D-8C53-3C340DDC7628}" type="pres">
      <dgm:prSet presAssocID="{29C4FFB7-9283-4695-9757-EC8B211F1458}" presName="Name0" presStyleCnt="0">
        <dgm:presLayoutVars>
          <dgm:dir/>
          <dgm:resizeHandles val="exact"/>
        </dgm:presLayoutVars>
      </dgm:prSet>
      <dgm:spPr/>
    </dgm:pt>
    <dgm:pt modelId="{E20B1E22-ADD6-460C-A94E-A1407A022BF9}" type="pres">
      <dgm:prSet presAssocID="{D0FC084E-962B-4DC2-8A45-E068BBC0B62F}" presName="node" presStyleLbl="node1" presStyleIdx="0" presStyleCnt="1">
        <dgm:presLayoutVars>
          <dgm:bulletEnabled val="1"/>
        </dgm:presLayoutVars>
      </dgm:prSet>
      <dgm:spPr/>
    </dgm:pt>
  </dgm:ptLst>
  <dgm:cxnLst>
    <dgm:cxn modelId="{CF1B9A2A-8B6B-42CD-A002-911C68FF6C81}" srcId="{29C4FFB7-9283-4695-9757-EC8B211F1458}" destId="{D0FC084E-962B-4DC2-8A45-E068BBC0B62F}" srcOrd="0" destOrd="0" parTransId="{7B50C815-8FA4-4EBC-9349-153EF331A934}" sibTransId="{339213D8-0637-422F-B13C-07130115B1EB}"/>
    <dgm:cxn modelId="{2E4AC22D-F46A-4379-BC6C-A2354D1E5B8F}" type="presOf" srcId="{29C4FFB7-9283-4695-9757-EC8B211F1458}" destId="{C3AD4E16-71E3-429D-8C53-3C340DDC7628}" srcOrd="0" destOrd="0" presId="urn:microsoft.com/office/officeart/2005/8/layout/process1"/>
    <dgm:cxn modelId="{8AAD5AE6-567B-428B-A636-586C4136F488}" type="presOf" srcId="{D0FC084E-962B-4DC2-8A45-E068BBC0B62F}" destId="{E20B1E22-ADD6-460C-A94E-A1407A022BF9}" srcOrd="0" destOrd="0" presId="urn:microsoft.com/office/officeart/2005/8/layout/process1"/>
    <dgm:cxn modelId="{79E02641-E247-46BF-93DD-2210B5A87D0D}" type="presParOf" srcId="{C3AD4E16-71E3-429D-8C53-3C340DDC7628}" destId="{E20B1E22-ADD6-460C-A94E-A1407A022B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45F54D0-2DA3-4F6B-8BFF-5672978A69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63AC6-5466-44E8-A559-1F85D88DA6C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MINIMUM NIGHT ON REVIEWS</a:t>
          </a:r>
        </a:p>
      </dgm:t>
    </dgm:pt>
    <dgm:pt modelId="{5C421FE7-51A7-4B96-8E04-69361BB18BDE}" type="parTrans" cxnId="{E71B3463-A34E-4F29-ABA4-96A3FE097655}">
      <dgm:prSet/>
      <dgm:spPr/>
      <dgm:t>
        <a:bodyPr/>
        <a:lstStyle/>
        <a:p>
          <a:endParaRPr lang="en-US"/>
        </a:p>
      </dgm:t>
    </dgm:pt>
    <dgm:pt modelId="{13FD6138-AAC8-4FC6-9552-06032B276D96}" type="sibTrans" cxnId="{E71B3463-A34E-4F29-ABA4-96A3FE097655}">
      <dgm:prSet/>
      <dgm:spPr/>
      <dgm:t>
        <a:bodyPr/>
        <a:lstStyle/>
        <a:p>
          <a:endParaRPr lang="en-US"/>
        </a:p>
      </dgm:t>
    </dgm:pt>
    <dgm:pt modelId="{75D642EE-67F7-489F-B0C1-93890D4306F4}" type="pres">
      <dgm:prSet presAssocID="{F45F54D0-2DA3-4F6B-8BFF-5672978A69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A330144-5177-4D5F-8BD7-29A579F72B03}" type="pres">
      <dgm:prSet presAssocID="{E7A63AC6-5466-44E8-A559-1F85D88DA6C3}" presName="circle1" presStyleLbl="node1" presStyleIdx="0" presStyleCnt="1"/>
      <dgm:spPr/>
    </dgm:pt>
    <dgm:pt modelId="{D9381371-9BD0-4E13-B7BA-B1603497301D}" type="pres">
      <dgm:prSet presAssocID="{E7A63AC6-5466-44E8-A559-1F85D88DA6C3}" presName="space" presStyleCnt="0"/>
      <dgm:spPr/>
    </dgm:pt>
    <dgm:pt modelId="{EFA300BC-B924-4AF3-ACFC-486726CED226}" type="pres">
      <dgm:prSet presAssocID="{E7A63AC6-5466-44E8-A559-1F85D88DA6C3}" presName="rect1" presStyleLbl="alignAcc1" presStyleIdx="0" presStyleCnt="1"/>
      <dgm:spPr/>
    </dgm:pt>
    <dgm:pt modelId="{28DE1169-44EE-4DA5-84DF-E6693B27E4EC}" type="pres">
      <dgm:prSet presAssocID="{E7A63AC6-5466-44E8-A559-1F85D88DA6C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431E535-AA43-4AFA-BC13-9D9CF843A02A}" type="presOf" srcId="{E7A63AC6-5466-44E8-A559-1F85D88DA6C3}" destId="{EFA300BC-B924-4AF3-ACFC-486726CED226}" srcOrd="0" destOrd="0" presId="urn:microsoft.com/office/officeart/2005/8/layout/target3"/>
    <dgm:cxn modelId="{E71B3463-A34E-4F29-ABA4-96A3FE097655}" srcId="{F45F54D0-2DA3-4F6B-8BFF-5672978A69C5}" destId="{E7A63AC6-5466-44E8-A559-1F85D88DA6C3}" srcOrd="0" destOrd="0" parTransId="{5C421FE7-51A7-4B96-8E04-69361BB18BDE}" sibTransId="{13FD6138-AAC8-4FC6-9552-06032B276D96}"/>
    <dgm:cxn modelId="{56096C8B-E890-457C-A171-F627C44B406E}" type="presOf" srcId="{E7A63AC6-5466-44E8-A559-1F85D88DA6C3}" destId="{28DE1169-44EE-4DA5-84DF-E6693B27E4EC}" srcOrd="1" destOrd="0" presId="urn:microsoft.com/office/officeart/2005/8/layout/target3"/>
    <dgm:cxn modelId="{D1B255CE-DC9F-4F71-9423-D00B53FAC5D1}" type="presOf" srcId="{F45F54D0-2DA3-4F6B-8BFF-5672978A69C5}" destId="{75D642EE-67F7-489F-B0C1-93890D4306F4}" srcOrd="0" destOrd="0" presId="urn:microsoft.com/office/officeart/2005/8/layout/target3"/>
    <dgm:cxn modelId="{3A2B8F03-8FD5-4A91-897D-9B79FBAF7150}" type="presParOf" srcId="{75D642EE-67F7-489F-B0C1-93890D4306F4}" destId="{4A330144-5177-4D5F-8BD7-29A579F72B03}" srcOrd="0" destOrd="0" presId="urn:microsoft.com/office/officeart/2005/8/layout/target3"/>
    <dgm:cxn modelId="{B9C6CD0D-977B-47F2-9109-64F8ADB664B7}" type="presParOf" srcId="{75D642EE-67F7-489F-B0C1-93890D4306F4}" destId="{D9381371-9BD0-4E13-B7BA-B1603497301D}" srcOrd="1" destOrd="0" presId="urn:microsoft.com/office/officeart/2005/8/layout/target3"/>
    <dgm:cxn modelId="{13E40A36-56AC-44EA-A4E3-C4BE13C8F645}" type="presParOf" srcId="{75D642EE-67F7-489F-B0C1-93890D4306F4}" destId="{EFA300BC-B924-4AF3-ACFC-486726CED226}" srcOrd="2" destOrd="0" presId="urn:microsoft.com/office/officeart/2005/8/layout/target3"/>
    <dgm:cxn modelId="{12F07179-ED09-46B1-8A89-795806D4B421}" type="presParOf" srcId="{75D642EE-67F7-489F-B0C1-93890D4306F4}" destId="{28DE1169-44EE-4DA5-84DF-E6693B27E4E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97DC6AA-CD34-4556-9B2A-C68762201D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84FE1B-C33B-4CE5-B7AB-E05AD0E754DA}">
      <dgm:prSet/>
      <dgm:spPr/>
      <dgm:t>
        <a:bodyPr/>
        <a:lstStyle/>
        <a:p>
          <a:r>
            <a:rPr lang="en-US" b="1" i="1"/>
            <a:t>Customers are more likely to leave reviews for lower number of minimum nights.</a:t>
          </a:r>
          <a:endParaRPr lang="en-US"/>
        </a:p>
      </dgm:t>
    </dgm:pt>
    <dgm:pt modelId="{75F910EA-2E7F-4515-8FFE-D4052E727924}" type="parTrans" cxnId="{0C0E70B5-B9B4-4DD7-8E62-5CFE6FC438AA}">
      <dgm:prSet/>
      <dgm:spPr/>
      <dgm:t>
        <a:bodyPr/>
        <a:lstStyle/>
        <a:p>
          <a:endParaRPr lang="en-US"/>
        </a:p>
      </dgm:t>
    </dgm:pt>
    <dgm:pt modelId="{1D964FD5-6F05-4543-971F-3A5075EB262C}" type="sibTrans" cxnId="{0C0E70B5-B9B4-4DD7-8E62-5CFE6FC438AA}">
      <dgm:prSet/>
      <dgm:spPr/>
      <dgm:t>
        <a:bodyPr/>
        <a:lstStyle/>
        <a:p>
          <a:endParaRPr lang="en-US"/>
        </a:p>
      </dgm:t>
    </dgm:pt>
    <dgm:pt modelId="{55E92FD2-697E-4942-9B13-19D70D8BE652}" type="pres">
      <dgm:prSet presAssocID="{297DC6AA-CD34-4556-9B2A-C68762201DEC}" presName="Name0" presStyleCnt="0">
        <dgm:presLayoutVars>
          <dgm:dir/>
          <dgm:resizeHandles val="exact"/>
        </dgm:presLayoutVars>
      </dgm:prSet>
      <dgm:spPr/>
    </dgm:pt>
    <dgm:pt modelId="{36E3DB9C-D1F6-45E2-9D72-A7CF774CAD7B}" type="pres">
      <dgm:prSet presAssocID="{C584FE1B-C33B-4CE5-B7AB-E05AD0E754DA}" presName="node" presStyleLbl="node1" presStyleIdx="0" presStyleCnt="1">
        <dgm:presLayoutVars>
          <dgm:bulletEnabled val="1"/>
        </dgm:presLayoutVars>
      </dgm:prSet>
      <dgm:spPr/>
    </dgm:pt>
  </dgm:ptLst>
  <dgm:cxnLst>
    <dgm:cxn modelId="{31C72965-2E07-4015-BBF2-B67096EA91B8}" type="presOf" srcId="{C584FE1B-C33B-4CE5-B7AB-E05AD0E754DA}" destId="{36E3DB9C-D1F6-45E2-9D72-A7CF774CAD7B}" srcOrd="0" destOrd="0" presId="urn:microsoft.com/office/officeart/2005/8/layout/process1"/>
    <dgm:cxn modelId="{0C0E70B5-B9B4-4DD7-8E62-5CFE6FC438AA}" srcId="{297DC6AA-CD34-4556-9B2A-C68762201DEC}" destId="{C584FE1B-C33B-4CE5-B7AB-E05AD0E754DA}" srcOrd="0" destOrd="0" parTransId="{75F910EA-2E7F-4515-8FFE-D4052E727924}" sibTransId="{1D964FD5-6F05-4543-971F-3A5075EB262C}"/>
    <dgm:cxn modelId="{3241B6E9-6862-4120-9D82-0F41EBDD9AC9}" type="presOf" srcId="{297DC6AA-CD34-4556-9B2A-C68762201DEC}" destId="{55E92FD2-697E-4942-9B13-19D70D8BE652}" srcOrd="0" destOrd="0" presId="urn:microsoft.com/office/officeart/2005/8/layout/process1"/>
    <dgm:cxn modelId="{9B7EAC16-8BE1-4764-B214-948FA6F87D58}" type="presParOf" srcId="{55E92FD2-697E-4942-9B13-19D70D8BE652}" destId="{36E3DB9C-D1F6-45E2-9D72-A7CF774CAD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62F7F1-9295-40FC-A630-FCF48C64B96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F8A82-2FE9-4730-9AAB-8C2274F9425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7. Bivariate and Multivariate Analysis</a:t>
          </a:r>
        </a:p>
      </dgm:t>
    </dgm:pt>
    <dgm:pt modelId="{2BFD76BE-7F41-44A6-BCFC-B14483B52488}" type="parTrans" cxnId="{535DD7D0-E03A-4103-9A43-7B6B8F6BF4E4}">
      <dgm:prSet/>
      <dgm:spPr/>
      <dgm:t>
        <a:bodyPr/>
        <a:lstStyle/>
        <a:p>
          <a:endParaRPr lang="en-US"/>
        </a:p>
      </dgm:t>
    </dgm:pt>
    <dgm:pt modelId="{51D1F2EC-EEEC-4125-BFEF-681B74A30B01}" type="sibTrans" cxnId="{535DD7D0-E03A-4103-9A43-7B6B8F6BF4E4}">
      <dgm:prSet/>
      <dgm:spPr/>
      <dgm:t>
        <a:bodyPr/>
        <a:lstStyle/>
        <a:p>
          <a:endParaRPr lang="en-US"/>
        </a:p>
      </dgm:t>
    </dgm:pt>
    <dgm:pt modelId="{E4C9FBF9-635D-4F72-BB71-BE64ACB85A25}" type="pres">
      <dgm:prSet presAssocID="{C062F7F1-9295-40FC-A630-FCF48C64B96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7FA806-890E-45CF-BAA0-23FEFF4B128C}" type="pres">
      <dgm:prSet presAssocID="{74FF8A82-2FE9-4730-9AAB-8C2274F9425D}" presName="circle1" presStyleLbl="node1" presStyleIdx="0" presStyleCnt="1"/>
      <dgm:spPr/>
    </dgm:pt>
    <dgm:pt modelId="{EA50B6F4-E3F0-4020-BC0F-2D043B443888}" type="pres">
      <dgm:prSet presAssocID="{74FF8A82-2FE9-4730-9AAB-8C2274F9425D}" presName="space" presStyleCnt="0"/>
      <dgm:spPr/>
    </dgm:pt>
    <dgm:pt modelId="{1478B419-0B27-41EC-8D0C-C167B855FEC9}" type="pres">
      <dgm:prSet presAssocID="{74FF8A82-2FE9-4730-9AAB-8C2274F9425D}" presName="rect1" presStyleLbl="alignAcc1" presStyleIdx="0" presStyleCnt="1"/>
      <dgm:spPr/>
    </dgm:pt>
    <dgm:pt modelId="{FB190D04-2339-486C-AF56-EBCFAD204C2B}" type="pres">
      <dgm:prSet presAssocID="{74FF8A82-2FE9-4730-9AAB-8C2274F9425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52E1524-5EAA-46D2-9246-A7D1D7BD829D}" type="presOf" srcId="{C062F7F1-9295-40FC-A630-FCF48C64B96D}" destId="{E4C9FBF9-635D-4F72-BB71-BE64ACB85A25}" srcOrd="0" destOrd="0" presId="urn:microsoft.com/office/officeart/2005/8/layout/target3"/>
    <dgm:cxn modelId="{E9737070-3351-43F9-AB29-8D48C49F6D92}" type="presOf" srcId="{74FF8A82-2FE9-4730-9AAB-8C2274F9425D}" destId="{FB190D04-2339-486C-AF56-EBCFAD204C2B}" srcOrd="1" destOrd="0" presId="urn:microsoft.com/office/officeart/2005/8/layout/target3"/>
    <dgm:cxn modelId="{535DD7D0-E03A-4103-9A43-7B6B8F6BF4E4}" srcId="{C062F7F1-9295-40FC-A630-FCF48C64B96D}" destId="{74FF8A82-2FE9-4730-9AAB-8C2274F9425D}" srcOrd="0" destOrd="0" parTransId="{2BFD76BE-7F41-44A6-BCFC-B14483B52488}" sibTransId="{51D1F2EC-EEEC-4125-BFEF-681B74A30B01}"/>
    <dgm:cxn modelId="{7226B4EE-4F76-43B9-A63A-F780F5F7CFC5}" type="presOf" srcId="{74FF8A82-2FE9-4730-9AAB-8C2274F9425D}" destId="{1478B419-0B27-41EC-8D0C-C167B855FEC9}" srcOrd="0" destOrd="0" presId="urn:microsoft.com/office/officeart/2005/8/layout/target3"/>
    <dgm:cxn modelId="{70C0C873-7B4F-4FE1-9E0D-436EE338C8A9}" type="presParOf" srcId="{E4C9FBF9-635D-4F72-BB71-BE64ACB85A25}" destId="{097FA806-890E-45CF-BAA0-23FEFF4B128C}" srcOrd="0" destOrd="0" presId="urn:microsoft.com/office/officeart/2005/8/layout/target3"/>
    <dgm:cxn modelId="{1C3B7C8E-6EB5-4492-94FC-32FBE33B50BF}" type="presParOf" srcId="{E4C9FBF9-635D-4F72-BB71-BE64ACB85A25}" destId="{EA50B6F4-E3F0-4020-BC0F-2D043B443888}" srcOrd="1" destOrd="0" presId="urn:microsoft.com/office/officeart/2005/8/layout/target3"/>
    <dgm:cxn modelId="{D9C2873C-6B67-47A3-AC1B-52B6ACC82700}" type="presParOf" srcId="{E4C9FBF9-635D-4F72-BB71-BE64ACB85A25}" destId="{1478B419-0B27-41EC-8D0C-C167B855FEC9}" srcOrd="2" destOrd="0" presId="urn:microsoft.com/office/officeart/2005/8/layout/target3"/>
    <dgm:cxn modelId="{004852E1-94AE-480A-84B3-BB9F0EDAEC9E}" type="presParOf" srcId="{E4C9FBF9-635D-4F72-BB71-BE64ACB85A25}" destId="{FB190D04-2339-486C-AF56-EBCFAD204C2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33DFC7A-C4A8-4355-A3F8-BEA4DE202FA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1DFFB8-6445-4606-B590-85F2C93A31B8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3D0DB50E-612B-4646-85E3-864F6EEF125E}" type="parTrans" cxnId="{1A02354C-B881-4C57-B2A1-20C7E79F61A9}">
      <dgm:prSet/>
      <dgm:spPr/>
      <dgm:t>
        <a:bodyPr/>
        <a:lstStyle/>
        <a:p>
          <a:endParaRPr lang="en-US"/>
        </a:p>
      </dgm:t>
    </dgm:pt>
    <dgm:pt modelId="{911C80D3-935E-438E-BFE8-B209B51885AB}" type="sibTrans" cxnId="{1A02354C-B881-4C57-B2A1-20C7E79F61A9}">
      <dgm:prSet/>
      <dgm:spPr/>
      <dgm:t>
        <a:bodyPr/>
        <a:lstStyle/>
        <a:p>
          <a:endParaRPr lang="en-US"/>
        </a:p>
      </dgm:t>
    </dgm:pt>
    <dgm:pt modelId="{351EE042-F8BC-4A21-BF01-5BBB2ADA606B}" type="pres">
      <dgm:prSet presAssocID="{F33DFC7A-C4A8-4355-A3F8-BEA4DE202FA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79105C-B798-4821-AAF1-201C13327D0A}" type="pres">
      <dgm:prSet presAssocID="{551DFFB8-6445-4606-B590-85F2C93A31B8}" presName="circle1" presStyleLbl="node1" presStyleIdx="0" presStyleCnt="1"/>
      <dgm:spPr/>
    </dgm:pt>
    <dgm:pt modelId="{1EF7E6DB-1955-484A-8B4C-EC0E00C2D5F1}" type="pres">
      <dgm:prSet presAssocID="{551DFFB8-6445-4606-B590-85F2C93A31B8}" presName="space" presStyleCnt="0"/>
      <dgm:spPr/>
    </dgm:pt>
    <dgm:pt modelId="{152D81B6-CAC7-4F7E-88DA-46CB862E753B}" type="pres">
      <dgm:prSet presAssocID="{551DFFB8-6445-4606-B590-85F2C93A31B8}" presName="rect1" presStyleLbl="alignAcc1" presStyleIdx="0" presStyleCnt="1" custLinFactNeighborY="-13969"/>
      <dgm:spPr/>
    </dgm:pt>
    <dgm:pt modelId="{6137716F-4F05-4865-ADDC-4E3CD48C0FC9}" type="pres">
      <dgm:prSet presAssocID="{551DFFB8-6445-4606-B590-85F2C93A31B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C40F764-64E2-4837-8A7A-7F7087C61B4E}" type="presOf" srcId="{F33DFC7A-C4A8-4355-A3F8-BEA4DE202FAA}" destId="{351EE042-F8BC-4A21-BF01-5BBB2ADA606B}" srcOrd="0" destOrd="0" presId="urn:microsoft.com/office/officeart/2005/8/layout/target3"/>
    <dgm:cxn modelId="{1A02354C-B881-4C57-B2A1-20C7E79F61A9}" srcId="{F33DFC7A-C4A8-4355-A3F8-BEA4DE202FAA}" destId="{551DFFB8-6445-4606-B590-85F2C93A31B8}" srcOrd="0" destOrd="0" parTransId="{3D0DB50E-612B-4646-85E3-864F6EEF125E}" sibTransId="{911C80D3-935E-438E-BFE8-B209B51885AB}"/>
    <dgm:cxn modelId="{68A5D473-08E5-4016-8688-79D3CA35BF8D}" type="presOf" srcId="{551DFFB8-6445-4606-B590-85F2C93A31B8}" destId="{6137716F-4F05-4865-ADDC-4E3CD48C0FC9}" srcOrd="1" destOrd="0" presId="urn:microsoft.com/office/officeart/2005/8/layout/target3"/>
    <dgm:cxn modelId="{2F292AF5-3147-42C6-A6A2-B726FEBABEC6}" type="presOf" srcId="{551DFFB8-6445-4606-B590-85F2C93A31B8}" destId="{152D81B6-CAC7-4F7E-88DA-46CB862E753B}" srcOrd="0" destOrd="0" presId="urn:microsoft.com/office/officeart/2005/8/layout/target3"/>
    <dgm:cxn modelId="{2ACE739F-5309-46D9-987D-B2091C82AB44}" type="presParOf" srcId="{351EE042-F8BC-4A21-BF01-5BBB2ADA606B}" destId="{A579105C-B798-4821-AAF1-201C13327D0A}" srcOrd="0" destOrd="0" presId="urn:microsoft.com/office/officeart/2005/8/layout/target3"/>
    <dgm:cxn modelId="{79D2F4AE-C3C1-427C-A307-61D24CDE1824}" type="presParOf" srcId="{351EE042-F8BC-4A21-BF01-5BBB2ADA606B}" destId="{1EF7E6DB-1955-484A-8B4C-EC0E00C2D5F1}" srcOrd="1" destOrd="0" presId="urn:microsoft.com/office/officeart/2005/8/layout/target3"/>
    <dgm:cxn modelId="{DFEB400B-F3FC-422D-86B0-3408618BB9B5}" type="presParOf" srcId="{351EE042-F8BC-4A21-BF01-5BBB2ADA606B}" destId="{152D81B6-CAC7-4F7E-88DA-46CB862E753B}" srcOrd="2" destOrd="0" presId="urn:microsoft.com/office/officeart/2005/8/layout/target3"/>
    <dgm:cxn modelId="{7D1F1952-643F-4448-8F2E-280D85F4C62F}" type="presParOf" srcId="{351EE042-F8BC-4A21-BF01-5BBB2ADA606B}" destId="{6137716F-4F05-4865-ADDC-4E3CD48C0FC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D17050-1CBE-4DFA-808E-AC19511BF6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3BC2EB-DB10-45EA-A0FD-4CB4592258ED}">
      <dgm:prSet/>
      <dgm:spPr/>
      <dgm:t>
        <a:bodyPr/>
        <a:lstStyle/>
        <a:p>
          <a:r>
            <a:rPr lang="en-US"/>
            <a:t>Strong significant insights are derived based on various attributes in the dataset.</a:t>
          </a:r>
        </a:p>
      </dgm:t>
    </dgm:pt>
    <dgm:pt modelId="{F53A7045-32D0-4B72-80EA-BF7724B544D4}" type="parTrans" cxnId="{27EF0E2D-0990-49FB-A3C6-AAC39B092E15}">
      <dgm:prSet/>
      <dgm:spPr/>
      <dgm:t>
        <a:bodyPr/>
        <a:lstStyle/>
        <a:p>
          <a:endParaRPr lang="en-US"/>
        </a:p>
      </dgm:t>
    </dgm:pt>
    <dgm:pt modelId="{D31766BA-1822-4B9C-89A5-3B6CAE37E751}" type="sibTrans" cxnId="{27EF0E2D-0990-49FB-A3C6-AAC39B092E15}">
      <dgm:prSet/>
      <dgm:spPr/>
      <dgm:t>
        <a:bodyPr/>
        <a:lstStyle/>
        <a:p>
          <a:endParaRPr lang="en-US"/>
        </a:p>
      </dgm:t>
    </dgm:pt>
    <dgm:pt modelId="{9FB61084-51BF-400A-B886-B429672B8B71}">
      <dgm:prSet/>
      <dgm:spPr/>
      <dgm:t>
        <a:bodyPr/>
        <a:lstStyle/>
        <a:p>
          <a:r>
            <a:rPr lang="en-US"/>
            <a:t>Ample amount and variety of visuals have can used in the presentations for the stake-holders.</a:t>
          </a:r>
        </a:p>
      </dgm:t>
    </dgm:pt>
    <dgm:pt modelId="{3DAAB95F-0A3D-455B-B925-1285F5A6EBCA}" type="parTrans" cxnId="{C0E42898-1AF9-4627-B605-48F35EA92B92}">
      <dgm:prSet/>
      <dgm:spPr/>
      <dgm:t>
        <a:bodyPr/>
        <a:lstStyle/>
        <a:p>
          <a:endParaRPr lang="en-US"/>
        </a:p>
      </dgm:t>
    </dgm:pt>
    <dgm:pt modelId="{0E5405A7-42BA-4071-8673-3863BDF8FCF2}" type="sibTrans" cxnId="{C0E42898-1AF9-4627-B605-48F35EA92B92}">
      <dgm:prSet/>
      <dgm:spPr/>
      <dgm:t>
        <a:bodyPr/>
        <a:lstStyle/>
        <a:p>
          <a:endParaRPr lang="en-US"/>
        </a:p>
      </dgm:t>
    </dgm:pt>
    <dgm:pt modelId="{0D891DD1-D82A-4746-9655-DC80E2DE6F93}">
      <dgm:prSet/>
      <dgm:spPr/>
      <dgm:t>
        <a:bodyPr/>
        <a:lstStyle/>
        <a:p>
          <a:r>
            <a:rPr lang="en-US"/>
            <a:t>Data collection team should collect data about review scores so that it can strengthen the later analysis.</a:t>
          </a:r>
        </a:p>
      </dgm:t>
    </dgm:pt>
    <dgm:pt modelId="{3A42054E-A456-44FE-9F02-95ABFF7C4915}" type="parTrans" cxnId="{4E171046-BEA8-42F2-9422-0D3ACCA6EEB9}">
      <dgm:prSet/>
      <dgm:spPr/>
      <dgm:t>
        <a:bodyPr/>
        <a:lstStyle/>
        <a:p>
          <a:endParaRPr lang="en-US"/>
        </a:p>
      </dgm:t>
    </dgm:pt>
    <dgm:pt modelId="{9539E0EB-AB09-43A8-9382-874E170EA5ED}" type="sibTrans" cxnId="{4E171046-BEA8-42F2-9422-0D3ACCA6EEB9}">
      <dgm:prSet/>
      <dgm:spPr/>
      <dgm:t>
        <a:bodyPr/>
        <a:lstStyle/>
        <a:p>
          <a:endParaRPr lang="en-US"/>
        </a:p>
      </dgm:t>
    </dgm:pt>
    <dgm:pt modelId="{B9DFC3EB-EFB2-49FD-B5DD-837FF9AFE89B}">
      <dgm:prSet/>
      <dgm:spPr/>
      <dgm:t>
        <a:bodyPr/>
        <a:lstStyle/>
        <a:p>
          <a:r>
            <a:rPr lang="en-US"/>
            <a:t>A clustering machine learning model toidentify groups of similar objects in datasets with two or more variable quantities can be made.</a:t>
          </a:r>
        </a:p>
      </dgm:t>
    </dgm:pt>
    <dgm:pt modelId="{8D21338F-D63B-4040-B2AA-9AFE1BD671A4}" type="parTrans" cxnId="{DCB71B21-7B46-4BEF-A507-D9C6B770EC4D}">
      <dgm:prSet/>
      <dgm:spPr/>
      <dgm:t>
        <a:bodyPr/>
        <a:lstStyle/>
        <a:p>
          <a:endParaRPr lang="en-US"/>
        </a:p>
      </dgm:t>
    </dgm:pt>
    <dgm:pt modelId="{B54CAE43-51CF-4705-9FAD-32195C082624}" type="sibTrans" cxnId="{DCB71B21-7B46-4BEF-A507-D9C6B770EC4D}">
      <dgm:prSet/>
      <dgm:spPr/>
      <dgm:t>
        <a:bodyPr/>
        <a:lstStyle/>
        <a:p>
          <a:endParaRPr lang="en-US"/>
        </a:p>
      </dgm:t>
    </dgm:pt>
    <dgm:pt modelId="{FCB9FE87-3EF1-45E4-B2C2-063BDBAF4948}" type="pres">
      <dgm:prSet presAssocID="{23D17050-1CBE-4DFA-808E-AC19511BF634}" presName="Name0" presStyleCnt="0">
        <dgm:presLayoutVars>
          <dgm:dir/>
          <dgm:animLvl val="lvl"/>
          <dgm:resizeHandles val="exact"/>
        </dgm:presLayoutVars>
      </dgm:prSet>
      <dgm:spPr/>
    </dgm:pt>
    <dgm:pt modelId="{5FC73543-8D11-44C5-BFA6-CF6F68C80DFB}" type="pres">
      <dgm:prSet presAssocID="{B9DFC3EB-EFB2-49FD-B5DD-837FF9AFE89B}" presName="boxAndChildren" presStyleCnt="0"/>
      <dgm:spPr/>
    </dgm:pt>
    <dgm:pt modelId="{7840B117-E628-46B2-96AB-D5D0EC3C8613}" type="pres">
      <dgm:prSet presAssocID="{B9DFC3EB-EFB2-49FD-B5DD-837FF9AFE89B}" presName="parentTextBox" presStyleLbl="node1" presStyleIdx="0" presStyleCnt="4"/>
      <dgm:spPr/>
    </dgm:pt>
    <dgm:pt modelId="{55AFE4F3-6B71-4C4D-AFF0-2459680FDF60}" type="pres">
      <dgm:prSet presAssocID="{9539E0EB-AB09-43A8-9382-874E170EA5ED}" presName="sp" presStyleCnt="0"/>
      <dgm:spPr/>
    </dgm:pt>
    <dgm:pt modelId="{AF42D5B7-ECE2-4B1A-BECB-D528CABD0547}" type="pres">
      <dgm:prSet presAssocID="{0D891DD1-D82A-4746-9655-DC80E2DE6F93}" presName="arrowAndChildren" presStyleCnt="0"/>
      <dgm:spPr/>
    </dgm:pt>
    <dgm:pt modelId="{21924577-DE0F-4136-82D3-6665112E28FC}" type="pres">
      <dgm:prSet presAssocID="{0D891DD1-D82A-4746-9655-DC80E2DE6F93}" presName="parentTextArrow" presStyleLbl="node1" presStyleIdx="1" presStyleCnt="4"/>
      <dgm:spPr/>
    </dgm:pt>
    <dgm:pt modelId="{B7A2C3C7-5B86-4D00-B258-E43F4350BACB}" type="pres">
      <dgm:prSet presAssocID="{0E5405A7-42BA-4071-8673-3863BDF8FCF2}" presName="sp" presStyleCnt="0"/>
      <dgm:spPr/>
    </dgm:pt>
    <dgm:pt modelId="{20B70FC3-BCFC-4969-ADC7-0830CF14C544}" type="pres">
      <dgm:prSet presAssocID="{9FB61084-51BF-400A-B886-B429672B8B71}" presName="arrowAndChildren" presStyleCnt="0"/>
      <dgm:spPr/>
    </dgm:pt>
    <dgm:pt modelId="{DDADDC83-ED54-46BA-8BD4-9A377C76A00D}" type="pres">
      <dgm:prSet presAssocID="{9FB61084-51BF-400A-B886-B429672B8B71}" presName="parentTextArrow" presStyleLbl="node1" presStyleIdx="2" presStyleCnt="4"/>
      <dgm:spPr/>
    </dgm:pt>
    <dgm:pt modelId="{EAA075F0-8CC4-4449-8F44-6B27C678FAAC}" type="pres">
      <dgm:prSet presAssocID="{D31766BA-1822-4B9C-89A5-3B6CAE37E751}" presName="sp" presStyleCnt="0"/>
      <dgm:spPr/>
    </dgm:pt>
    <dgm:pt modelId="{89EC661A-CD10-4B8C-BEDC-BBA9B86085FD}" type="pres">
      <dgm:prSet presAssocID="{693BC2EB-DB10-45EA-A0FD-4CB4592258ED}" presName="arrowAndChildren" presStyleCnt="0"/>
      <dgm:spPr/>
    </dgm:pt>
    <dgm:pt modelId="{9A08791D-F86F-4523-9F4A-A611A57A3070}" type="pres">
      <dgm:prSet presAssocID="{693BC2EB-DB10-45EA-A0FD-4CB4592258ED}" presName="parentTextArrow" presStyleLbl="node1" presStyleIdx="3" presStyleCnt="4"/>
      <dgm:spPr/>
    </dgm:pt>
  </dgm:ptLst>
  <dgm:cxnLst>
    <dgm:cxn modelId="{47408213-910E-4D20-94E6-9A3ACBA9E01D}" type="presOf" srcId="{B9DFC3EB-EFB2-49FD-B5DD-837FF9AFE89B}" destId="{7840B117-E628-46B2-96AB-D5D0EC3C8613}" srcOrd="0" destOrd="0" presId="urn:microsoft.com/office/officeart/2005/8/layout/process4"/>
    <dgm:cxn modelId="{DCB71B21-7B46-4BEF-A507-D9C6B770EC4D}" srcId="{23D17050-1CBE-4DFA-808E-AC19511BF634}" destId="{B9DFC3EB-EFB2-49FD-B5DD-837FF9AFE89B}" srcOrd="3" destOrd="0" parTransId="{8D21338F-D63B-4040-B2AA-9AFE1BD671A4}" sibTransId="{B54CAE43-51CF-4705-9FAD-32195C082624}"/>
    <dgm:cxn modelId="{27EF0E2D-0990-49FB-A3C6-AAC39B092E15}" srcId="{23D17050-1CBE-4DFA-808E-AC19511BF634}" destId="{693BC2EB-DB10-45EA-A0FD-4CB4592258ED}" srcOrd="0" destOrd="0" parTransId="{F53A7045-32D0-4B72-80EA-BF7724B544D4}" sibTransId="{D31766BA-1822-4B9C-89A5-3B6CAE37E751}"/>
    <dgm:cxn modelId="{4E171046-BEA8-42F2-9422-0D3ACCA6EEB9}" srcId="{23D17050-1CBE-4DFA-808E-AC19511BF634}" destId="{0D891DD1-D82A-4746-9655-DC80E2DE6F93}" srcOrd="2" destOrd="0" parTransId="{3A42054E-A456-44FE-9F02-95ABFF7C4915}" sibTransId="{9539E0EB-AB09-43A8-9382-874E170EA5ED}"/>
    <dgm:cxn modelId="{C0E42898-1AF9-4627-B605-48F35EA92B92}" srcId="{23D17050-1CBE-4DFA-808E-AC19511BF634}" destId="{9FB61084-51BF-400A-B886-B429672B8B71}" srcOrd="1" destOrd="0" parTransId="{3DAAB95F-0A3D-455B-B925-1285F5A6EBCA}" sibTransId="{0E5405A7-42BA-4071-8673-3863BDF8FCF2}"/>
    <dgm:cxn modelId="{CD4C06A1-25C5-4AAD-BF8C-F01607236747}" type="presOf" srcId="{0D891DD1-D82A-4746-9655-DC80E2DE6F93}" destId="{21924577-DE0F-4136-82D3-6665112E28FC}" srcOrd="0" destOrd="0" presId="urn:microsoft.com/office/officeart/2005/8/layout/process4"/>
    <dgm:cxn modelId="{4D7332EC-1DBF-47C8-930D-8146D492088A}" type="presOf" srcId="{9FB61084-51BF-400A-B886-B429672B8B71}" destId="{DDADDC83-ED54-46BA-8BD4-9A377C76A00D}" srcOrd="0" destOrd="0" presId="urn:microsoft.com/office/officeart/2005/8/layout/process4"/>
    <dgm:cxn modelId="{536299F1-E4B1-4DA6-95D5-627BD4907F38}" type="presOf" srcId="{23D17050-1CBE-4DFA-808E-AC19511BF634}" destId="{FCB9FE87-3EF1-45E4-B2C2-063BDBAF4948}" srcOrd="0" destOrd="0" presId="urn:microsoft.com/office/officeart/2005/8/layout/process4"/>
    <dgm:cxn modelId="{624284FB-D813-4507-BEAC-344A75986FE1}" type="presOf" srcId="{693BC2EB-DB10-45EA-A0FD-4CB4592258ED}" destId="{9A08791D-F86F-4523-9F4A-A611A57A3070}" srcOrd="0" destOrd="0" presId="urn:microsoft.com/office/officeart/2005/8/layout/process4"/>
    <dgm:cxn modelId="{6B66EB2E-2D70-47F3-B579-E6713DAA8F1F}" type="presParOf" srcId="{FCB9FE87-3EF1-45E4-B2C2-063BDBAF4948}" destId="{5FC73543-8D11-44C5-BFA6-CF6F68C80DFB}" srcOrd="0" destOrd="0" presId="urn:microsoft.com/office/officeart/2005/8/layout/process4"/>
    <dgm:cxn modelId="{E6756DCC-6F4A-420B-928D-DFA4207FCE1E}" type="presParOf" srcId="{5FC73543-8D11-44C5-BFA6-CF6F68C80DFB}" destId="{7840B117-E628-46B2-96AB-D5D0EC3C8613}" srcOrd="0" destOrd="0" presId="urn:microsoft.com/office/officeart/2005/8/layout/process4"/>
    <dgm:cxn modelId="{DA6B6A26-B2DF-4A3F-A83A-203C8C6CE247}" type="presParOf" srcId="{FCB9FE87-3EF1-45E4-B2C2-063BDBAF4948}" destId="{55AFE4F3-6B71-4C4D-AFF0-2459680FDF60}" srcOrd="1" destOrd="0" presId="urn:microsoft.com/office/officeart/2005/8/layout/process4"/>
    <dgm:cxn modelId="{4BA7ACC8-4A7C-4A7B-BC94-C1167CDC1BA9}" type="presParOf" srcId="{FCB9FE87-3EF1-45E4-B2C2-063BDBAF4948}" destId="{AF42D5B7-ECE2-4B1A-BECB-D528CABD0547}" srcOrd="2" destOrd="0" presId="urn:microsoft.com/office/officeart/2005/8/layout/process4"/>
    <dgm:cxn modelId="{FFA4CF7D-9648-4691-B9D8-303234D02758}" type="presParOf" srcId="{AF42D5B7-ECE2-4B1A-BECB-D528CABD0547}" destId="{21924577-DE0F-4136-82D3-6665112E28FC}" srcOrd="0" destOrd="0" presId="urn:microsoft.com/office/officeart/2005/8/layout/process4"/>
    <dgm:cxn modelId="{8120859F-5EF7-4B38-B327-9FE3DE5166D3}" type="presParOf" srcId="{FCB9FE87-3EF1-45E4-B2C2-063BDBAF4948}" destId="{B7A2C3C7-5B86-4D00-B258-E43F4350BACB}" srcOrd="3" destOrd="0" presId="urn:microsoft.com/office/officeart/2005/8/layout/process4"/>
    <dgm:cxn modelId="{EF8E9929-8541-4249-B714-12C0A64833CB}" type="presParOf" srcId="{FCB9FE87-3EF1-45E4-B2C2-063BDBAF4948}" destId="{20B70FC3-BCFC-4969-ADC7-0830CF14C544}" srcOrd="4" destOrd="0" presId="urn:microsoft.com/office/officeart/2005/8/layout/process4"/>
    <dgm:cxn modelId="{34A20F84-3F73-4649-BF3B-264EEDADBE3C}" type="presParOf" srcId="{20B70FC3-BCFC-4969-ADC7-0830CF14C544}" destId="{DDADDC83-ED54-46BA-8BD4-9A377C76A00D}" srcOrd="0" destOrd="0" presId="urn:microsoft.com/office/officeart/2005/8/layout/process4"/>
    <dgm:cxn modelId="{F0639F8B-826E-4520-821A-E2EF94D6A394}" type="presParOf" srcId="{FCB9FE87-3EF1-45E4-B2C2-063BDBAF4948}" destId="{EAA075F0-8CC4-4449-8F44-6B27C678FAAC}" srcOrd="5" destOrd="0" presId="urn:microsoft.com/office/officeart/2005/8/layout/process4"/>
    <dgm:cxn modelId="{9817DC1D-D6C0-4943-BEA6-46294C8AA79E}" type="presParOf" srcId="{FCB9FE87-3EF1-45E4-B2C2-063BDBAF4948}" destId="{89EC661A-CD10-4B8C-BEDC-BBA9B86085FD}" srcOrd="6" destOrd="0" presId="urn:microsoft.com/office/officeart/2005/8/layout/process4"/>
    <dgm:cxn modelId="{49C0CFE7-4CA3-42E0-B127-692154078E7D}" type="presParOf" srcId="{89EC661A-CD10-4B8C-BEDC-BBA9B86085FD}" destId="{9A08791D-F86F-4523-9F4A-A611A57A307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84144C-E08E-4267-AAA9-53AB0F28404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7CD97E-5EF0-46C1-9E71-3D0E757EF4D8}">
      <dgm:prSet custT="1"/>
      <dgm:spPr/>
      <dgm:t>
        <a:bodyPr/>
        <a:lstStyle/>
        <a:p>
          <a:r>
            <a: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SOURCES</a:t>
          </a:r>
          <a:endParaRPr lang="en-US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F5F93-0D5B-4033-8E7F-EE70BFADF983}" type="parTrans" cxnId="{8B6E9281-0507-4671-A831-CF890BEDB9B1}">
      <dgm:prSet/>
      <dgm:spPr/>
      <dgm:t>
        <a:bodyPr/>
        <a:lstStyle/>
        <a:p>
          <a:endParaRPr lang="en-US"/>
        </a:p>
      </dgm:t>
    </dgm:pt>
    <dgm:pt modelId="{ED666276-244A-42D2-9953-5E37C9BE32E5}" type="sibTrans" cxnId="{8B6E9281-0507-4671-A831-CF890BEDB9B1}">
      <dgm:prSet/>
      <dgm:spPr/>
      <dgm:t>
        <a:bodyPr/>
        <a:lstStyle/>
        <a:p>
          <a:endParaRPr lang="en-US"/>
        </a:p>
      </dgm:t>
    </dgm:pt>
    <dgm:pt modelId="{877486B9-38A4-4CC2-AE0A-A0BB6F12FA3C}" type="pres">
      <dgm:prSet presAssocID="{FF84144C-E08E-4267-AAA9-53AB0F28404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9884A26-EAEB-48DA-BB81-CE3DBC33176A}" type="pres">
      <dgm:prSet presAssocID="{FC7CD97E-5EF0-46C1-9E71-3D0E757EF4D8}" presName="circle1" presStyleLbl="node1" presStyleIdx="0" presStyleCnt="1"/>
      <dgm:spPr/>
    </dgm:pt>
    <dgm:pt modelId="{14717411-BE9B-40EA-96EF-7DAFAD66871B}" type="pres">
      <dgm:prSet presAssocID="{FC7CD97E-5EF0-46C1-9E71-3D0E757EF4D8}" presName="space" presStyleCnt="0"/>
      <dgm:spPr/>
    </dgm:pt>
    <dgm:pt modelId="{1E7FD72B-E0D3-48BF-82AC-5BB5465A0772}" type="pres">
      <dgm:prSet presAssocID="{FC7CD97E-5EF0-46C1-9E71-3D0E757EF4D8}" presName="rect1" presStyleLbl="alignAcc1" presStyleIdx="0" presStyleCnt="1"/>
      <dgm:spPr/>
    </dgm:pt>
    <dgm:pt modelId="{E0D7BCA8-F1D3-4E69-BCF4-9C420F562BB3}" type="pres">
      <dgm:prSet presAssocID="{FC7CD97E-5EF0-46C1-9E71-3D0E757EF4D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B6E9281-0507-4671-A831-CF890BEDB9B1}" srcId="{FF84144C-E08E-4267-AAA9-53AB0F284049}" destId="{FC7CD97E-5EF0-46C1-9E71-3D0E757EF4D8}" srcOrd="0" destOrd="0" parTransId="{CF1F5F93-0D5B-4033-8E7F-EE70BFADF983}" sibTransId="{ED666276-244A-42D2-9953-5E37C9BE32E5}"/>
    <dgm:cxn modelId="{40620BA7-C9AF-44A9-BB1B-AB03308D7F7C}" type="presOf" srcId="{FC7CD97E-5EF0-46C1-9E71-3D0E757EF4D8}" destId="{E0D7BCA8-F1D3-4E69-BCF4-9C420F562BB3}" srcOrd="1" destOrd="0" presId="urn:microsoft.com/office/officeart/2005/8/layout/target3"/>
    <dgm:cxn modelId="{7B70B4AC-84BF-4C46-AABA-56F11F2F52FE}" type="presOf" srcId="{FC7CD97E-5EF0-46C1-9E71-3D0E757EF4D8}" destId="{1E7FD72B-E0D3-48BF-82AC-5BB5465A0772}" srcOrd="0" destOrd="0" presId="urn:microsoft.com/office/officeart/2005/8/layout/target3"/>
    <dgm:cxn modelId="{1C2868D4-5E46-4F88-8CC1-24B437AC3E5D}" type="presOf" srcId="{FF84144C-E08E-4267-AAA9-53AB0F284049}" destId="{877486B9-38A4-4CC2-AE0A-A0BB6F12FA3C}" srcOrd="0" destOrd="0" presId="urn:microsoft.com/office/officeart/2005/8/layout/target3"/>
    <dgm:cxn modelId="{8F6D9F28-B733-4583-9BBF-3495351A072A}" type="presParOf" srcId="{877486B9-38A4-4CC2-AE0A-A0BB6F12FA3C}" destId="{99884A26-EAEB-48DA-BB81-CE3DBC33176A}" srcOrd="0" destOrd="0" presId="urn:microsoft.com/office/officeart/2005/8/layout/target3"/>
    <dgm:cxn modelId="{77D758F9-9C88-4EB5-93AA-363BDFDFFDBE}" type="presParOf" srcId="{877486B9-38A4-4CC2-AE0A-A0BB6F12FA3C}" destId="{14717411-BE9B-40EA-96EF-7DAFAD66871B}" srcOrd="1" destOrd="0" presId="urn:microsoft.com/office/officeart/2005/8/layout/target3"/>
    <dgm:cxn modelId="{F8556685-2228-4D61-A99E-83831C6BE025}" type="presParOf" srcId="{877486B9-38A4-4CC2-AE0A-A0BB6F12FA3C}" destId="{1E7FD72B-E0D3-48BF-82AC-5BB5465A0772}" srcOrd="2" destOrd="0" presId="urn:microsoft.com/office/officeart/2005/8/layout/target3"/>
    <dgm:cxn modelId="{5D581C3B-398A-4E69-B52A-3582DC162106}" type="presParOf" srcId="{877486B9-38A4-4CC2-AE0A-A0BB6F12FA3C}" destId="{E0D7BCA8-F1D3-4E69-BCF4-9C420F562BB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E0A8DD4-C8CD-4E6B-B787-CCC623EA37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2824BB-4C59-44D3-B25A-30DD08711248}">
      <dgm:prSet/>
      <dgm:spPr/>
      <dgm:t>
        <a:bodyPr/>
        <a:lstStyle/>
        <a:p>
          <a:r>
            <a:rPr lang="en-US" b="1" i="1"/>
            <a:t>The columns in the dataset are self-explanatory. You can refer to the  diagram given below to get a better idea of what each column signifies.</a:t>
          </a:r>
          <a:endParaRPr lang="en-US"/>
        </a:p>
      </dgm:t>
    </dgm:pt>
    <dgm:pt modelId="{5B57FC1B-D30E-4E9F-AE02-6C4A4035A65B}" type="parTrans" cxnId="{7F6B3707-FC0D-43D0-B8C9-B7E5E0F02AE5}">
      <dgm:prSet/>
      <dgm:spPr/>
      <dgm:t>
        <a:bodyPr/>
        <a:lstStyle/>
        <a:p>
          <a:endParaRPr lang="en-US"/>
        </a:p>
      </dgm:t>
    </dgm:pt>
    <dgm:pt modelId="{985879FA-ACB3-4DA9-AD69-C9CA05720DC5}" type="sibTrans" cxnId="{7F6B3707-FC0D-43D0-B8C9-B7E5E0F02AE5}">
      <dgm:prSet/>
      <dgm:spPr/>
      <dgm:t>
        <a:bodyPr/>
        <a:lstStyle/>
        <a:p>
          <a:endParaRPr lang="en-US"/>
        </a:p>
      </dgm:t>
    </dgm:pt>
    <dgm:pt modelId="{ADD6F7B3-1825-45C4-AA4F-05EA50A2DA0F}" type="pres">
      <dgm:prSet presAssocID="{CE0A8DD4-C8CD-4E6B-B787-CCC623EA37E3}" presName="Name0" presStyleCnt="0">
        <dgm:presLayoutVars>
          <dgm:dir/>
          <dgm:resizeHandles val="exact"/>
        </dgm:presLayoutVars>
      </dgm:prSet>
      <dgm:spPr/>
    </dgm:pt>
    <dgm:pt modelId="{0573C08E-4A65-4C7A-A646-6380F432C838}" type="pres">
      <dgm:prSet presAssocID="{A12824BB-4C59-44D3-B25A-30DD08711248}" presName="node" presStyleLbl="node1" presStyleIdx="0" presStyleCnt="1">
        <dgm:presLayoutVars>
          <dgm:bulletEnabled val="1"/>
        </dgm:presLayoutVars>
      </dgm:prSet>
      <dgm:spPr/>
    </dgm:pt>
  </dgm:ptLst>
  <dgm:cxnLst>
    <dgm:cxn modelId="{7F6B3707-FC0D-43D0-B8C9-B7E5E0F02AE5}" srcId="{CE0A8DD4-C8CD-4E6B-B787-CCC623EA37E3}" destId="{A12824BB-4C59-44D3-B25A-30DD08711248}" srcOrd="0" destOrd="0" parTransId="{5B57FC1B-D30E-4E9F-AE02-6C4A4035A65B}" sibTransId="{985879FA-ACB3-4DA9-AD69-C9CA05720DC5}"/>
    <dgm:cxn modelId="{8C68D733-A070-4C43-A9F0-D8D7AAE8456E}" type="presOf" srcId="{A12824BB-4C59-44D3-B25A-30DD08711248}" destId="{0573C08E-4A65-4C7A-A646-6380F432C838}" srcOrd="0" destOrd="0" presId="urn:microsoft.com/office/officeart/2005/8/layout/process1"/>
    <dgm:cxn modelId="{4E132940-296D-485A-88CD-95FB4D38F2FB}" type="presOf" srcId="{CE0A8DD4-C8CD-4E6B-B787-CCC623EA37E3}" destId="{ADD6F7B3-1825-45C4-AA4F-05EA50A2DA0F}" srcOrd="0" destOrd="0" presId="urn:microsoft.com/office/officeart/2005/8/layout/process1"/>
    <dgm:cxn modelId="{58591AC5-A932-4380-9942-7D5DFBEBDA09}" type="presParOf" srcId="{ADD6F7B3-1825-45C4-AA4F-05EA50A2DA0F}" destId="{0573C08E-4A65-4C7A-A646-6380F432C83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8EC01A3-D4D5-45F9-88E5-7666FBE61A1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BCB045-767F-49FF-BDDB-9122B0B6820F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–DATA METHODOLOGY</a:t>
          </a:r>
        </a:p>
      </dgm:t>
    </dgm:pt>
    <dgm:pt modelId="{6BA3901F-EA63-4816-BF91-E4626136653B}" type="parTrans" cxnId="{A3181A5B-CC62-403E-9B83-7353F55C23CF}">
      <dgm:prSet/>
      <dgm:spPr/>
      <dgm:t>
        <a:bodyPr/>
        <a:lstStyle/>
        <a:p>
          <a:endParaRPr lang="en-US"/>
        </a:p>
      </dgm:t>
    </dgm:pt>
    <dgm:pt modelId="{38906748-1BCB-4891-80E0-BA446E94A4FA}" type="sibTrans" cxnId="{A3181A5B-CC62-403E-9B83-7353F55C23CF}">
      <dgm:prSet/>
      <dgm:spPr/>
      <dgm:t>
        <a:bodyPr/>
        <a:lstStyle/>
        <a:p>
          <a:endParaRPr lang="en-US"/>
        </a:p>
      </dgm:t>
    </dgm:pt>
    <dgm:pt modelId="{52E70D26-48E5-470B-BBF9-3F07DBB5B74C}" type="pres">
      <dgm:prSet presAssocID="{D8EC01A3-D4D5-45F9-88E5-7666FBE61A1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0DA5159-9C7D-4AB6-B1B8-DDD1C7155A81}" type="pres">
      <dgm:prSet presAssocID="{85BCB045-767F-49FF-BDDB-9122B0B6820F}" presName="circle1" presStyleLbl="node1" presStyleIdx="0" presStyleCnt="1"/>
      <dgm:spPr/>
    </dgm:pt>
    <dgm:pt modelId="{69D63273-3EB2-42D2-91C6-B1538BDAB3B3}" type="pres">
      <dgm:prSet presAssocID="{85BCB045-767F-49FF-BDDB-9122B0B6820F}" presName="space" presStyleCnt="0"/>
      <dgm:spPr/>
    </dgm:pt>
    <dgm:pt modelId="{6F7F4091-E174-4DCB-9C82-476638D62320}" type="pres">
      <dgm:prSet presAssocID="{85BCB045-767F-49FF-BDDB-9122B0B6820F}" presName="rect1" presStyleLbl="alignAcc1" presStyleIdx="0" presStyleCnt="1"/>
      <dgm:spPr/>
    </dgm:pt>
    <dgm:pt modelId="{28C4152F-A951-4214-9171-5765946F0C07}" type="pres">
      <dgm:prSet presAssocID="{85BCB045-767F-49FF-BDDB-9122B0B6820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0C9606-C4C7-419F-BD4F-F45DAF4BF9F1}" type="presOf" srcId="{D8EC01A3-D4D5-45F9-88E5-7666FBE61A1E}" destId="{52E70D26-48E5-470B-BBF9-3F07DBB5B74C}" srcOrd="0" destOrd="0" presId="urn:microsoft.com/office/officeart/2005/8/layout/target3"/>
    <dgm:cxn modelId="{A3181A5B-CC62-403E-9B83-7353F55C23CF}" srcId="{D8EC01A3-D4D5-45F9-88E5-7666FBE61A1E}" destId="{85BCB045-767F-49FF-BDDB-9122B0B6820F}" srcOrd="0" destOrd="0" parTransId="{6BA3901F-EA63-4816-BF91-E4626136653B}" sibTransId="{38906748-1BCB-4891-80E0-BA446E94A4FA}"/>
    <dgm:cxn modelId="{BE55AC59-7666-4C3F-973D-6BAB448A84BE}" type="presOf" srcId="{85BCB045-767F-49FF-BDDB-9122B0B6820F}" destId="{28C4152F-A951-4214-9171-5765946F0C07}" srcOrd="1" destOrd="0" presId="urn:microsoft.com/office/officeart/2005/8/layout/target3"/>
    <dgm:cxn modelId="{DE5F148B-A440-4F9C-B5A1-80773CC203B0}" type="presOf" srcId="{85BCB045-767F-49FF-BDDB-9122B0B6820F}" destId="{6F7F4091-E174-4DCB-9C82-476638D62320}" srcOrd="0" destOrd="0" presId="urn:microsoft.com/office/officeart/2005/8/layout/target3"/>
    <dgm:cxn modelId="{9946D167-68C3-4A76-A11B-67A8EA1F5C2B}" type="presParOf" srcId="{52E70D26-48E5-470B-BBF9-3F07DBB5B74C}" destId="{B0DA5159-9C7D-4AB6-B1B8-DDD1C7155A81}" srcOrd="0" destOrd="0" presId="urn:microsoft.com/office/officeart/2005/8/layout/target3"/>
    <dgm:cxn modelId="{7438D7AB-68B3-4DB1-B87B-93E43591CA20}" type="presParOf" srcId="{52E70D26-48E5-470B-BBF9-3F07DBB5B74C}" destId="{69D63273-3EB2-42D2-91C6-B1538BDAB3B3}" srcOrd="1" destOrd="0" presId="urn:microsoft.com/office/officeart/2005/8/layout/target3"/>
    <dgm:cxn modelId="{8ED94E98-6B43-4383-A0F7-A955307047ED}" type="presParOf" srcId="{52E70D26-48E5-470B-BBF9-3F07DBB5B74C}" destId="{6F7F4091-E174-4DCB-9C82-476638D62320}" srcOrd="2" destOrd="0" presId="urn:microsoft.com/office/officeart/2005/8/layout/target3"/>
    <dgm:cxn modelId="{701BF715-07F8-412E-BFBD-10625EBCB117}" type="presParOf" srcId="{52E70D26-48E5-470B-BBF9-3F07DBB5B74C}" destId="{28C4152F-A951-4214-9171-5765946F0C0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46D0B63-13E9-4269-8E8F-1BD3E6AB2C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8D02DC-70CE-4592-B421-1B0D20809198}">
      <dgm:prSet/>
      <dgm:spPr/>
      <dgm:t>
        <a:bodyPr/>
        <a:lstStyle/>
        <a:p>
          <a:r>
            <a:rPr lang="en-US" b="1" i="1"/>
            <a:t>Conducted a thorough analysis of NewYork Airbnbs Dataset.</a:t>
          </a:r>
          <a:endParaRPr lang="en-US"/>
        </a:p>
      </dgm:t>
    </dgm:pt>
    <dgm:pt modelId="{5A5FC106-3BF7-4E67-93D9-21112E9516A6}" type="parTrans" cxnId="{1ADF1B48-06A4-4D7B-AAD8-DCCC5525DB4D}">
      <dgm:prSet/>
      <dgm:spPr/>
      <dgm:t>
        <a:bodyPr/>
        <a:lstStyle/>
        <a:p>
          <a:endParaRPr lang="en-US"/>
        </a:p>
      </dgm:t>
    </dgm:pt>
    <dgm:pt modelId="{0EB82C03-2604-488A-A651-DE9BED20BCDF}" type="sibTrans" cxnId="{1ADF1B48-06A4-4D7B-AAD8-DCCC5525DB4D}">
      <dgm:prSet/>
      <dgm:spPr/>
      <dgm:t>
        <a:bodyPr/>
        <a:lstStyle/>
        <a:p>
          <a:endParaRPr lang="en-US"/>
        </a:p>
      </dgm:t>
    </dgm:pt>
    <dgm:pt modelId="{A0616F1E-7856-44DF-9E53-3924F0E3DC0A}">
      <dgm:prSet/>
      <dgm:spPr/>
      <dgm:t>
        <a:bodyPr/>
        <a:lstStyle/>
        <a:p>
          <a:r>
            <a:rPr lang="en-US" b="1" i="1"/>
            <a:t>Cleaned the data set using python.</a:t>
          </a:r>
          <a:endParaRPr lang="en-US"/>
        </a:p>
      </dgm:t>
    </dgm:pt>
    <dgm:pt modelId="{827F40BB-866A-4975-8C31-C70EB06A4E9D}" type="parTrans" cxnId="{D3748816-58E5-48FB-A5AD-65FF407344D0}">
      <dgm:prSet/>
      <dgm:spPr/>
      <dgm:t>
        <a:bodyPr/>
        <a:lstStyle/>
        <a:p>
          <a:endParaRPr lang="en-US"/>
        </a:p>
      </dgm:t>
    </dgm:pt>
    <dgm:pt modelId="{CFD89DE2-408D-488B-9638-C4EA9A610D29}" type="sibTrans" cxnId="{D3748816-58E5-48FB-A5AD-65FF407344D0}">
      <dgm:prSet/>
      <dgm:spPr/>
      <dgm:t>
        <a:bodyPr/>
        <a:lstStyle/>
        <a:p>
          <a:endParaRPr lang="en-US"/>
        </a:p>
      </dgm:t>
    </dgm:pt>
    <dgm:pt modelId="{FA5FC9DD-C7EA-4933-8E68-0585B6A3FAF9}">
      <dgm:prSet/>
      <dgm:spPr/>
      <dgm:t>
        <a:bodyPr/>
        <a:lstStyle/>
        <a:p>
          <a:r>
            <a:rPr lang="en-US" b="1" i="1"/>
            <a:t>Derived the necessary features.</a:t>
          </a:r>
          <a:endParaRPr lang="en-US"/>
        </a:p>
      </dgm:t>
    </dgm:pt>
    <dgm:pt modelId="{FBDEBD79-7111-4917-A661-1680A9C1055B}" type="parTrans" cxnId="{0698866E-F154-4B1F-AF13-BD5268F038F5}">
      <dgm:prSet/>
      <dgm:spPr/>
      <dgm:t>
        <a:bodyPr/>
        <a:lstStyle/>
        <a:p>
          <a:endParaRPr lang="en-US"/>
        </a:p>
      </dgm:t>
    </dgm:pt>
    <dgm:pt modelId="{0B55F49D-2A3D-45D2-B6EE-1A34FE0BAF24}" type="sibTrans" cxnId="{0698866E-F154-4B1F-AF13-BD5268F038F5}">
      <dgm:prSet/>
      <dgm:spPr/>
      <dgm:t>
        <a:bodyPr/>
        <a:lstStyle/>
        <a:p>
          <a:endParaRPr lang="en-US"/>
        </a:p>
      </dgm:t>
    </dgm:pt>
    <dgm:pt modelId="{227BEA04-E1F0-4F9B-B594-8C56BE1B72E9}">
      <dgm:prSet/>
      <dgm:spPr/>
      <dgm:t>
        <a:bodyPr/>
        <a:lstStyle/>
        <a:p>
          <a:r>
            <a:rPr lang="en-US" b="1" i="1"/>
            <a:t>Used group aggregation, pivot table and other statistical methods.</a:t>
          </a:r>
          <a:endParaRPr lang="en-US"/>
        </a:p>
      </dgm:t>
    </dgm:pt>
    <dgm:pt modelId="{AAFC1100-16E2-458D-80F3-BF4742D5B394}" type="parTrans" cxnId="{A807D6D2-F984-449C-AACB-F9C19983E595}">
      <dgm:prSet/>
      <dgm:spPr/>
      <dgm:t>
        <a:bodyPr/>
        <a:lstStyle/>
        <a:p>
          <a:endParaRPr lang="en-US"/>
        </a:p>
      </dgm:t>
    </dgm:pt>
    <dgm:pt modelId="{3F80B869-586E-4856-B271-362227EF8FAE}" type="sibTrans" cxnId="{A807D6D2-F984-449C-AACB-F9C19983E595}">
      <dgm:prSet/>
      <dgm:spPr/>
      <dgm:t>
        <a:bodyPr/>
        <a:lstStyle/>
        <a:p>
          <a:endParaRPr lang="en-US"/>
        </a:p>
      </dgm:t>
    </dgm:pt>
    <dgm:pt modelId="{D239AE16-A80E-4ECF-B622-EE4E60E2EB9F}">
      <dgm:prSet/>
      <dgm:spPr/>
      <dgm:t>
        <a:bodyPr/>
        <a:lstStyle/>
        <a:p>
          <a:r>
            <a:rPr lang="en-US" b="1" i="1"/>
            <a:t>Created charts and visualizations using Tableau.</a:t>
          </a:r>
          <a:endParaRPr lang="en-US"/>
        </a:p>
      </dgm:t>
    </dgm:pt>
    <dgm:pt modelId="{BF8828A9-D1A7-4621-AE17-AEF18B2C11E8}" type="parTrans" cxnId="{993101DA-DF01-408A-8D70-CFC1B5808F5A}">
      <dgm:prSet/>
      <dgm:spPr/>
      <dgm:t>
        <a:bodyPr/>
        <a:lstStyle/>
        <a:p>
          <a:endParaRPr lang="en-US"/>
        </a:p>
      </dgm:t>
    </dgm:pt>
    <dgm:pt modelId="{15A47FEC-378E-4232-9E2B-7732EB724E67}" type="sibTrans" cxnId="{993101DA-DF01-408A-8D70-CFC1B5808F5A}">
      <dgm:prSet/>
      <dgm:spPr/>
      <dgm:t>
        <a:bodyPr/>
        <a:lstStyle/>
        <a:p>
          <a:endParaRPr lang="en-US"/>
        </a:p>
      </dgm:t>
    </dgm:pt>
    <dgm:pt modelId="{DE97AB32-D78D-454D-82BE-EEE69148F37F}" type="pres">
      <dgm:prSet presAssocID="{A46D0B63-13E9-4269-8E8F-1BD3E6AB2C65}" presName="linear" presStyleCnt="0">
        <dgm:presLayoutVars>
          <dgm:animLvl val="lvl"/>
          <dgm:resizeHandles val="exact"/>
        </dgm:presLayoutVars>
      </dgm:prSet>
      <dgm:spPr/>
    </dgm:pt>
    <dgm:pt modelId="{DEBC44D9-DAEA-428E-B756-591C9887EDFB}" type="pres">
      <dgm:prSet presAssocID="{2B8D02DC-70CE-4592-B421-1B0D20809198}" presName="parentText" presStyleLbl="node1" presStyleIdx="0" presStyleCnt="5" custLinFactY="1404" custLinFactNeighborY="100000">
        <dgm:presLayoutVars>
          <dgm:chMax val="0"/>
          <dgm:bulletEnabled val="1"/>
        </dgm:presLayoutVars>
      </dgm:prSet>
      <dgm:spPr/>
    </dgm:pt>
    <dgm:pt modelId="{86E41A62-2CD9-4B47-B68C-E32453497A65}" type="pres">
      <dgm:prSet presAssocID="{0EB82C03-2604-488A-A651-DE9BED20BCDF}" presName="spacer" presStyleCnt="0"/>
      <dgm:spPr/>
    </dgm:pt>
    <dgm:pt modelId="{AFA2121F-EFA2-49C1-8044-DFBE942F9607}" type="pres">
      <dgm:prSet presAssocID="{A0616F1E-7856-44DF-9E53-3924F0E3DC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6B779B-29A0-4B1F-AE46-488E5B27D995}" type="pres">
      <dgm:prSet presAssocID="{CFD89DE2-408D-488B-9638-C4EA9A610D29}" presName="spacer" presStyleCnt="0"/>
      <dgm:spPr/>
    </dgm:pt>
    <dgm:pt modelId="{279B0E78-0971-417A-ACF6-34917F0A0FE4}" type="pres">
      <dgm:prSet presAssocID="{FA5FC9DD-C7EA-4933-8E68-0585B6A3FA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209B64-ACA0-42E2-9835-5E0ED967F13C}" type="pres">
      <dgm:prSet presAssocID="{0B55F49D-2A3D-45D2-B6EE-1A34FE0BAF24}" presName="spacer" presStyleCnt="0"/>
      <dgm:spPr/>
    </dgm:pt>
    <dgm:pt modelId="{F5867C3B-0CC9-4544-9671-2444F4EBDD49}" type="pres">
      <dgm:prSet presAssocID="{227BEA04-E1F0-4F9B-B594-8C56BE1B72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B576B3-97ED-4AC3-959D-572E230AAD29}" type="pres">
      <dgm:prSet presAssocID="{3F80B869-586E-4856-B271-362227EF8FAE}" presName="spacer" presStyleCnt="0"/>
      <dgm:spPr/>
    </dgm:pt>
    <dgm:pt modelId="{F3F3FA86-778E-4A90-9F4B-1A91F37BA846}" type="pres">
      <dgm:prSet presAssocID="{D239AE16-A80E-4ECF-B622-EE4E60E2EB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748816-58E5-48FB-A5AD-65FF407344D0}" srcId="{A46D0B63-13E9-4269-8E8F-1BD3E6AB2C65}" destId="{A0616F1E-7856-44DF-9E53-3924F0E3DC0A}" srcOrd="1" destOrd="0" parTransId="{827F40BB-866A-4975-8C31-C70EB06A4E9D}" sibTransId="{CFD89DE2-408D-488B-9638-C4EA9A610D29}"/>
    <dgm:cxn modelId="{2C157C28-724D-4F83-96DA-B03351E7F749}" type="presOf" srcId="{D239AE16-A80E-4ECF-B622-EE4E60E2EB9F}" destId="{F3F3FA86-778E-4A90-9F4B-1A91F37BA846}" srcOrd="0" destOrd="0" presId="urn:microsoft.com/office/officeart/2005/8/layout/vList2"/>
    <dgm:cxn modelId="{1ADF1B48-06A4-4D7B-AAD8-DCCC5525DB4D}" srcId="{A46D0B63-13E9-4269-8E8F-1BD3E6AB2C65}" destId="{2B8D02DC-70CE-4592-B421-1B0D20809198}" srcOrd="0" destOrd="0" parTransId="{5A5FC106-3BF7-4E67-93D9-21112E9516A6}" sibTransId="{0EB82C03-2604-488A-A651-DE9BED20BCDF}"/>
    <dgm:cxn modelId="{0698866E-F154-4B1F-AF13-BD5268F038F5}" srcId="{A46D0B63-13E9-4269-8E8F-1BD3E6AB2C65}" destId="{FA5FC9DD-C7EA-4933-8E68-0585B6A3FAF9}" srcOrd="2" destOrd="0" parTransId="{FBDEBD79-7111-4917-A661-1680A9C1055B}" sibTransId="{0B55F49D-2A3D-45D2-B6EE-1A34FE0BAF24}"/>
    <dgm:cxn modelId="{0ABA4AA9-4B01-4D43-857F-8F6C811FEB7E}" type="presOf" srcId="{A0616F1E-7856-44DF-9E53-3924F0E3DC0A}" destId="{AFA2121F-EFA2-49C1-8044-DFBE942F9607}" srcOrd="0" destOrd="0" presId="urn:microsoft.com/office/officeart/2005/8/layout/vList2"/>
    <dgm:cxn modelId="{FAF2F2AB-B18E-4FEF-9D07-07C51D49DF9A}" type="presOf" srcId="{FA5FC9DD-C7EA-4933-8E68-0585B6A3FAF9}" destId="{279B0E78-0971-417A-ACF6-34917F0A0FE4}" srcOrd="0" destOrd="0" presId="urn:microsoft.com/office/officeart/2005/8/layout/vList2"/>
    <dgm:cxn modelId="{A807D6D2-F984-449C-AACB-F9C19983E595}" srcId="{A46D0B63-13E9-4269-8E8F-1BD3E6AB2C65}" destId="{227BEA04-E1F0-4F9B-B594-8C56BE1B72E9}" srcOrd="3" destOrd="0" parTransId="{AAFC1100-16E2-458D-80F3-BF4742D5B394}" sibTransId="{3F80B869-586E-4856-B271-362227EF8FAE}"/>
    <dgm:cxn modelId="{17C60DD4-E0B2-41F3-A111-BA809B0617D2}" type="presOf" srcId="{2B8D02DC-70CE-4592-B421-1B0D20809198}" destId="{DEBC44D9-DAEA-428E-B756-591C9887EDFB}" srcOrd="0" destOrd="0" presId="urn:microsoft.com/office/officeart/2005/8/layout/vList2"/>
    <dgm:cxn modelId="{993101DA-DF01-408A-8D70-CFC1B5808F5A}" srcId="{A46D0B63-13E9-4269-8E8F-1BD3E6AB2C65}" destId="{D239AE16-A80E-4ECF-B622-EE4E60E2EB9F}" srcOrd="4" destOrd="0" parTransId="{BF8828A9-D1A7-4621-AE17-AEF18B2C11E8}" sibTransId="{15A47FEC-378E-4232-9E2B-7732EB724E67}"/>
    <dgm:cxn modelId="{8C3298E6-5419-406B-8408-EB081DB856FB}" type="presOf" srcId="{227BEA04-E1F0-4F9B-B594-8C56BE1B72E9}" destId="{F5867C3B-0CC9-4544-9671-2444F4EBDD49}" srcOrd="0" destOrd="0" presId="urn:microsoft.com/office/officeart/2005/8/layout/vList2"/>
    <dgm:cxn modelId="{E2863AFD-6A11-4DD1-8893-DD8E732BC183}" type="presOf" srcId="{A46D0B63-13E9-4269-8E8F-1BD3E6AB2C65}" destId="{DE97AB32-D78D-454D-82BE-EEE69148F37F}" srcOrd="0" destOrd="0" presId="urn:microsoft.com/office/officeart/2005/8/layout/vList2"/>
    <dgm:cxn modelId="{5C8027F0-10B1-41F6-AE01-83A8DD89A20C}" type="presParOf" srcId="{DE97AB32-D78D-454D-82BE-EEE69148F37F}" destId="{DEBC44D9-DAEA-428E-B756-591C9887EDFB}" srcOrd="0" destOrd="0" presId="urn:microsoft.com/office/officeart/2005/8/layout/vList2"/>
    <dgm:cxn modelId="{D600D826-0A92-4C4E-8FF7-DDBFF5D25DBE}" type="presParOf" srcId="{DE97AB32-D78D-454D-82BE-EEE69148F37F}" destId="{86E41A62-2CD9-4B47-B68C-E32453497A65}" srcOrd="1" destOrd="0" presId="urn:microsoft.com/office/officeart/2005/8/layout/vList2"/>
    <dgm:cxn modelId="{2DE6FF70-C0D5-43EA-B31C-5AE0521D31AE}" type="presParOf" srcId="{DE97AB32-D78D-454D-82BE-EEE69148F37F}" destId="{AFA2121F-EFA2-49C1-8044-DFBE942F9607}" srcOrd="2" destOrd="0" presId="urn:microsoft.com/office/officeart/2005/8/layout/vList2"/>
    <dgm:cxn modelId="{5D099D31-E402-45F3-B626-375A8F081354}" type="presParOf" srcId="{DE97AB32-D78D-454D-82BE-EEE69148F37F}" destId="{B16B779B-29A0-4B1F-AE46-488E5B27D995}" srcOrd="3" destOrd="0" presId="urn:microsoft.com/office/officeart/2005/8/layout/vList2"/>
    <dgm:cxn modelId="{A1CE7279-905A-4677-B6AF-A7CDB2835E24}" type="presParOf" srcId="{DE97AB32-D78D-454D-82BE-EEE69148F37F}" destId="{279B0E78-0971-417A-ACF6-34917F0A0FE4}" srcOrd="4" destOrd="0" presId="urn:microsoft.com/office/officeart/2005/8/layout/vList2"/>
    <dgm:cxn modelId="{2641C5AC-7D63-420B-96E0-8309EE1AEB33}" type="presParOf" srcId="{DE97AB32-D78D-454D-82BE-EEE69148F37F}" destId="{7E209B64-ACA0-42E2-9835-5E0ED967F13C}" srcOrd="5" destOrd="0" presId="urn:microsoft.com/office/officeart/2005/8/layout/vList2"/>
    <dgm:cxn modelId="{E5F95480-42C5-46F9-B326-D722EA845EAD}" type="presParOf" srcId="{DE97AB32-D78D-454D-82BE-EEE69148F37F}" destId="{F5867C3B-0CC9-4544-9671-2444F4EBDD49}" srcOrd="6" destOrd="0" presId="urn:microsoft.com/office/officeart/2005/8/layout/vList2"/>
    <dgm:cxn modelId="{DB0A104A-A154-40B3-B896-36966C415838}" type="presParOf" srcId="{DE97AB32-D78D-454D-82BE-EEE69148F37F}" destId="{CAB576B3-97ED-4AC3-959D-572E230AAD29}" srcOrd="7" destOrd="0" presId="urn:microsoft.com/office/officeart/2005/8/layout/vList2"/>
    <dgm:cxn modelId="{7E4684E8-CB06-4750-8AF5-3C982EB421E2}" type="presParOf" srcId="{DE97AB32-D78D-454D-82BE-EEE69148F37F}" destId="{F3F3FA86-778E-4A90-9F4B-1A91F37BA8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89CAAE-071C-44CB-AD39-F5CE7E7CD1F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163ED4-696F-47B2-A36C-BCE2067C7FB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8E2C1987-A587-4150-B54B-0FEC99C58470}" type="parTrans" cxnId="{068540E7-4071-4DDD-A909-75CF337ADCC0}">
      <dgm:prSet/>
      <dgm:spPr/>
      <dgm:t>
        <a:bodyPr/>
        <a:lstStyle/>
        <a:p>
          <a:endParaRPr lang="en-US"/>
        </a:p>
      </dgm:t>
    </dgm:pt>
    <dgm:pt modelId="{13805E43-D03D-4004-81E9-AFA26A9E0069}" type="sibTrans" cxnId="{068540E7-4071-4DDD-A909-75CF337ADCC0}">
      <dgm:prSet/>
      <dgm:spPr/>
      <dgm:t>
        <a:bodyPr/>
        <a:lstStyle/>
        <a:p>
          <a:endParaRPr lang="en-US"/>
        </a:p>
      </dgm:t>
    </dgm:pt>
    <dgm:pt modelId="{812A265B-C5B0-4127-B0C5-3961F3B79CA7}" type="pres">
      <dgm:prSet presAssocID="{4189CAAE-071C-44CB-AD39-F5CE7E7CD1F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DAE0D61-C6DA-4731-867D-5EA33FA564B3}" type="pres">
      <dgm:prSet presAssocID="{8A163ED4-696F-47B2-A36C-BCE2067C7FB2}" presName="circle1" presStyleLbl="node1" presStyleIdx="0" presStyleCnt="1"/>
      <dgm:spPr/>
    </dgm:pt>
    <dgm:pt modelId="{0A3282DB-AAB8-42E3-95E5-EF38CB74B2C5}" type="pres">
      <dgm:prSet presAssocID="{8A163ED4-696F-47B2-A36C-BCE2067C7FB2}" presName="space" presStyleCnt="0"/>
      <dgm:spPr/>
    </dgm:pt>
    <dgm:pt modelId="{88D7F87F-B210-48A7-BF6C-2085F686702A}" type="pres">
      <dgm:prSet presAssocID="{8A163ED4-696F-47B2-A36C-BCE2067C7FB2}" presName="rect1" presStyleLbl="alignAcc1" presStyleIdx="0" presStyleCnt="1"/>
      <dgm:spPr/>
    </dgm:pt>
    <dgm:pt modelId="{7B5B6E85-4D78-42BD-9417-B0B7941D72A4}" type="pres">
      <dgm:prSet presAssocID="{8A163ED4-696F-47B2-A36C-BCE2067C7FB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E2A7E12-44C4-4022-B891-0D9E2C4615CA}" type="presOf" srcId="{4189CAAE-071C-44CB-AD39-F5CE7E7CD1FA}" destId="{812A265B-C5B0-4127-B0C5-3961F3B79CA7}" srcOrd="0" destOrd="0" presId="urn:microsoft.com/office/officeart/2005/8/layout/target3"/>
    <dgm:cxn modelId="{3CE2DA2B-080E-41E1-9D1B-2594518089C6}" type="presOf" srcId="{8A163ED4-696F-47B2-A36C-BCE2067C7FB2}" destId="{88D7F87F-B210-48A7-BF6C-2085F686702A}" srcOrd="0" destOrd="0" presId="urn:microsoft.com/office/officeart/2005/8/layout/target3"/>
    <dgm:cxn modelId="{FE469156-2EF6-4A3E-8C4E-281F8BB46027}" type="presOf" srcId="{8A163ED4-696F-47B2-A36C-BCE2067C7FB2}" destId="{7B5B6E85-4D78-42BD-9417-B0B7941D72A4}" srcOrd="1" destOrd="0" presId="urn:microsoft.com/office/officeart/2005/8/layout/target3"/>
    <dgm:cxn modelId="{068540E7-4071-4DDD-A909-75CF337ADCC0}" srcId="{4189CAAE-071C-44CB-AD39-F5CE7E7CD1FA}" destId="{8A163ED4-696F-47B2-A36C-BCE2067C7FB2}" srcOrd="0" destOrd="0" parTransId="{8E2C1987-A587-4150-B54B-0FEC99C58470}" sibTransId="{13805E43-D03D-4004-81E9-AFA26A9E0069}"/>
    <dgm:cxn modelId="{573A7BBD-5B55-4F53-941A-D43D4A4DE4E7}" type="presParOf" srcId="{812A265B-C5B0-4127-B0C5-3961F3B79CA7}" destId="{7DAE0D61-C6DA-4731-867D-5EA33FA564B3}" srcOrd="0" destOrd="0" presId="urn:microsoft.com/office/officeart/2005/8/layout/target3"/>
    <dgm:cxn modelId="{789308CC-F28F-490C-8734-03B372A00ACE}" type="presParOf" srcId="{812A265B-C5B0-4127-B0C5-3961F3B79CA7}" destId="{0A3282DB-AAB8-42E3-95E5-EF38CB74B2C5}" srcOrd="1" destOrd="0" presId="urn:microsoft.com/office/officeart/2005/8/layout/target3"/>
    <dgm:cxn modelId="{B0727E1B-7BFD-47BF-B9F1-C440397BF8FF}" type="presParOf" srcId="{812A265B-C5B0-4127-B0C5-3961F3B79CA7}" destId="{88D7F87F-B210-48A7-BF6C-2085F686702A}" srcOrd="2" destOrd="0" presId="urn:microsoft.com/office/officeart/2005/8/layout/target3"/>
    <dgm:cxn modelId="{FF7E95BF-8474-4FFA-A50B-1BBD8FBC836E}" type="presParOf" srcId="{812A265B-C5B0-4127-B0C5-3961F3B79CA7}" destId="{7B5B6E85-4D78-42BD-9417-B0B7941D72A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1D5D6B5-B635-469B-BF8E-6EAF121821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F9617-3112-4DD8-8321-C449A25221C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ASSUMPTIONS</a:t>
          </a:r>
        </a:p>
      </dgm:t>
    </dgm:pt>
    <dgm:pt modelId="{D3B16394-7158-4D0E-9684-395A4B949C29}" type="parTrans" cxnId="{029F8922-643E-4597-B394-D9E1E8916B54}">
      <dgm:prSet/>
      <dgm:spPr/>
      <dgm:t>
        <a:bodyPr/>
        <a:lstStyle/>
        <a:p>
          <a:endParaRPr lang="en-US" sz="2800"/>
        </a:p>
      </dgm:t>
    </dgm:pt>
    <dgm:pt modelId="{E258F4BF-8CEF-46E4-8EFF-17B9EE89B889}" type="sibTrans" cxnId="{029F8922-643E-4597-B394-D9E1E8916B54}">
      <dgm:prSet/>
      <dgm:spPr/>
      <dgm:t>
        <a:bodyPr/>
        <a:lstStyle/>
        <a:p>
          <a:endParaRPr lang="en-US" sz="2800"/>
        </a:p>
      </dgm:t>
    </dgm:pt>
    <dgm:pt modelId="{06472B2C-44A2-4633-9AF0-2825F7EB8962}" type="pres">
      <dgm:prSet presAssocID="{01D5D6B5-B635-469B-BF8E-6EAF121821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D24A83F-1329-4DBA-BD44-13452E9125DE}" type="pres">
      <dgm:prSet presAssocID="{399F9617-3112-4DD8-8321-C449A25221C2}" presName="circle1" presStyleLbl="node1" presStyleIdx="0" presStyleCnt="1"/>
      <dgm:spPr/>
    </dgm:pt>
    <dgm:pt modelId="{8262ACC4-B8B3-4654-8531-2202A0C8C552}" type="pres">
      <dgm:prSet presAssocID="{399F9617-3112-4DD8-8321-C449A25221C2}" presName="space" presStyleCnt="0"/>
      <dgm:spPr/>
    </dgm:pt>
    <dgm:pt modelId="{97E19FDC-A05F-437F-9FED-F78AEEBB63F9}" type="pres">
      <dgm:prSet presAssocID="{399F9617-3112-4DD8-8321-C449A25221C2}" presName="rect1" presStyleLbl="alignAcc1" presStyleIdx="0" presStyleCnt="1"/>
      <dgm:spPr/>
    </dgm:pt>
    <dgm:pt modelId="{E5B33CA3-936F-4BE4-B0AF-E2F6D0038630}" type="pres">
      <dgm:prSet presAssocID="{399F9617-3112-4DD8-8321-C449A25221C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99E4C02-EC33-4895-AF99-F0B4EF1523D8}" type="presOf" srcId="{01D5D6B5-B635-469B-BF8E-6EAF121821BB}" destId="{06472B2C-44A2-4633-9AF0-2825F7EB8962}" srcOrd="0" destOrd="0" presId="urn:microsoft.com/office/officeart/2005/8/layout/target3"/>
    <dgm:cxn modelId="{029F8922-643E-4597-B394-D9E1E8916B54}" srcId="{01D5D6B5-B635-469B-BF8E-6EAF121821BB}" destId="{399F9617-3112-4DD8-8321-C449A25221C2}" srcOrd="0" destOrd="0" parTransId="{D3B16394-7158-4D0E-9684-395A4B949C29}" sibTransId="{E258F4BF-8CEF-46E4-8EFF-17B9EE89B889}"/>
    <dgm:cxn modelId="{EE1C8D55-3A6A-4BC1-973F-17E38E697FDB}" type="presOf" srcId="{399F9617-3112-4DD8-8321-C449A25221C2}" destId="{E5B33CA3-936F-4BE4-B0AF-E2F6D0038630}" srcOrd="1" destOrd="0" presId="urn:microsoft.com/office/officeart/2005/8/layout/target3"/>
    <dgm:cxn modelId="{9EB955DF-8679-4885-97DB-37E891F99E4E}" type="presOf" srcId="{399F9617-3112-4DD8-8321-C449A25221C2}" destId="{97E19FDC-A05F-437F-9FED-F78AEEBB63F9}" srcOrd="0" destOrd="0" presId="urn:microsoft.com/office/officeart/2005/8/layout/target3"/>
    <dgm:cxn modelId="{68FCA436-296F-4617-9C17-CDD1D34A0261}" type="presParOf" srcId="{06472B2C-44A2-4633-9AF0-2825F7EB8962}" destId="{AD24A83F-1329-4DBA-BD44-13452E9125DE}" srcOrd="0" destOrd="0" presId="urn:microsoft.com/office/officeart/2005/8/layout/target3"/>
    <dgm:cxn modelId="{CB2C3C13-3836-4316-9D37-92BA016C66AF}" type="presParOf" srcId="{06472B2C-44A2-4633-9AF0-2825F7EB8962}" destId="{8262ACC4-B8B3-4654-8531-2202A0C8C552}" srcOrd="1" destOrd="0" presId="urn:microsoft.com/office/officeart/2005/8/layout/target3"/>
    <dgm:cxn modelId="{E3ADB49A-CC72-45DD-BEBB-EB9B4AD98F2E}" type="presParOf" srcId="{06472B2C-44A2-4633-9AF0-2825F7EB8962}" destId="{97E19FDC-A05F-437F-9FED-F78AEEBB63F9}" srcOrd="2" destOrd="0" presId="urn:microsoft.com/office/officeart/2005/8/layout/target3"/>
    <dgm:cxn modelId="{ACB91FAF-4B33-4DD2-B064-486941C3CD5A}" type="presParOf" srcId="{06472B2C-44A2-4633-9AF0-2825F7EB8962}" destId="{E5B33CA3-936F-4BE4-B0AF-E2F6D003863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4ED07AC-F1C7-42DC-B38D-C2233063563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F83D8B-ADB5-4D65-8098-8A6134F7D131}">
      <dgm:prSet/>
      <dgm:spPr/>
      <dgm:t>
        <a:bodyPr/>
        <a:lstStyle/>
        <a:p>
          <a:r>
            <a:rPr lang="en-US"/>
            <a:t>Thank you</a:t>
          </a:r>
        </a:p>
      </dgm:t>
    </dgm:pt>
    <dgm:pt modelId="{36F9A619-F3CF-4220-B832-49AF5D1C9B4A}" type="parTrans" cxnId="{52CFE4F2-54C8-4378-947B-3AEB3DD0FC06}">
      <dgm:prSet/>
      <dgm:spPr/>
      <dgm:t>
        <a:bodyPr/>
        <a:lstStyle/>
        <a:p>
          <a:endParaRPr lang="en-US"/>
        </a:p>
      </dgm:t>
    </dgm:pt>
    <dgm:pt modelId="{E4CDBB9A-FFFB-42A0-9CBD-004BBD0E2473}" type="sibTrans" cxnId="{52CFE4F2-54C8-4378-947B-3AEB3DD0FC06}">
      <dgm:prSet/>
      <dgm:spPr/>
      <dgm:t>
        <a:bodyPr/>
        <a:lstStyle/>
        <a:p>
          <a:endParaRPr lang="en-US"/>
        </a:p>
      </dgm:t>
    </dgm:pt>
    <dgm:pt modelId="{2D8B2894-E5C6-485F-99ED-3ABF5E8D1D8A}" type="pres">
      <dgm:prSet presAssocID="{74ED07AC-F1C7-42DC-B38D-C2233063563A}" presName="Name0" presStyleCnt="0">
        <dgm:presLayoutVars>
          <dgm:dir/>
          <dgm:animOne val="branch"/>
          <dgm:animLvl val="lvl"/>
        </dgm:presLayoutVars>
      </dgm:prSet>
      <dgm:spPr/>
    </dgm:pt>
    <dgm:pt modelId="{DC51DA3E-397F-4A32-AFCB-D49323B92704}" type="pres">
      <dgm:prSet presAssocID="{3BF83D8B-ADB5-4D65-8098-8A6134F7D131}" presName="chaos" presStyleCnt="0"/>
      <dgm:spPr/>
    </dgm:pt>
    <dgm:pt modelId="{AB5938D2-689A-4D75-99DF-ED3EAE2AE82B}" type="pres">
      <dgm:prSet presAssocID="{3BF83D8B-ADB5-4D65-8098-8A6134F7D131}" presName="parTx1" presStyleLbl="revTx" presStyleIdx="0" presStyleCnt="1"/>
      <dgm:spPr/>
    </dgm:pt>
    <dgm:pt modelId="{4E07CEDA-DC2D-4C5E-A9C8-525A6BB8A79C}" type="pres">
      <dgm:prSet presAssocID="{3BF83D8B-ADB5-4D65-8098-8A6134F7D131}" presName="c1" presStyleLbl="node1" presStyleIdx="0" presStyleCnt="18"/>
      <dgm:spPr/>
    </dgm:pt>
    <dgm:pt modelId="{BAAB2E5B-B0E4-4213-AEF3-3180ED763CDB}" type="pres">
      <dgm:prSet presAssocID="{3BF83D8B-ADB5-4D65-8098-8A6134F7D131}" presName="c2" presStyleLbl="node1" presStyleIdx="1" presStyleCnt="18"/>
      <dgm:spPr/>
    </dgm:pt>
    <dgm:pt modelId="{1B0113DA-5692-4449-AD2F-2B3B69C940EF}" type="pres">
      <dgm:prSet presAssocID="{3BF83D8B-ADB5-4D65-8098-8A6134F7D131}" presName="c3" presStyleLbl="node1" presStyleIdx="2" presStyleCnt="18"/>
      <dgm:spPr/>
    </dgm:pt>
    <dgm:pt modelId="{CA05FFF2-59F3-4446-853E-F280EBBE46FF}" type="pres">
      <dgm:prSet presAssocID="{3BF83D8B-ADB5-4D65-8098-8A6134F7D131}" presName="c4" presStyleLbl="node1" presStyleIdx="3" presStyleCnt="18"/>
      <dgm:spPr/>
    </dgm:pt>
    <dgm:pt modelId="{47C9B183-C064-4FFA-ADD3-A1EC0AF5CAB2}" type="pres">
      <dgm:prSet presAssocID="{3BF83D8B-ADB5-4D65-8098-8A6134F7D131}" presName="c5" presStyleLbl="node1" presStyleIdx="4" presStyleCnt="18"/>
      <dgm:spPr/>
    </dgm:pt>
    <dgm:pt modelId="{F4B604A3-1A93-4DCB-A6E6-45C7417446E7}" type="pres">
      <dgm:prSet presAssocID="{3BF83D8B-ADB5-4D65-8098-8A6134F7D131}" presName="c6" presStyleLbl="node1" presStyleIdx="5" presStyleCnt="18"/>
      <dgm:spPr/>
    </dgm:pt>
    <dgm:pt modelId="{0BD529C9-D50D-4F2B-8FFF-3829200AA06C}" type="pres">
      <dgm:prSet presAssocID="{3BF83D8B-ADB5-4D65-8098-8A6134F7D131}" presName="c7" presStyleLbl="node1" presStyleIdx="6" presStyleCnt="18"/>
      <dgm:spPr/>
    </dgm:pt>
    <dgm:pt modelId="{297C3EBE-DC0E-4A3B-ABBF-C0D352E453CF}" type="pres">
      <dgm:prSet presAssocID="{3BF83D8B-ADB5-4D65-8098-8A6134F7D131}" presName="c8" presStyleLbl="node1" presStyleIdx="7" presStyleCnt="18"/>
      <dgm:spPr/>
    </dgm:pt>
    <dgm:pt modelId="{F5CAE332-A98A-4C4D-9B82-7416A6C8F421}" type="pres">
      <dgm:prSet presAssocID="{3BF83D8B-ADB5-4D65-8098-8A6134F7D131}" presName="c9" presStyleLbl="node1" presStyleIdx="8" presStyleCnt="18"/>
      <dgm:spPr/>
    </dgm:pt>
    <dgm:pt modelId="{58BBCA80-29E6-4C35-8B52-C5319280ABBE}" type="pres">
      <dgm:prSet presAssocID="{3BF83D8B-ADB5-4D65-8098-8A6134F7D131}" presName="c10" presStyleLbl="node1" presStyleIdx="9" presStyleCnt="18"/>
      <dgm:spPr/>
    </dgm:pt>
    <dgm:pt modelId="{E4485071-0ABE-48AA-988D-C55C80F3F885}" type="pres">
      <dgm:prSet presAssocID="{3BF83D8B-ADB5-4D65-8098-8A6134F7D131}" presName="c11" presStyleLbl="node1" presStyleIdx="10" presStyleCnt="18"/>
      <dgm:spPr/>
    </dgm:pt>
    <dgm:pt modelId="{85AFE079-ED66-4FD0-AB94-1D2C194A499D}" type="pres">
      <dgm:prSet presAssocID="{3BF83D8B-ADB5-4D65-8098-8A6134F7D131}" presName="c12" presStyleLbl="node1" presStyleIdx="11" presStyleCnt="18"/>
      <dgm:spPr/>
    </dgm:pt>
    <dgm:pt modelId="{670CC46A-4D11-4878-AD49-606171A35C54}" type="pres">
      <dgm:prSet presAssocID="{3BF83D8B-ADB5-4D65-8098-8A6134F7D131}" presName="c13" presStyleLbl="node1" presStyleIdx="12" presStyleCnt="18"/>
      <dgm:spPr/>
    </dgm:pt>
    <dgm:pt modelId="{C3E26C99-0E19-49D3-88F4-6E232DC67A0C}" type="pres">
      <dgm:prSet presAssocID="{3BF83D8B-ADB5-4D65-8098-8A6134F7D131}" presName="c14" presStyleLbl="node1" presStyleIdx="13" presStyleCnt="18"/>
      <dgm:spPr/>
    </dgm:pt>
    <dgm:pt modelId="{FAFCFC81-A1C3-4DE6-AE9E-6B21571F3439}" type="pres">
      <dgm:prSet presAssocID="{3BF83D8B-ADB5-4D65-8098-8A6134F7D131}" presName="c15" presStyleLbl="node1" presStyleIdx="14" presStyleCnt="18"/>
      <dgm:spPr/>
    </dgm:pt>
    <dgm:pt modelId="{3464337B-DD09-4C11-A1A6-362CAB5BBE57}" type="pres">
      <dgm:prSet presAssocID="{3BF83D8B-ADB5-4D65-8098-8A6134F7D131}" presName="c16" presStyleLbl="node1" presStyleIdx="15" presStyleCnt="18"/>
      <dgm:spPr/>
    </dgm:pt>
    <dgm:pt modelId="{6D71BE0F-0820-441E-AE00-ED4001378A2F}" type="pres">
      <dgm:prSet presAssocID="{3BF83D8B-ADB5-4D65-8098-8A6134F7D131}" presName="c17" presStyleLbl="node1" presStyleIdx="16" presStyleCnt="18"/>
      <dgm:spPr/>
    </dgm:pt>
    <dgm:pt modelId="{87E829BE-1F31-4853-8264-539CF011A02F}" type="pres">
      <dgm:prSet presAssocID="{3BF83D8B-ADB5-4D65-8098-8A6134F7D131}" presName="c18" presStyleLbl="node1" presStyleIdx="17" presStyleCnt="18"/>
      <dgm:spPr/>
    </dgm:pt>
  </dgm:ptLst>
  <dgm:cxnLst>
    <dgm:cxn modelId="{D693AA05-F2E3-47EA-8EAD-91554676A8B7}" type="presOf" srcId="{74ED07AC-F1C7-42DC-B38D-C2233063563A}" destId="{2D8B2894-E5C6-485F-99ED-3ABF5E8D1D8A}" srcOrd="0" destOrd="0" presId="urn:microsoft.com/office/officeart/2009/3/layout/RandomtoResultProcess"/>
    <dgm:cxn modelId="{6A2F4598-D5CD-40B0-8C21-733B51AC006F}" type="presOf" srcId="{3BF83D8B-ADB5-4D65-8098-8A6134F7D131}" destId="{AB5938D2-689A-4D75-99DF-ED3EAE2AE82B}" srcOrd="0" destOrd="0" presId="urn:microsoft.com/office/officeart/2009/3/layout/RandomtoResultProcess"/>
    <dgm:cxn modelId="{52CFE4F2-54C8-4378-947B-3AEB3DD0FC06}" srcId="{74ED07AC-F1C7-42DC-B38D-C2233063563A}" destId="{3BF83D8B-ADB5-4D65-8098-8A6134F7D131}" srcOrd="0" destOrd="0" parTransId="{36F9A619-F3CF-4220-B832-49AF5D1C9B4A}" sibTransId="{E4CDBB9A-FFFB-42A0-9CBD-004BBD0E2473}"/>
    <dgm:cxn modelId="{EDB68319-09E1-4496-A314-CB264B4F5E4C}" type="presParOf" srcId="{2D8B2894-E5C6-485F-99ED-3ABF5E8D1D8A}" destId="{DC51DA3E-397F-4A32-AFCB-D49323B92704}" srcOrd="0" destOrd="0" presId="urn:microsoft.com/office/officeart/2009/3/layout/RandomtoResultProcess"/>
    <dgm:cxn modelId="{5236D8C1-4892-436D-9692-87C283F42BCB}" type="presParOf" srcId="{DC51DA3E-397F-4A32-AFCB-D49323B92704}" destId="{AB5938D2-689A-4D75-99DF-ED3EAE2AE82B}" srcOrd="0" destOrd="0" presId="urn:microsoft.com/office/officeart/2009/3/layout/RandomtoResultProcess"/>
    <dgm:cxn modelId="{5AE2A979-BCC4-4898-BBEB-328BED08A287}" type="presParOf" srcId="{DC51DA3E-397F-4A32-AFCB-D49323B92704}" destId="{4E07CEDA-DC2D-4C5E-A9C8-525A6BB8A79C}" srcOrd="1" destOrd="0" presId="urn:microsoft.com/office/officeart/2009/3/layout/RandomtoResultProcess"/>
    <dgm:cxn modelId="{CDE722E6-4069-4DE9-8C04-C6759994D82A}" type="presParOf" srcId="{DC51DA3E-397F-4A32-AFCB-D49323B92704}" destId="{BAAB2E5B-B0E4-4213-AEF3-3180ED763CDB}" srcOrd="2" destOrd="0" presId="urn:microsoft.com/office/officeart/2009/3/layout/RandomtoResultProcess"/>
    <dgm:cxn modelId="{41F1D133-9441-4EC8-ABEE-192978EDD551}" type="presParOf" srcId="{DC51DA3E-397F-4A32-AFCB-D49323B92704}" destId="{1B0113DA-5692-4449-AD2F-2B3B69C940EF}" srcOrd="3" destOrd="0" presId="urn:microsoft.com/office/officeart/2009/3/layout/RandomtoResultProcess"/>
    <dgm:cxn modelId="{278A3855-E46B-4E79-8ACC-52FBE78FFF2D}" type="presParOf" srcId="{DC51DA3E-397F-4A32-AFCB-D49323B92704}" destId="{CA05FFF2-59F3-4446-853E-F280EBBE46FF}" srcOrd="4" destOrd="0" presId="urn:microsoft.com/office/officeart/2009/3/layout/RandomtoResultProcess"/>
    <dgm:cxn modelId="{5BDB47E7-A5AA-4F9A-8768-FC95D30876FC}" type="presParOf" srcId="{DC51DA3E-397F-4A32-AFCB-D49323B92704}" destId="{47C9B183-C064-4FFA-ADD3-A1EC0AF5CAB2}" srcOrd="5" destOrd="0" presId="urn:microsoft.com/office/officeart/2009/3/layout/RandomtoResultProcess"/>
    <dgm:cxn modelId="{F950718A-DF9A-47E3-A5FC-FE57F3C2CC97}" type="presParOf" srcId="{DC51DA3E-397F-4A32-AFCB-D49323B92704}" destId="{F4B604A3-1A93-4DCB-A6E6-45C7417446E7}" srcOrd="6" destOrd="0" presId="urn:microsoft.com/office/officeart/2009/3/layout/RandomtoResultProcess"/>
    <dgm:cxn modelId="{11F8B4D8-65CD-4BA4-B641-6E3321013134}" type="presParOf" srcId="{DC51DA3E-397F-4A32-AFCB-D49323B92704}" destId="{0BD529C9-D50D-4F2B-8FFF-3829200AA06C}" srcOrd="7" destOrd="0" presId="urn:microsoft.com/office/officeart/2009/3/layout/RandomtoResultProcess"/>
    <dgm:cxn modelId="{A2EFCBAE-7513-4CDE-88FA-1EED7B4B538E}" type="presParOf" srcId="{DC51DA3E-397F-4A32-AFCB-D49323B92704}" destId="{297C3EBE-DC0E-4A3B-ABBF-C0D352E453CF}" srcOrd="8" destOrd="0" presId="urn:microsoft.com/office/officeart/2009/3/layout/RandomtoResultProcess"/>
    <dgm:cxn modelId="{37326090-5ED2-4E24-B6BE-AC5384B31915}" type="presParOf" srcId="{DC51DA3E-397F-4A32-AFCB-D49323B92704}" destId="{F5CAE332-A98A-4C4D-9B82-7416A6C8F421}" srcOrd="9" destOrd="0" presId="urn:microsoft.com/office/officeart/2009/3/layout/RandomtoResultProcess"/>
    <dgm:cxn modelId="{51F29EA8-FB23-40B1-882C-C684867EAEBB}" type="presParOf" srcId="{DC51DA3E-397F-4A32-AFCB-D49323B92704}" destId="{58BBCA80-29E6-4C35-8B52-C5319280ABBE}" srcOrd="10" destOrd="0" presId="urn:microsoft.com/office/officeart/2009/3/layout/RandomtoResultProcess"/>
    <dgm:cxn modelId="{B35C8F96-EC8B-47F9-81FB-0D2ED534FDA1}" type="presParOf" srcId="{DC51DA3E-397F-4A32-AFCB-D49323B92704}" destId="{E4485071-0ABE-48AA-988D-C55C80F3F885}" srcOrd="11" destOrd="0" presId="urn:microsoft.com/office/officeart/2009/3/layout/RandomtoResultProcess"/>
    <dgm:cxn modelId="{52AA59DE-BC77-4260-B57A-1B1B774436A5}" type="presParOf" srcId="{DC51DA3E-397F-4A32-AFCB-D49323B92704}" destId="{85AFE079-ED66-4FD0-AB94-1D2C194A499D}" srcOrd="12" destOrd="0" presId="urn:microsoft.com/office/officeart/2009/3/layout/RandomtoResultProcess"/>
    <dgm:cxn modelId="{A5D7FA64-0561-4699-AC83-5DEE8B3087FE}" type="presParOf" srcId="{DC51DA3E-397F-4A32-AFCB-D49323B92704}" destId="{670CC46A-4D11-4878-AD49-606171A35C54}" srcOrd="13" destOrd="0" presId="urn:microsoft.com/office/officeart/2009/3/layout/RandomtoResultProcess"/>
    <dgm:cxn modelId="{4C905345-4C6C-44CF-918C-9BE11CA1B145}" type="presParOf" srcId="{DC51DA3E-397F-4A32-AFCB-D49323B92704}" destId="{C3E26C99-0E19-49D3-88F4-6E232DC67A0C}" srcOrd="14" destOrd="0" presId="urn:microsoft.com/office/officeart/2009/3/layout/RandomtoResultProcess"/>
    <dgm:cxn modelId="{A83620D9-A51B-4AEC-8937-6CC2520A98F8}" type="presParOf" srcId="{DC51DA3E-397F-4A32-AFCB-D49323B92704}" destId="{FAFCFC81-A1C3-4DE6-AE9E-6B21571F3439}" srcOrd="15" destOrd="0" presId="urn:microsoft.com/office/officeart/2009/3/layout/RandomtoResultProcess"/>
    <dgm:cxn modelId="{CE1C17C3-6C89-4A4F-8650-5FE2843C2414}" type="presParOf" srcId="{DC51DA3E-397F-4A32-AFCB-D49323B92704}" destId="{3464337B-DD09-4C11-A1A6-362CAB5BBE57}" srcOrd="16" destOrd="0" presId="urn:microsoft.com/office/officeart/2009/3/layout/RandomtoResultProcess"/>
    <dgm:cxn modelId="{4E03D0C7-3591-4A2D-BBF9-A97B29625484}" type="presParOf" srcId="{DC51DA3E-397F-4A32-AFCB-D49323B92704}" destId="{6D71BE0F-0820-441E-AE00-ED4001378A2F}" srcOrd="17" destOrd="0" presId="urn:microsoft.com/office/officeart/2009/3/layout/RandomtoResultProcess"/>
    <dgm:cxn modelId="{9AEE55C0-6506-44B2-AE58-2213C9D0B848}" type="presParOf" srcId="{DC51DA3E-397F-4A32-AFCB-D49323B92704}" destId="{87E829BE-1F31-4853-8264-539CF011A02F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6CD09-C88C-401D-BBF5-8615978EFB9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59EA44-1022-4E54-84D1-23AB13FE915C}">
      <dgm:prSet/>
      <dgm:spPr/>
      <dgm:t>
        <a:bodyPr/>
        <a:lstStyle/>
        <a:p>
          <a:r>
            <a:rPr lang="en-US" b="1" i="1" dirty="0"/>
            <a:t>To Conduct a thorough analysis of New York Airbnb Dataset.</a:t>
          </a:r>
          <a:endParaRPr lang="en-US" dirty="0"/>
        </a:p>
      </dgm:t>
    </dgm:pt>
    <dgm:pt modelId="{CDC8A90D-B4A6-4AB0-955E-E4F5710BCB5B}" type="parTrans" cxnId="{DADC9896-A9D4-4DC6-A509-EB587013C3FF}">
      <dgm:prSet/>
      <dgm:spPr/>
      <dgm:t>
        <a:bodyPr/>
        <a:lstStyle/>
        <a:p>
          <a:endParaRPr lang="en-US"/>
        </a:p>
      </dgm:t>
    </dgm:pt>
    <dgm:pt modelId="{B25DC8EF-6F56-4DAB-95DA-EC38AE440B2C}" type="sibTrans" cxnId="{DADC9896-A9D4-4DC6-A509-EB587013C3FF}">
      <dgm:prSet/>
      <dgm:spPr/>
      <dgm:t>
        <a:bodyPr/>
        <a:lstStyle/>
        <a:p>
          <a:endParaRPr lang="en-US"/>
        </a:p>
      </dgm:t>
    </dgm:pt>
    <dgm:pt modelId="{3350EEFA-37B2-4836-9E82-16B23346E30D}">
      <dgm:prSet/>
      <dgm:spPr/>
      <dgm:t>
        <a:bodyPr/>
        <a:lstStyle/>
        <a:p>
          <a:r>
            <a:rPr lang="en-US" b="1" i="1"/>
            <a:t>Ask effective questions that can lead to data insights</a:t>
          </a:r>
          <a:endParaRPr lang="en-US"/>
        </a:p>
      </dgm:t>
    </dgm:pt>
    <dgm:pt modelId="{E4075EE0-2ED4-41A9-83A2-53F5CFB7DBDD}" type="parTrans" cxnId="{2FDBF69C-5A16-4FF0-B496-69FF028B79A0}">
      <dgm:prSet/>
      <dgm:spPr/>
      <dgm:t>
        <a:bodyPr/>
        <a:lstStyle/>
        <a:p>
          <a:endParaRPr lang="en-US"/>
        </a:p>
      </dgm:t>
    </dgm:pt>
    <dgm:pt modelId="{911640B9-323A-4C60-B2C2-8CBCB4E2C6DD}" type="sibTrans" cxnId="{2FDBF69C-5A16-4FF0-B496-69FF028B79A0}">
      <dgm:prSet/>
      <dgm:spPr/>
      <dgm:t>
        <a:bodyPr/>
        <a:lstStyle/>
        <a:p>
          <a:endParaRPr lang="en-US"/>
        </a:p>
      </dgm:t>
    </dgm:pt>
    <dgm:pt modelId="{78EB03EC-438A-4454-8D08-E7AC376927CF}">
      <dgm:prSet/>
      <dgm:spPr/>
      <dgm:t>
        <a:bodyPr/>
        <a:lstStyle/>
        <a:p>
          <a:r>
            <a:rPr lang="en-US" b="1" i="1"/>
            <a:t>process,analyze and share findings by data visualization and</a:t>
          </a:r>
          <a:endParaRPr lang="en-US"/>
        </a:p>
      </dgm:t>
    </dgm:pt>
    <dgm:pt modelId="{4AAFF3A9-1D78-4507-8764-F09E2B64FC9F}" type="parTrans" cxnId="{A5B3CADA-7695-4810-A74F-93CD3F84060F}">
      <dgm:prSet/>
      <dgm:spPr/>
      <dgm:t>
        <a:bodyPr/>
        <a:lstStyle/>
        <a:p>
          <a:endParaRPr lang="en-US"/>
        </a:p>
      </dgm:t>
    </dgm:pt>
    <dgm:pt modelId="{035B5E38-C56A-4257-A615-C9E780BFF54E}" type="sibTrans" cxnId="{A5B3CADA-7695-4810-A74F-93CD3F84060F}">
      <dgm:prSet/>
      <dgm:spPr/>
      <dgm:t>
        <a:bodyPr/>
        <a:lstStyle/>
        <a:p>
          <a:endParaRPr lang="en-US"/>
        </a:p>
      </dgm:t>
    </dgm:pt>
    <dgm:pt modelId="{CEF801CE-E1E4-47C4-9C09-9473BBBA3546}">
      <dgm:prSet/>
      <dgm:spPr/>
      <dgm:t>
        <a:bodyPr/>
        <a:lstStyle/>
        <a:p>
          <a:r>
            <a:rPr lang="en-US" b="1" i="1"/>
            <a:t>statistical techniques</a:t>
          </a:r>
          <a:endParaRPr lang="en-US"/>
        </a:p>
      </dgm:t>
    </dgm:pt>
    <dgm:pt modelId="{8B8BC14A-E144-4F66-9F3C-8DE890344069}" type="parTrans" cxnId="{8435EC24-24E8-4CBB-B92D-54A2EBBEBA9A}">
      <dgm:prSet/>
      <dgm:spPr/>
      <dgm:t>
        <a:bodyPr/>
        <a:lstStyle/>
        <a:p>
          <a:endParaRPr lang="en-US"/>
        </a:p>
      </dgm:t>
    </dgm:pt>
    <dgm:pt modelId="{C63323F3-7249-4071-8B6A-CFE859950BD2}" type="sibTrans" cxnId="{8435EC24-24E8-4CBB-B92D-54A2EBBEBA9A}">
      <dgm:prSet/>
      <dgm:spPr/>
      <dgm:t>
        <a:bodyPr/>
        <a:lstStyle/>
        <a:p>
          <a:endParaRPr lang="en-US"/>
        </a:p>
      </dgm:t>
    </dgm:pt>
    <dgm:pt modelId="{1AB8030F-5F59-421E-8FD7-D866FC48ADF0}" type="pres">
      <dgm:prSet presAssocID="{BA56CD09-C88C-401D-BBF5-8615978EFB98}" presName="linearFlow" presStyleCnt="0">
        <dgm:presLayoutVars>
          <dgm:resizeHandles val="exact"/>
        </dgm:presLayoutVars>
      </dgm:prSet>
      <dgm:spPr/>
    </dgm:pt>
    <dgm:pt modelId="{480CF050-B70D-4808-A1B3-0979D5C9E5F8}" type="pres">
      <dgm:prSet presAssocID="{1259EA44-1022-4E54-84D1-23AB13FE915C}" presName="node" presStyleLbl="node1" presStyleIdx="0" presStyleCnt="4">
        <dgm:presLayoutVars>
          <dgm:bulletEnabled val="1"/>
        </dgm:presLayoutVars>
      </dgm:prSet>
      <dgm:spPr/>
    </dgm:pt>
    <dgm:pt modelId="{C76B2B20-C32B-45F9-9C79-B0FB63C94657}" type="pres">
      <dgm:prSet presAssocID="{B25DC8EF-6F56-4DAB-95DA-EC38AE440B2C}" presName="sibTrans" presStyleLbl="sibTrans2D1" presStyleIdx="0" presStyleCnt="3"/>
      <dgm:spPr/>
    </dgm:pt>
    <dgm:pt modelId="{240E2B79-CCE1-4E04-BFEF-0F996DDB825A}" type="pres">
      <dgm:prSet presAssocID="{B25DC8EF-6F56-4DAB-95DA-EC38AE440B2C}" presName="connectorText" presStyleLbl="sibTrans2D1" presStyleIdx="0" presStyleCnt="3"/>
      <dgm:spPr/>
    </dgm:pt>
    <dgm:pt modelId="{226F94B4-4B55-49FA-9AE4-3D05B272CC7C}" type="pres">
      <dgm:prSet presAssocID="{3350EEFA-37B2-4836-9E82-16B23346E30D}" presName="node" presStyleLbl="node1" presStyleIdx="1" presStyleCnt="4">
        <dgm:presLayoutVars>
          <dgm:bulletEnabled val="1"/>
        </dgm:presLayoutVars>
      </dgm:prSet>
      <dgm:spPr/>
    </dgm:pt>
    <dgm:pt modelId="{D899E0F8-7CB9-4FAF-AEFD-1F0DD7995129}" type="pres">
      <dgm:prSet presAssocID="{911640B9-323A-4C60-B2C2-8CBCB4E2C6DD}" presName="sibTrans" presStyleLbl="sibTrans2D1" presStyleIdx="1" presStyleCnt="3"/>
      <dgm:spPr/>
    </dgm:pt>
    <dgm:pt modelId="{6A4748F3-6EDF-49A9-BACE-BE70EA4BE1EE}" type="pres">
      <dgm:prSet presAssocID="{911640B9-323A-4C60-B2C2-8CBCB4E2C6DD}" presName="connectorText" presStyleLbl="sibTrans2D1" presStyleIdx="1" presStyleCnt="3"/>
      <dgm:spPr/>
    </dgm:pt>
    <dgm:pt modelId="{85D0DAA6-01F6-43ED-9678-67573A4AFF91}" type="pres">
      <dgm:prSet presAssocID="{78EB03EC-438A-4454-8D08-E7AC376927CF}" presName="node" presStyleLbl="node1" presStyleIdx="2" presStyleCnt="4">
        <dgm:presLayoutVars>
          <dgm:bulletEnabled val="1"/>
        </dgm:presLayoutVars>
      </dgm:prSet>
      <dgm:spPr/>
    </dgm:pt>
    <dgm:pt modelId="{3B62C83A-6DE6-42F7-8970-692641AA7C6B}" type="pres">
      <dgm:prSet presAssocID="{035B5E38-C56A-4257-A615-C9E780BFF54E}" presName="sibTrans" presStyleLbl="sibTrans2D1" presStyleIdx="2" presStyleCnt="3"/>
      <dgm:spPr/>
    </dgm:pt>
    <dgm:pt modelId="{D8F5F24F-00B4-46DD-9E8C-C9636C3CE5C3}" type="pres">
      <dgm:prSet presAssocID="{035B5E38-C56A-4257-A615-C9E780BFF54E}" presName="connectorText" presStyleLbl="sibTrans2D1" presStyleIdx="2" presStyleCnt="3"/>
      <dgm:spPr/>
    </dgm:pt>
    <dgm:pt modelId="{98A37793-9B08-4199-B234-83DD225891C2}" type="pres">
      <dgm:prSet presAssocID="{CEF801CE-E1E4-47C4-9C09-9473BBBA3546}" presName="node" presStyleLbl="node1" presStyleIdx="3" presStyleCnt="4">
        <dgm:presLayoutVars>
          <dgm:bulletEnabled val="1"/>
        </dgm:presLayoutVars>
      </dgm:prSet>
      <dgm:spPr/>
    </dgm:pt>
  </dgm:ptLst>
  <dgm:cxnLst>
    <dgm:cxn modelId="{11E9C302-D4F6-4B96-B0F9-FD6ED1ABB52D}" type="presOf" srcId="{911640B9-323A-4C60-B2C2-8CBCB4E2C6DD}" destId="{D899E0F8-7CB9-4FAF-AEFD-1F0DD7995129}" srcOrd="0" destOrd="0" presId="urn:microsoft.com/office/officeart/2005/8/layout/process2"/>
    <dgm:cxn modelId="{1B06C804-151C-4C79-826D-4218BAC33DE9}" type="presOf" srcId="{BA56CD09-C88C-401D-BBF5-8615978EFB98}" destId="{1AB8030F-5F59-421E-8FD7-D866FC48ADF0}" srcOrd="0" destOrd="0" presId="urn:microsoft.com/office/officeart/2005/8/layout/process2"/>
    <dgm:cxn modelId="{8435EC24-24E8-4CBB-B92D-54A2EBBEBA9A}" srcId="{BA56CD09-C88C-401D-BBF5-8615978EFB98}" destId="{CEF801CE-E1E4-47C4-9C09-9473BBBA3546}" srcOrd="3" destOrd="0" parTransId="{8B8BC14A-E144-4F66-9F3C-8DE890344069}" sibTransId="{C63323F3-7249-4071-8B6A-CFE859950BD2}"/>
    <dgm:cxn modelId="{F2EB9147-5865-442D-BF44-3BA1C7688FC0}" type="presOf" srcId="{CEF801CE-E1E4-47C4-9C09-9473BBBA3546}" destId="{98A37793-9B08-4199-B234-83DD225891C2}" srcOrd="0" destOrd="0" presId="urn:microsoft.com/office/officeart/2005/8/layout/process2"/>
    <dgm:cxn modelId="{B833B66A-C800-4E3C-9764-56AB10551ABC}" type="presOf" srcId="{B25DC8EF-6F56-4DAB-95DA-EC38AE440B2C}" destId="{C76B2B20-C32B-45F9-9C79-B0FB63C94657}" srcOrd="0" destOrd="0" presId="urn:microsoft.com/office/officeart/2005/8/layout/process2"/>
    <dgm:cxn modelId="{FDC28D52-8065-4F27-A6AC-A78ACB06D5F7}" type="presOf" srcId="{78EB03EC-438A-4454-8D08-E7AC376927CF}" destId="{85D0DAA6-01F6-43ED-9678-67573A4AFF91}" srcOrd="0" destOrd="0" presId="urn:microsoft.com/office/officeart/2005/8/layout/process2"/>
    <dgm:cxn modelId="{DADC9896-A9D4-4DC6-A509-EB587013C3FF}" srcId="{BA56CD09-C88C-401D-BBF5-8615978EFB98}" destId="{1259EA44-1022-4E54-84D1-23AB13FE915C}" srcOrd="0" destOrd="0" parTransId="{CDC8A90D-B4A6-4AB0-955E-E4F5710BCB5B}" sibTransId="{B25DC8EF-6F56-4DAB-95DA-EC38AE440B2C}"/>
    <dgm:cxn modelId="{2FDBF69C-5A16-4FF0-B496-69FF028B79A0}" srcId="{BA56CD09-C88C-401D-BBF5-8615978EFB98}" destId="{3350EEFA-37B2-4836-9E82-16B23346E30D}" srcOrd="1" destOrd="0" parTransId="{E4075EE0-2ED4-41A9-83A2-53F5CFB7DBDD}" sibTransId="{911640B9-323A-4C60-B2C2-8CBCB4E2C6DD}"/>
    <dgm:cxn modelId="{762890A7-CDCB-4337-9472-C0D19B845E66}" type="presOf" srcId="{035B5E38-C56A-4257-A615-C9E780BFF54E}" destId="{D8F5F24F-00B4-46DD-9E8C-C9636C3CE5C3}" srcOrd="1" destOrd="0" presId="urn:microsoft.com/office/officeart/2005/8/layout/process2"/>
    <dgm:cxn modelId="{26B61EB2-414C-4984-B470-566AE9CD0377}" type="presOf" srcId="{1259EA44-1022-4E54-84D1-23AB13FE915C}" destId="{480CF050-B70D-4808-A1B3-0979D5C9E5F8}" srcOrd="0" destOrd="0" presId="urn:microsoft.com/office/officeart/2005/8/layout/process2"/>
    <dgm:cxn modelId="{D7DFEAC9-F002-4BC6-9F97-1229EC6BED89}" type="presOf" srcId="{B25DC8EF-6F56-4DAB-95DA-EC38AE440B2C}" destId="{240E2B79-CCE1-4E04-BFEF-0F996DDB825A}" srcOrd="1" destOrd="0" presId="urn:microsoft.com/office/officeart/2005/8/layout/process2"/>
    <dgm:cxn modelId="{A5B3CADA-7695-4810-A74F-93CD3F84060F}" srcId="{BA56CD09-C88C-401D-BBF5-8615978EFB98}" destId="{78EB03EC-438A-4454-8D08-E7AC376927CF}" srcOrd="2" destOrd="0" parTransId="{4AAFF3A9-1D78-4507-8764-F09E2B64FC9F}" sibTransId="{035B5E38-C56A-4257-A615-C9E780BFF54E}"/>
    <dgm:cxn modelId="{4EAB14E4-1B92-4280-B0A1-F242C6D67374}" type="presOf" srcId="{3350EEFA-37B2-4836-9E82-16B23346E30D}" destId="{226F94B4-4B55-49FA-9AE4-3D05B272CC7C}" srcOrd="0" destOrd="0" presId="urn:microsoft.com/office/officeart/2005/8/layout/process2"/>
    <dgm:cxn modelId="{07293CE7-804E-4349-AFD0-4D00A0429086}" type="presOf" srcId="{035B5E38-C56A-4257-A615-C9E780BFF54E}" destId="{3B62C83A-6DE6-42F7-8970-692641AA7C6B}" srcOrd="0" destOrd="0" presId="urn:microsoft.com/office/officeart/2005/8/layout/process2"/>
    <dgm:cxn modelId="{F3CDC4F5-4A65-4126-960A-4268ED33B3F0}" type="presOf" srcId="{911640B9-323A-4C60-B2C2-8CBCB4E2C6DD}" destId="{6A4748F3-6EDF-49A9-BACE-BE70EA4BE1EE}" srcOrd="1" destOrd="0" presId="urn:microsoft.com/office/officeart/2005/8/layout/process2"/>
    <dgm:cxn modelId="{6792DE88-F5E0-474D-AC8F-2D508E40FDFE}" type="presParOf" srcId="{1AB8030F-5F59-421E-8FD7-D866FC48ADF0}" destId="{480CF050-B70D-4808-A1B3-0979D5C9E5F8}" srcOrd="0" destOrd="0" presId="urn:microsoft.com/office/officeart/2005/8/layout/process2"/>
    <dgm:cxn modelId="{F410A1CF-996A-4D85-A7A0-673D1FF89897}" type="presParOf" srcId="{1AB8030F-5F59-421E-8FD7-D866FC48ADF0}" destId="{C76B2B20-C32B-45F9-9C79-B0FB63C94657}" srcOrd="1" destOrd="0" presId="urn:microsoft.com/office/officeart/2005/8/layout/process2"/>
    <dgm:cxn modelId="{6BCBA672-B429-4D8F-9423-2E4FDEBBD95C}" type="presParOf" srcId="{C76B2B20-C32B-45F9-9C79-B0FB63C94657}" destId="{240E2B79-CCE1-4E04-BFEF-0F996DDB825A}" srcOrd="0" destOrd="0" presId="urn:microsoft.com/office/officeart/2005/8/layout/process2"/>
    <dgm:cxn modelId="{3DA67E18-EB15-4D09-BA7B-328825E0EF6C}" type="presParOf" srcId="{1AB8030F-5F59-421E-8FD7-D866FC48ADF0}" destId="{226F94B4-4B55-49FA-9AE4-3D05B272CC7C}" srcOrd="2" destOrd="0" presId="urn:microsoft.com/office/officeart/2005/8/layout/process2"/>
    <dgm:cxn modelId="{5B63D3B6-B5A8-49CE-B0D7-433C87968D39}" type="presParOf" srcId="{1AB8030F-5F59-421E-8FD7-D866FC48ADF0}" destId="{D899E0F8-7CB9-4FAF-AEFD-1F0DD7995129}" srcOrd="3" destOrd="0" presId="urn:microsoft.com/office/officeart/2005/8/layout/process2"/>
    <dgm:cxn modelId="{CAB13FC0-533E-408B-8249-F90F558E485A}" type="presParOf" srcId="{D899E0F8-7CB9-4FAF-AEFD-1F0DD7995129}" destId="{6A4748F3-6EDF-49A9-BACE-BE70EA4BE1EE}" srcOrd="0" destOrd="0" presId="urn:microsoft.com/office/officeart/2005/8/layout/process2"/>
    <dgm:cxn modelId="{D9A36640-AF4F-4DF2-A823-42AB32EFC719}" type="presParOf" srcId="{1AB8030F-5F59-421E-8FD7-D866FC48ADF0}" destId="{85D0DAA6-01F6-43ED-9678-67573A4AFF91}" srcOrd="4" destOrd="0" presId="urn:microsoft.com/office/officeart/2005/8/layout/process2"/>
    <dgm:cxn modelId="{A647F268-F2C0-4192-BB98-CDF0DFDA7BA1}" type="presParOf" srcId="{1AB8030F-5F59-421E-8FD7-D866FC48ADF0}" destId="{3B62C83A-6DE6-42F7-8970-692641AA7C6B}" srcOrd="5" destOrd="0" presId="urn:microsoft.com/office/officeart/2005/8/layout/process2"/>
    <dgm:cxn modelId="{CC7C93E2-2A06-424E-84B6-4E678A265A98}" type="presParOf" srcId="{3B62C83A-6DE6-42F7-8970-692641AA7C6B}" destId="{D8F5F24F-00B4-46DD-9E8C-C9636C3CE5C3}" srcOrd="0" destOrd="0" presId="urn:microsoft.com/office/officeart/2005/8/layout/process2"/>
    <dgm:cxn modelId="{6A313010-B9C7-43CD-8427-C31783909CEF}" type="presParOf" srcId="{1AB8030F-5F59-421E-8FD7-D866FC48ADF0}" destId="{98A37793-9B08-4199-B234-83DD225891C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0951ED-5224-4389-8223-ED8FC897F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B73A7-36BD-423B-8019-D8AA71E03C72}">
      <dgm:prSet/>
      <dgm:spPr/>
      <dgm:t>
        <a:bodyPr/>
        <a:lstStyle/>
        <a:p>
          <a:r>
            <a:rPr lang="en-US" b="1" i="1" dirty="0"/>
            <a:t>In the first phase the data captured and  loaded into various environment.</a:t>
          </a:r>
          <a:endParaRPr lang="en-US" dirty="0"/>
        </a:p>
      </dgm:t>
    </dgm:pt>
    <dgm:pt modelId="{BB1FEDAE-C5CA-48D5-A5C3-75275ACC1846}" type="parTrans" cxnId="{07D832DF-9F0B-47A3-B784-5E3AE18876B8}">
      <dgm:prSet/>
      <dgm:spPr/>
      <dgm:t>
        <a:bodyPr/>
        <a:lstStyle/>
        <a:p>
          <a:endParaRPr lang="en-US"/>
        </a:p>
      </dgm:t>
    </dgm:pt>
    <dgm:pt modelId="{DA8DFDB0-362D-4F7E-AACA-9C435EE8F1A8}" type="sibTrans" cxnId="{07D832DF-9F0B-47A3-B784-5E3AE18876B8}">
      <dgm:prSet/>
      <dgm:spPr/>
      <dgm:t>
        <a:bodyPr/>
        <a:lstStyle/>
        <a:p>
          <a:endParaRPr lang="en-US"/>
        </a:p>
      </dgm:t>
    </dgm:pt>
    <dgm:pt modelId="{EA15B058-0FB7-41CD-B71B-3857BB498190}">
      <dgm:prSet/>
      <dgm:spPr/>
      <dgm:t>
        <a:bodyPr/>
        <a:lstStyle/>
        <a:p>
          <a:r>
            <a:rPr lang="en-US" b="1" i="1"/>
            <a:t>Once data is cleaned, EDA is done and  new features are created.</a:t>
          </a:r>
          <a:endParaRPr lang="en-US"/>
        </a:p>
      </dgm:t>
    </dgm:pt>
    <dgm:pt modelId="{DEA25062-9439-43BB-AB90-18FACA38FEC2}" type="parTrans" cxnId="{6E3F5FD8-B8F4-417F-90BB-E0EEF85FD4F4}">
      <dgm:prSet/>
      <dgm:spPr/>
      <dgm:t>
        <a:bodyPr/>
        <a:lstStyle/>
        <a:p>
          <a:endParaRPr lang="en-US"/>
        </a:p>
      </dgm:t>
    </dgm:pt>
    <dgm:pt modelId="{C280C534-7C83-4113-83AD-33E6BF0FDF92}" type="sibTrans" cxnId="{6E3F5FD8-B8F4-417F-90BB-E0EEF85FD4F4}">
      <dgm:prSet/>
      <dgm:spPr/>
      <dgm:t>
        <a:bodyPr/>
        <a:lstStyle/>
        <a:p>
          <a:endParaRPr lang="en-US"/>
        </a:p>
      </dgm:t>
    </dgm:pt>
    <dgm:pt modelId="{49D14C2E-9869-45D5-939B-B695966B9993}">
      <dgm:prSet/>
      <dgm:spPr/>
      <dgm:t>
        <a:bodyPr/>
        <a:lstStyle/>
        <a:p>
          <a:r>
            <a:rPr lang="en-US" b="1" i="1"/>
            <a:t>Then Meaningful insights are</a:t>
          </a:r>
          <a:r>
            <a:rPr lang="en-US"/>
            <a:t> </a:t>
          </a:r>
          <a:r>
            <a:rPr lang="en-US" b="1" i="1"/>
            <a:t>derived using various analytical methods.</a:t>
          </a:r>
          <a:endParaRPr lang="en-US"/>
        </a:p>
      </dgm:t>
    </dgm:pt>
    <dgm:pt modelId="{1C24B800-0445-41BB-A6A9-8270E83A57DC}" type="parTrans" cxnId="{8032FBA3-DA84-4465-AA22-4DE74BC946D8}">
      <dgm:prSet/>
      <dgm:spPr/>
      <dgm:t>
        <a:bodyPr/>
        <a:lstStyle/>
        <a:p>
          <a:endParaRPr lang="en-US"/>
        </a:p>
      </dgm:t>
    </dgm:pt>
    <dgm:pt modelId="{CF9773F0-B3F1-4401-95D8-3C8D71C1D0D6}" type="sibTrans" cxnId="{8032FBA3-DA84-4465-AA22-4DE74BC946D8}">
      <dgm:prSet/>
      <dgm:spPr/>
      <dgm:t>
        <a:bodyPr/>
        <a:lstStyle/>
        <a:p>
          <a:endParaRPr lang="en-US"/>
        </a:p>
      </dgm:t>
    </dgm:pt>
    <dgm:pt modelId="{78484B71-5022-452E-82A5-C8F152A63F1F}" type="pres">
      <dgm:prSet presAssocID="{CA0951ED-5224-4389-8223-ED8FC897FED1}" presName="linear" presStyleCnt="0">
        <dgm:presLayoutVars>
          <dgm:animLvl val="lvl"/>
          <dgm:resizeHandles val="exact"/>
        </dgm:presLayoutVars>
      </dgm:prSet>
      <dgm:spPr/>
    </dgm:pt>
    <dgm:pt modelId="{4D2AA46A-176F-4791-BE0B-622D0DC2289A}" type="pres">
      <dgm:prSet presAssocID="{479B73A7-36BD-423B-8019-D8AA71E03C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70DAB7-6D97-4761-B051-86629CEB44D8}" type="pres">
      <dgm:prSet presAssocID="{DA8DFDB0-362D-4F7E-AACA-9C435EE8F1A8}" presName="spacer" presStyleCnt="0"/>
      <dgm:spPr/>
    </dgm:pt>
    <dgm:pt modelId="{D41B0861-7A6E-4E41-9BC7-7EB454D130D1}" type="pres">
      <dgm:prSet presAssocID="{EA15B058-0FB7-41CD-B71B-3857BB498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48FA2-9370-4F93-B5EE-0158C50F04C5}" type="pres">
      <dgm:prSet presAssocID="{C280C534-7C83-4113-83AD-33E6BF0FDF92}" presName="spacer" presStyleCnt="0"/>
      <dgm:spPr/>
    </dgm:pt>
    <dgm:pt modelId="{00E70359-8639-4A40-BE7F-22EA8CB52D81}" type="pres">
      <dgm:prSet presAssocID="{49D14C2E-9869-45D5-939B-B695966B99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A47C0C-5B15-4860-8875-656B1CDF8F9C}" type="presOf" srcId="{49D14C2E-9869-45D5-939B-B695966B9993}" destId="{00E70359-8639-4A40-BE7F-22EA8CB52D81}" srcOrd="0" destOrd="0" presId="urn:microsoft.com/office/officeart/2005/8/layout/vList2"/>
    <dgm:cxn modelId="{39CAB06F-9D56-4885-83EF-AE2BFB24C6D2}" type="presOf" srcId="{EA15B058-0FB7-41CD-B71B-3857BB498190}" destId="{D41B0861-7A6E-4E41-9BC7-7EB454D130D1}" srcOrd="0" destOrd="0" presId="urn:microsoft.com/office/officeart/2005/8/layout/vList2"/>
    <dgm:cxn modelId="{CCDB8E78-29BE-4A08-9181-0CF0C000B9FF}" type="presOf" srcId="{479B73A7-36BD-423B-8019-D8AA71E03C72}" destId="{4D2AA46A-176F-4791-BE0B-622D0DC2289A}" srcOrd="0" destOrd="0" presId="urn:microsoft.com/office/officeart/2005/8/layout/vList2"/>
    <dgm:cxn modelId="{06E4BD95-D494-47D0-A25E-10C757C00F44}" type="presOf" srcId="{CA0951ED-5224-4389-8223-ED8FC897FED1}" destId="{78484B71-5022-452E-82A5-C8F152A63F1F}" srcOrd="0" destOrd="0" presId="urn:microsoft.com/office/officeart/2005/8/layout/vList2"/>
    <dgm:cxn modelId="{8032FBA3-DA84-4465-AA22-4DE74BC946D8}" srcId="{CA0951ED-5224-4389-8223-ED8FC897FED1}" destId="{49D14C2E-9869-45D5-939B-B695966B9993}" srcOrd="2" destOrd="0" parTransId="{1C24B800-0445-41BB-A6A9-8270E83A57DC}" sibTransId="{CF9773F0-B3F1-4401-95D8-3C8D71C1D0D6}"/>
    <dgm:cxn modelId="{6E3F5FD8-B8F4-417F-90BB-E0EEF85FD4F4}" srcId="{CA0951ED-5224-4389-8223-ED8FC897FED1}" destId="{EA15B058-0FB7-41CD-B71B-3857BB498190}" srcOrd="1" destOrd="0" parTransId="{DEA25062-9439-43BB-AB90-18FACA38FEC2}" sibTransId="{C280C534-7C83-4113-83AD-33E6BF0FDF92}"/>
    <dgm:cxn modelId="{07D832DF-9F0B-47A3-B784-5E3AE18876B8}" srcId="{CA0951ED-5224-4389-8223-ED8FC897FED1}" destId="{479B73A7-36BD-423B-8019-D8AA71E03C72}" srcOrd="0" destOrd="0" parTransId="{BB1FEDAE-C5CA-48D5-A5C3-75275ACC1846}" sibTransId="{DA8DFDB0-362D-4F7E-AACA-9C435EE8F1A8}"/>
    <dgm:cxn modelId="{5471AA77-CB43-4B4A-9736-389C5EFAC74C}" type="presParOf" srcId="{78484B71-5022-452E-82A5-C8F152A63F1F}" destId="{4D2AA46A-176F-4791-BE0B-622D0DC2289A}" srcOrd="0" destOrd="0" presId="urn:microsoft.com/office/officeart/2005/8/layout/vList2"/>
    <dgm:cxn modelId="{156897AA-DE7A-4A6E-A5E0-937419B4B565}" type="presParOf" srcId="{78484B71-5022-452E-82A5-C8F152A63F1F}" destId="{C470DAB7-6D97-4761-B051-86629CEB44D8}" srcOrd="1" destOrd="0" presId="urn:microsoft.com/office/officeart/2005/8/layout/vList2"/>
    <dgm:cxn modelId="{6B2D46A7-77DC-4334-91C2-6D8628A164FA}" type="presParOf" srcId="{78484B71-5022-452E-82A5-C8F152A63F1F}" destId="{D41B0861-7A6E-4E41-9BC7-7EB454D130D1}" srcOrd="2" destOrd="0" presId="urn:microsoft.com/office/officeart/2005/8/layout/vList2"/>
    <dgm:cxn modelId="{EEAE16C3-AA35-46EE-9125-5940F050C1CE}" type="presParOf" srcId="{78484B71-5022-452E-82A5-C8F152A63F1F}" destId="{F6748FA2-9370-4F93-B5EE-0158C50F04C5}" srcOrd="3" destOrd="0" presId="urn:microsoft.com/office/officeart/2005/8/layout/vList2"/>
    <dgm:cxn modelId="{3C785227-A2E8-45CB-9B07-0561C76D1908}" type="presParOf" srcId="{78484B71-5022-452E-82A5-C8F152A63F1F}" destId="{00E70359-8639-4A40-BE7F-22EA8CB52D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951D2C-2E50-4F35-A148-6D23A77E220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0B980A-A96A-4879-9B2F-A09847209AC0}">
      <dgm:prSet custT="1"/>
      <dgm:spPr/>
      <dgm:t>
        <a:bodyPr/>
        <a:lstStyle/>
        <a:p>
          <a:r>
            <a:rPr lang="en-US" sz="2400" b="1" i="1" dirty="0"/>
            <a:t>DATA LIFE CYCLE</a:t>
          </a:r>
          <a:endParaRPr lang="en-US" sz="2400" dirty="0"/>
        </a:p>
      </dgm:t>
    </dgm:pt>
    <dgm:pt modelId="{4E700877-5E0F-4A24-88F4-210B8A806CF2}" type="parTrans" cxnId="{5CA637DC-7E62-4A74-B0BC-A7D5B5344FDD}">
      <dgm:prSet/>
      <dgm:spPr/>
      <dgm:t>
        <a:bodyPr/>
        <a:lstStyle/>
        <a:p>
          <a:endParaRPr lang="en-US"/>
        </a:p>
      </dgm:t>
    </dgm:pt>
    <dgm:pt modelId="{5B1D811D-758C-42E9-8E52-E7A92605AA27}" type="sibTrans" cxnId="{5CA637DC-7E62-4A74-B0BC-A7D5B5344FDD}">
      <dgm:prSet/>
      <dgm:spPr/>
      <dgm:t>
        <a:bodyPr/>
        <a:lstStyle/>
        <a:p>
          <a:endParaRPr lang="en-US"/>
        </a:p>
      </dgm:t>
    </dgm:pt>
    <dgm:pt modelId="{EF4368D6-41FB-40A8-B303-020A610B2F53}" type="pres">
      <dgm:prSet presAssocID="{81951D2C-2E50-4F35-A148-6D23A77E22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7D0664-F160-4F46-8573-0AB3839115FC}" type="pres">
      <dgm:prSet presAssocID="{EE0B980A-A96A-4879-9B2F-A09847209AC0}" presName="circle1" presStyleLbl="node1" presStyleIdx="0" presStyleCnt="1"/>
      <dgm:spPr/>
    </dgm:pt>
    <dgm:pt modelId="{AE2D52F3-9E21-4FC3-B62A-4D44A5A5FB7B}" type="pres">
      <dgm:prSet presAssocID="{EE0B980A-A96A-4879-9B2F-A09847209AC0}" presName="space" presStyleCnt="0"/>
      <dgm:spPr/>
    </dgm:pt>
    <dgm:pt modelId="{886228A6-DF8A-4822-ACFC-E36248AD8FF8}" type="pres">
      <dgm:prSet presAssocID="{EE0B980A-A96A-4879-9B2F-A09847209AC0}" presName="rect1" presStyleLbl="alignAcc1" presStyleIdx="0" presStyleCnt="1"/>
      <dgm:spPr/>
    </dgm:pt>
    <dgm:pt modelId="{CA5A7837-C790-443A-90C4-6F2542A3B12B}" type="pres">
      <dgm:prSet presAssocID="{EE0B980A-A96A-4879-9B2F-A09847209AC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B33D329-983D-484C-9EE3-84E86073B5CD}" type="presOf" srcId="{81951D2C-2E50-4F35-A148-6D23A77E220B}" destId="{EF4368D6-41FB-40A8-B303-020A610B2F53}" srcOrd="0" destOrd="0" presId="urn:microsoft.com/office/officeart/2005/8/layout/target3"/>
    <dgm:cxn modelId="{F802AE84-5DC2-4EDE-BB2F-03C1E944C85D}" type="presOf" srcId="{EE0B980A-A96A-4879-9B2F-A09847209AC0}" destId="{886228A6-DF8A-4822-ACFC-E36248AD8FF8}" srcOrd="0" destOrd="0" presId="urn:microsoft.com/office/officeart/2005/8/layout/target3"/>
    <dgm:cxn modelId="{893BF297-2E2F-4CB9-8E32-5D2FBE0FDA14}" type="presOf" srcId="{EE0B980A-A96A-4879-9B2F-A09847209AC0}" destId="{CA5A7837-C790-443A-90C4-6F2542A3B12B}" srcOrd="1" destOrd="0" presId="urn:microsoft.com/office/officeart/2005/8/layout/target3"/>
    <dgm:cxn modelId="{5CA637DC-7E62-4A74-B0BC-A7D5B5344FDD}" srcId="{81951D2C-2E50-4F35-A148-6D23A77E220B}" destId="{EE0B980A-A96A-4879-9B2F-A09847209AC0}" srcOrd="0" destOrd="0" parTransId="{4E700877-5E0F-4A24-88F4-210B8A806CF2}" sibTransId="{5B1D811D-758C-42E9-8E52-E7A92605AA27}"/>
    <dgm:cxn modelId="{3789A22D-2311-42BD-96C1-0FFD079EC2D6}" type="presParOf" srcId="{EF4368D6-41FB-40A8-B303-020A610B2F53}" destId="{517D0664-F160-4F46-8573-0AB3839115FC}" srcOrd="0" destOrd="0" presId="urn:microsoft.com/office/officeart/2005/8/layout/target3"/>
    <dgm:cxn modelId="{8B29A505-F9F9-4179-9A63-67689F92E0AF}" type="presParOf" srcId="{EF4368D6-41FB-40A8-B303-020A610B2F53}" destId="{AE2D52F3-9E21-4FC3-B62A-4D44A5A5FB7B}" srcOrd="1" destOrd="0" presId="urn:microsoft.com/office/officeart/2005/8/layout/target3"/>
    <dgm:cxn modelId="{813573AD-FB5D-4E73-AE53-EB846EA67EA3}" type="presParOf" srcId="{EF4368D6-41FB-40A8-B303-020A610B2F53}" destId="{886228A6-DF8A-4822-ACFC-E36248AD8FF8}" srcOrd="2" destOrd="0" presId="urn:microsoft.com/office/officeart/2005/8/layout/target3"/>
    <dgm:cxn modelId="{3FA6355F-487C-4AD5-BEE5-41B32FCDF098}" type="presParOf" srcId="{EF4368D6-41FB-40A8-B303-020A610B2F53}" destId="{CA5A7837-C790-443A-90C4-6F2542A3B12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00E6CB-6AAD-45A1-B3CD-1036FEC05FA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06CDA-05C7-4CFC-B03A-7AC6EAECE308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1. Importing libraries and reading the data</a:t>
          </a:r>
        </a:p>
      </dgm:t>
    </dgm:pt>
    <dgm:pt modelId="{A81BDE9F-A3BB-4B7E-A705-8E172795F11F}" type="parTrans" cxnId="{3672CDFB-5689-4A93-9DE2-72F7D7D9D342}">
      <dgm:prSet/>
      <dgm:spPr/>
      <dgm:t>
        <a:bodyPr/>
        <a:lstStyle/>
        <a:p>
          <a:endParaRPr lang="en-US"/>
        </a:p>
      </dgm:t>
    </dgm:pt>
    <dgm:pt modelId="{A42960E8-6250-432E-9EF9-E5C175E3DC5E}" type="sibTrans" cxnId="{3672CDFB-5689-4A93-9DE2-72F7D7D9D342}">
      <dgm:prSet/>
      <dgm:spPr/>
      <dgm:t>
        <a:bodyPr/>
        <a:lstStyle/>
        <a:p>
          <a:endParaRPr lang="en-US"/>
        </a:p>
      </dgm:t>
    </dgm:pt>
    <dgm:pt modelId="{CB8F4A51-48D2-4812-860D-AE8183572B45}" type="pres">
      <dgm:prSet presAssocID="{E500E6CB-6AAD-45A1-B3CD-1036FEC05FA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209534D-8160-439A-9ED5-113F0122D4C7}" type="pres">
      <dgm:prSet presAssocID="{63506CDA-05C7-4CFC-B03A-7AC6EAECE308}" presName="circle1" presStyleLbl="node1" presStyleIdx="0" presStyleCnt="1"/>
      <dgm:spPr/>
    </dgm:pt>
    <dgm:pt modelId="{34F0E23E-4ACC-4258-BFE0-E15A77C471A4}" type="pres">
      <dgm:prSet presAssocID="{63506CDA-05C7-4CFC-B03A-7AC6EAECE308}" presName="space" presStyleCnt="0"/>
      <dgm:spPr/>
    </dgm:pt>
    <dgm:pt modelId="{84F1A1CD-EC90-4816-854F-65E8576402AC}" type="pres">
      <dgm:prSet presAssocID="{63506CDA-05C7-4CFC-B03A-7AC6EAECE308}" presName="rect1" presStyleLbl="alignAcc1" presStyleIdx="0" presStyleCnt="1"/>
      <dgm:spPr/>
    </dgm:pt>
    <dgm:pt modelId="{A39C6797-3B1F-4B5F-82B8-FE1632496D03}" type="pres">
      <dgm:prSet presAssocID="{63506CDA-05C7-4CFC-B03A-7AC6EAECE30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9A62B34-21E2-44C8-B777-F1E9F5CC1B9A}" type="presOf" srcId="{63506CDA-05C7-4CFC-B03A-7AC6EAECE308}" destId="{A39C6797-3B1F-4B5F-82B8-FE1632496D03}" srcOrd="1" destOrd="0" presId="urn:microsoft.com/office/officeart/2005/8/layout/target3"/>
    <dgm:cxn modelId="{6BADA03C-F08B-4ACA-BDF8-4BA3DBC86D46}" type="presOf" srcId="{63506CDA-05C7-4CFC-B03A-7AC6EAECE308}" destId="{84F1A1CD-EC90-4816-854F-65E8576402AC}" srcOrd="0" destOrd="0" presId="urn:microsoft.com/office/officeart/2005/8/layout/target3"/>
    <dgm:cxn modelId="{074FD98C-F4A1-469E-AB39-C4B84C64DCA4}" type="presOf" srcId="{E500E6CB-6AAD-45A1-B3CD-1036FEC05FAB}" destId="{CB8F4A51-48D2-4812-860D-AE8183572B45}" srcOrd="0" destOrd="0" presId="urn:microsoft.com/office/officeart/2005/8/layout/target3"/>
    <dgm:cxn modelId="{3672CDFB-5689-4A93-9DE2-72F7D7D9D342}" srcId="{E500E6CB-6AAD-45A1-B3CD-1036FEC05FAB}" destId="{63506CDA-05C7-4CFC-B03A-7AC6EAECE308}" srcOrd="0" destOrd="0" parTransId="{A81BDE9F-A3BB-4B7E-A705-8E172795F11F}" sibTransId="{A42960E8-6250-432E-9EF9-E5C175E3DC5E}"/>
    <dgm:cxn modelId="{71056322-545F-41B8-99B5-570D5BBB775D}" type="presParOf" srcId="{CB8F4A51-48D2-4812-860D-AE8183572B45}" destId="{F209534D-8160-439A-9ED5-113F0122D4C7}" srcOrd="0" destOrd="0" presId="urn:microsoft.com/office/officeart/2005/8/layout/target3"/>
    <dgm:cxn modelId="{DC140EC4-AED8-490A-B161-6034A81A4A33}" type="presParOf" srcId="{CB8F4A51-48D2-4812-860D-AE8183572B45}" destId="{34F0E23E-4ACC-4258-BFE0-E15A77C471A4}" srcOrd="1" destOrd="0" presId="urn:microsoft.com/office/officeart/2005/8/layout/target3"/>
    <dgm:cxn modelId="{10C2CD16-4B35-4171-9F15-DD615D3E39D6}" type="presParOf" srcId="{CB8F4A51-48D2-4812-860D-AE8183572B45}" destId="{84F1A1CD-EC90-4816-854F-65E8576402AC}" srcOrd="2" destOrd="0" presId="urn:microsoft.com/office/officeart/2005/8/layout/target3"/>
    <dgm:cxn modelId="{F70EDBB8-86E3-45DF-BD22-E5DE0F663CAD}" type="presParOf" srcId="{CB8F4A51-48D2-4812-860D-AE8183572B45}" destId="{A39C6797-3B1F-4B5F-82B8-FE1632496D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CAF1E5-A665-4F03-95BB-A4FAD05DFC7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D6A5A7-84C7-412D-9A63-094ED1D4FB60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2. Creating features</a:t>
          </a:r>
        </a:p>
      </dgm:t>
    </dgm:pt>
    <dgm:pt modelId="{784DD439-7110-4F3E-8E95-1C067E1746E3}" type="parTrans" cxnId="{B632D849-C3FB-49E4-B5B1-ED96AEF4E72B}">
      <dgm:prSet/>
      <dgm:spPr/>
      <dgm:t>
        <a:bodyPr/>
        <a:lstStyle/>
        <a:p>
          <a:endParaRPr lang="en-US"/>
        </a:p>
      </dgm:t>
    </dgm:pt>
    <dgm:pt modelId="{B914580D-04E2-43BF-988D-2471AC0CB9F4}" type="sibTrans" cxnId="{B632D849-C3FB-49E4-B5B1-ED96AEF4E72B}">
      <dgm:prSet/>
      <dgm:spPr/>
      <dgm:t>
        <a:bodyPr/>
        <a:lstStyle/>
        <a:p>
          <a:endParaRPr lang="en-US"/>
        </a:p>
      </dgm:t>
    </dgm:pt>
    <dgm:pt modelId="{13C6501A-365A-492C-8461-CC39B51799FC}" type="pres">
      <dgm:prSet presAssocID="{43CAF1E5-A665-4F03-95BB-A4FAD05DFC7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7DB991-A827-41C1-8D12-F66E3F9CEF4C}" type="pres">
      <dgm:prSet presAssocID="{58D6A5A7-84C7-412D-9A63-094ED1D4FB60}" presName="circle1" presStyleLbl="node1" presStyleIdx="0" presStyleCnt="1"/>
      <dgm:spPr/>
    </dgm:pt>
    <dgm:pt modelId="{EA70B0E3-F0C2-49EE-A730-A12F97284D24}" type="pres">
      <dgm:prSet presAssocID="{58D6A5A7-84C7-412D-9A63-094ED1D4FB60}" presName="space" presStyleCnt="0"/>
      <dgm:spPr/>
    </dgm:pt>
    <dgm:pt modelId="{98B5ABAA-2220-413E-B127-FE0108A9FBCF}" type="pres">
      <dgm:prSet presAssocID="{58D6A5A7-84C7-412D-9A63-094ED1D4FB60}" presName="rect1" presStyleLbl="alignAcc1" presStyleIdx="0" presStyleCnt="1"/>
      <dgm:spPr/>
    </dgm:pt>
    <dgm:pt modelId="{FABBB839-27F3-4816-B6AB-7A6EEC548612}" type="pres">
      <dgm:prSet presAssocID="{58D6A5A7-84C7-412D-9A63-094ED1D4FB6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B1D9827-9C05-4292-8272-0BBFD0FCE23B}" type="presOf" srcId="{58D6A5A7-84C7-412D-9A63-094ED1D4FB60}" destId="{FABBB839-27F3-4816-B6AB-7A6EEC548612}" srcOrd="1" destOrd="0" presId="urn:microsoft.com/office/officeart/2005/8/layout/target3"/>
    <dgm:cxn modelId="{CADDD23E-3DA7-48AF-B48D-FD1F888E1075}" type="presOf" srcId="{43CAF1E5-A665-4F03-95BB-A4FAD05DFC7D}" destId="{13C6501A-365A-492C-8461-CC39B51799FC}" srcOrd="0" destOrd="0" presId="urn:microsoft.com/office/officeart/2005/8/layout/target3"/>
    <dgm:cxn modelId="{B632D849-C3FB-49E4-B5B1-ED96AEF4E72B}" srcId="{43CAF1E5-A665-4F03-95BB-A4FAD05DFC7D}" destId="{58D6A5A7-84C7-412D-9A63-094ED1D4FB60}" srcOrd="0" destOrd="0" parTransId="{784DD439-7110-4F3E-8E95-1C067E1746E3}" sibTransId="{B914580D-04E2-43BF-988D-2471AC0CB9F4}"/>
    <dgm:cxn modelId="{967D7F9C-28C2-47EA-B2F9-7DDC49EB3CE2}" type="presOf" srcId="{58D6A5A7-84C7-412D-9A63-094ED1D4FB60}" destId="{98B5ABAA-2220-413E-B127-FE0108A9FBCF}" srcOrd="0" destOrd="0" presId="urn:microsoft.com/office/officeart/2005/8/layout/target3"/>
    <dgm:cxn modelId="{59545AC6-225E-4DEB-9624-59A368580A29}" type="presParOf" srcId="{13C6501A-365A-492C-8461-CC39B51799FC}" destId="{CC7DB991-A827-41C1-8D12-F66E3F9CEF4C}" srcOrd="0" destOrd="0" presId="urn:microsoft.com/office/officeart/2005/8/layout/target3"/>
    <dgm:cxn modelId="{9560AFCF-3994-447A-BBD7-A1731F2C5A41}" type="presParOf" srcId="{13C6501A-365A-492C-8461-CC39B51799FC}" destId="{EA70B0E3-F0C2-49EE-A730-A12F97284D24}" srcOrd="1" destOrd="0" presId="urn:microsoft.com/office/officeart/2005/8/layout/target3"/>
    <dgm:cxn modelId="{3AAA3563-B0FB-4E48-923D-3D50B4D79DC4}" type="presParOf" srcId="{13C6501A-365A-492C-8461-CC39B51799FC}" destId="{98B5ABAA-2220-413E-B127-FE0108A9FBCF}" srcOrd="2" destOrd="0" presId="urn:microsoft.com/office/officeart/2005/8/layout/target3"/>
    <dgm:cxn modelId="{4FB5AEC1-13D5-4D56-8035-D804DDEB044F}" type="presParOf" srcId="{13C6501A-365A-492C-8461-CC39B51799FC}" destId="{FABBB839-27F3-4816-B6AB-7A6EEC54861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FB8D5-11C1-456B-A67E-D0A143EC67F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628B0-005D-498C-854C-F45EDA431011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3. Data types</a:t>
          </a:r>
        </a:p>
      </dgm:t>
    </dgm:pt>
    <dgm:pt modelId="{AB8A1738-DFC6-4665-B65A-7F003BB255BB}" type="parTrans" cxnId="{119A8360-D2AF-49E4-B68E-B35B8C2BEE6B}">
      <dgm:prSet/>
      <dgm:spPr/>
      <dgm:t>
        <a:bodyPr/>
        <a:lstStyle/>
        <a:p>
          <a:endParaRPr lang="en-US"/>
        </a:p>
      </dgm:t>
    </dgm:pt>
    <dgm:pt modelId="{5AFA8F57-1432-490D-95E2-E46286A7B4EA}" type="sibTrans" cxnId="{119A8360-D2AF-49E4-B68E-B35B8C2BEE6B}">
      <dgm:prSet/>
      <dgm:spPr/>
      <dgm:t>
        <a:bodyPr/>
        <a:lstStyle/>
        <a:p>
          <a:endParaRPr lang="en-US"/>
        </a:p>
      </dgm:t>
    </dgm:pt>
    <dgm:pt modelId="{A28BAC67-774E-4EE3-B672-B75282A4835E}" type="pres">
      <dgm:prSet presAssocID="{542FB8D5-11C1-456B-A67E-D0A143EC67F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6660CD0-691E-4188-BC1F-5DFF08913547}" type="pres">
      <dgm:prSet presAssocID="{799628B0-005D-498C-854C-F45EDA431011}" presName="circle1" presStyleLbl="node1" presStyleIdx="0" presStyleCnt="1"/>
      <dgm:spPr/>
    </dgm:pt>
    <dgm:pt modelId="{1F0F415B-6AA5-450D-8FD3-14518173BB8D}" type="pres">
      <dgm:prSet presAssocID="{799628B0-005D-498C-854C-F45EDA431011}" presName="space" presStyleCnt="0"/>
      <dgm:spPr/>
    </dgm:pt>
    <dgm:pt modelId="{0F898DD3-F40E-4366-A898-3D7111186AA7}" type="pres">
      <dgm:prSet presAssocID="{799628B0-005D-498C-854C-F45EDA431011}" presName="rect1" presStyleLbl="alignAcc1" presStyleIdx="0" presStyleCnt="1"/>
      <dgm:spPr/>
    </dgm:pt>
    <dgm:pt modelId="{679D4CB9-A9F3-4452-B401-6F3BA4DE4ABA}" type="pres">
      <dgm:prSet presAssocID="{799628B0-005D-498C-854C-F45EDA43101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76EE034-E26B-4A09-9BD6-44FF33C4690D}" type="presOf" srcId="{799628B0-005D-498C-854C-F45EDA431011}" destId="{0F898DD3-F40E-4366-A898-3D7111186AA7}" srcOrd="0" destOrd="0" presId="urn:microsoft.com/office/officeart/2005/8/layout/target3"/>
    <dgm:cxn modelId="{119A8360-D2AF-49E4-B68E-B35B8C2BEE6B}" srcId="{542FB8D5-11C1-456B-A67E-D0A143EC67F2}" destId="{799628B0-005D-498C-854C-F45EDA431011}" srcOrd="0" destOrd="0" parTransId="{AB8A1738-DFC6-4665-B65A-7F003BB255BB}" sibTransId="{5AFA8F57-1432-490D-95E2-E46286A7B4EA}"/>
    <dgm:cxn modelId="{7AFFB363-090F-47FA-B2AC-01161B16CD01}" type="presOf" srcId="{542FB8D5-11C1-456B-A67E-D0A143EC67F2}" destId="{A28BAC67-774E-4EE3-B672-B75282A4835E}" srcOrd="0" destOrd="0" presId="urn:microsoft.com/office/officeart/2005/8/layout/target3"/>
    <dgm:cxn modelId="{C3EF9BAA-B218-4390-B2EC-A49F75AFE541}" type="presOf" srcId="{799628B0-005D-498C-854C-F45EDA431011}" destId="{679D4CB9-A9F3-4452-B401-6F3BA4DE4ABA}" srcOrd="1" destOrd="0" presId="urn:microsoft.com/office/officeart/2005/8/layout/target3"/>
    <dgm:cxn modelId="{BA3BC4E9-6EBC-4A84-9A24-98ADC08CD9CA}" type="presParOf" srcId="{A28BAC67-774E-4EE3-B672-B75282A4835E}" destId="{E6660CD0-691E-4188-BC1F-5DFF08913547}" srcOrd="0" destOrd="0" presId="urn:microsoft.com/office/officeart/2005/8/layout/target3"/>
    <dgm:cxn modelId="{29011DC0-89CA-4D40-9122-6865C3733A45}" type="presParOf" srcId="{A28BAC67-774E-4EE3-B672-B75282A4835E}" destId="{1F0F415B-6AA5-450D-8FD3-14518173BB8D}" srcOrd="1" destOrd="0" presId="urn:microsoft.com/office/officeart/2005/8/layout/target3"/>
    <dgm:cxn modelId="{5F733DE8-44D4-4C7C-B5DE-0C6E1466C545}" type="presParOf" srcId="{A28BAC67-774E-4EE3-B672-B75282A4835E}" destId="{0F898DD3-F40E-4366-A898-3D7111186AA7}" srcOrd="2" destOrd="0" presId="urn:microsoft.com/office/officeart/2005/8/layout/target3"/>
    <dgm:cxn modelId="{C1E7DB19-1B18-406A-BA04-A7F6E01165B6}" type="presParOf" srcId="{A28BAC67-774E-4EE3-B672-B75282A4835E}" destId="{679D4CB9-A9F3-4452-B401-6F3BA4DE4AB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9AA0-DC0A-4A5D-A997-7B3B84849A25}">
      <dsp:nvSpPr>
        <dsp:cNvPr id="0" name=""/>
        <dsp:cNvSpPr/>
      </dsp:nvSpPr>
      <dsp:spPr>
        <a:xfrm>
          <a:off x="0" y="0"/>
          <a:ext cx="518159" cy="5181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00F2-9F46-4371-A5A8-5C6005C43B5D}">
      <dsp:nvSpPr>
        <dsp:cNvPr id="0" name=""/>
        <dsp:cNvSpPr/>
      </dsp:nvSpPr>
      <dsp:spPr>
        <a:xfrm>
          <a:off x="259079" y="0"/>
          <a:ext cx="3538538" cy="5181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</a:p>
      </dsp:txBody>
      <dsp:txXfrm>
        <a:off x="259079" y="0"/>
        <a:ext cx="3538538" cy="5181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E048-5374-40AC-8E43-76E2ED5FAD02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51AE-3D39-423B-8C30-D31938F31801}">
      <dsp:nvSpPr>
        <dsp:cNvPr id="0" name=""/>
        <dsp:cNvSpPr/>
      </dsp:nvSpPr>
      <dsp:spPr>
        <a:xfrm>
          <a:off x="258762" y="0"/>
          <a:ext cx="4191635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Missing values</a:t>
          </a:r>
        </a:p>
      </dsp:txBody>
      <dsp:txXfrm>
        <a:off x="258762" y="0"/>
        <a:ext cx="4191635" cy="5175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E68FC-3BA9-46A8-922F-201A10DC57A7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62E36-7F91-4008-A0FE-5B61BDD56E8A}">
      <dsp:nvSpPr>
        <dsp:cNvPr id="0" name=""/>
        <dsp:cNvSpPr/>
      </dsp:nvSpPr>
      <dsp:spPr>
        <a:xfrm>
          <a:off x="258762" y="0"/>
          <a:ext cx="5944235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5.1 Missing value analysis</a:t>
          </a:r>
        </a:p>
      </dsp:txBody>
      <dsp:txXfrm>
        <a:off x="258762" y="0"/>
        <a:ext cx="5944235" cy="5175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3614-B119-4E59-B26D-0D36B0D9CB9C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EA55-203A-43C9-95E4-2BBE1FCB7CFC}">
      <dsp:nvSpPr>
        <dsp:cNvPr id="0" name=""/>
        <dsp:cNvSpPr/>
      </dsp:nvSpPr>
      <dsp:spPr>
        <a:xfrm>
          <a:off x="258762" y="0"/>
          <a:ext cx="3048635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Analysis</a:t>
          </a:r>
        </a:p>
      </dsp:txBody>
      <dsp:txXfrm>
        <a:off x="258762" y="0"/>
        <a:ext cx="3048635" cy="5175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76A24-B901-4ECF-B6DC-018AFD98D791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59B49-68A0-490B-81EA-1F5C9472931C}">
      <dsp:nvSpPr>
        <dsp:cNvPr id="0" name=""/>
        <dsp:cNvSpPr/>
      </dsp:nvSpPr>
      <dsp:spPr>
        <a:xfrm>
          <a:off x="0" y="0"/>
          <a:ext cx="7819707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WITH SHARED ROOMS</a:t>
          </a:r>
        </a:p>
      </dsp:txBody>
      <dsp:txXfrm>
        <a:off x="0" y="0"/>
        <a:ext cx="7819707" cy="4489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611D0-6216-4F84-B8C5-1D50F9E7F1D1}">
      <dsp:nvSpPr>
        <dsp:cNvPr id="0" name=""/>
        <dsp:cNvSpPr/>
      </dsp:nvSpPr>
      <dsp:spPr>
        <a:xfrm>
          <a:off x="5145" y="408939"/>
          <a:ext cx="1538002" cy="1614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Shared rooms only account for 2 %  of the</a:t>
          </a:r>
          <a:r>
            <a:rPr lang="en-US" sz="1700" kern="1200"/>
            <a:t> </a:t>
          </a:r>
          <a:r>
            <a:rPr lang="en-US" sz="1700" b="1" i="1" kern="1200"/>
            <a:t>total types of rooms.</a:t>
          </a:r>
          <a:endParaRPr lang="en-US" sz="1700" kern="1200"/>
        </a:p>
      </dsp:txBody>
      <dsp:txXfrm>
        <a:off x="50192" y="453986"/>
        <a:ext cx="1447908" cy="1524808"/>
      </dsp:txXfrm>
    </dsp:sp>
    <dsp:sp modelId="{E2DE302A-AD28-4128-81D9-04C4C403EC1A}">
      <dsp:nvSpPr>
        <dsp:cNvPr id="0" name=""/>
        <dsp:cNvSpPr/>
      </dsp:nvSpPr>
      <dsp:spPr>
        <a:xfrm>
          <a:off x="1696948" y="1025678"/>
          <a:ext cx="326056" cy="381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96948" y="1101963"/>
        <a:ext cx="228239" cy="228854"/>
      </dsp:txXfrm>
    </dsp:sp>
    <dsp:sp modelId="{886E166F-EDF0-46BE-A7EB-85C6B04D11E5}">
      <dsp:nvSpPr>
        <dsp:cNvPr id="0" name=""/>
        <dsp:cNvSpPr/>
      </dsp:nvSpPr>
      <dsp:spPr>
        <a:xfrm>
          <a:off x="2158348" y="408939"/>
          <a:ext cx="1538002" cy="1614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They are less likely to be reviewed.</a:t>
          </a:r>
          <a:endParaRPr lang="en-US" sz="1700" kern="1200"/>
        </a:p>
      </dsp:txBody>
      <dsp:txXfrm>
        <a:off x="2203395" y="453986"/>
        <a:ext cx="1447908" cy="1524808"/>
      </dsp:txXfrm>
    </dsp:sp>
    <dsp:sp modelId="{891C2650-AB0C-465C-A4AE-08504806C749}">
      <dsp:nvSpPr>
        <dsp:cNvPr id="0" name=""/>
        <dsp:cNvSpPr/>
      </dsp:nvSpPr>
      <dsp:spPr>
        <a:xfrm>
          <a:off x="3850151" y="1025678"/>
          <a:ext cx="326056" cy="381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850151" y="1101963"/>
        <a:ext cx="228239" cy="228854"/>
      </dsp:txXfrm>
    </dsp:sp>
    <dsp:sp modelId="{DA3A9CEB-6458-4090-8957-CE641FC913E8}">
      <dsp:nvSpPr>
        <dsp:cNvPr id="0" name=""/>
        <dsp:cNvSpPr/>
      </dsp:nvSpPr>
      <dsp:spPr>
        <a:xfrm>
          <a:off x="4311552" y="408939"/>
          <a:ext cx="1538002" cy="1614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Median rates for shared rooms are  significantly lower.</a:t>
          </a:r>
          <a:endParaRPr lang="en-US" sz="1700" kern="1200"/>
        </a:p>
      </dsp:txBody>
      <dsp:txXfrm>
        <a:off x="4356599" y="453986"/>
        <a:ext cx="1447908" cy="15248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D397-11CE-4F6D-A728-1D11FA462F74}">
      <dsp:nvSpPr>
        <dsp:cNvPr id="0" name=""/>
        <dsp:cNvSpPr/>
      </dsp:nvSpPr>
      <dsp:spPr>
        <a:xfrm>
          <a:off x="0" y="0"/>
          <a:ext cx="449580" cy="449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B763B-DD8F-4C1B-8A96-D1F614A62738}">
      <dsp:nvSpPr>
        <dsp:cNvPr id="0" name=""/>
        <dsp:cNvSpPr/>
      </dsp:nvSpPr>
      <dsp:spPr>
        <a:xfrm>
          <a:off x="224789" y="0"/>
          <a:ext cx="5684775" cy="449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HOST MATTER</a:t>
          </a:r>
        </a:p>
      </dsp:txBody>
      <dsp:txXfrm>
        <a:off x="224789" y="0"/>
        <a:ext cx="5684775" cy="4495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A34D1-3E84-4523-9082-ED6186368E5A}">
      <dsp:nvSpPr>
        <dsp:cNvPr id="0" name=""/>
        <dsp:cNvSpPr/>
      </dsp:nvSpPr>
      <dsp:spPr>
        <a:xfrm>
          <a:off x="3621" y="0"/>
          <a:ext cx="7408922" cy="3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The top 60 hosts only make up 20%  of the total host count!</a:t>
          </a:r>
          <a:endParaRPr lang="en-US" sz="1700" kern="1200"/>
        </a:p>
      </dsp:txBody>
      <dsp:txXfrm>
        <a:off x="15115" y="11494"/>
        <a:ext cx="7385934" cy="3694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8FC11-D37E-4114-BF75-139B820F5DD6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6C04F-C292-4BBE-BEEB-5079A10DDF79}">
      <dsp:nvSpPr>
        <dsp:cNvPr id="0" name=""/>
        <dsp:cNvSpPr/>
      </dsp:nvSpPr>
      <dsp:spPr>
        <a:xfrm>
          <a:off x="224472" y="0"/>
          <a:ext cx="7205661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CONTRIBUTING NEIGHBORHOODS</a:t>
          </a:r>
        </a:p>
      </dsp:txBody>
      <dsp:txXfrm>
        <a:off x="224472" y="0"/>
        <a:ext cx="7205661" cy="4489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2105E-93C8-4B71-B8BF-A051348634C2}">
      <dsp:nvSpPr>
        <dsp:cNvPr id="0" name=""/>
        <dsp:cNvSpPr/>
      </dsp:nvSpPr>
      <dsp:spPr>
        <a:xfrm>
          <a:off x="0" y="9670"/>
          <a:ext cx="8631555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81 % of the listing are Manhattan and Brooklyn neighborhood group</a:t>
          </a:r>
          <a:endParaRPr lang="en-US" sz="1500" kern="1200"/>
        </a:p>
      </dsp:txBody>
      <dsp:txXfrm>
        <a:off x="17134" y="26804"/>
        <a:ext cx="8597287" cy="316732"/>
      </dsp:txXfrm>
    </dsp:sp>
    <dsp:sp modelId="{79D4ED4B-688B-4BC8-B1CB-DD808601C35A}">
      <dsp:nvSpPr>
        <dsp:cNvPr id="0" name=""/>
        <dsp:cNvSpPr/>
      </dsp:nvSpPr>
      <dsp:spPr>
        <a:xfrm>
          <a:off x="0" y="403870"/>
          <a:ext cx="8631555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Staten Island has the lowest contribution.</a:t>
          </a:r>
          <a:endParaRPr lang="en-US" sz="1500" kern="1200"/>
        </a:p>
      </dsp:txBody>
      <dsp:txXfrm>
        <a:off x="17134" y="421004"/>
        <a:ext cx="8597287" cy="3167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AFAF1-703A-4764-B600-6E9FCF5A2665}">
      <dsp:nvSpPr>
        <dsp:cNvPr id="0" name=""/>
        <dsp:cNvSpPr/>
      </dsp:nvSpPr>
      <dsp:spPr>
        <a:xfrm>
          <a:off x="0" y="0"/>
          <a:ext cx="449580" cy="449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45BB1-6190-47BC-BE53-5A37538CE09F}">
      <dsp:nvSpPr>
        <dsp:cNvPr id="0" name=""/>
        <dsp:cNvSpPr/>
      </dsp:nvSpPr>
      <dsp:spPr>
        <a:xfrm>
          <a:off x="224789" y="0"/>
          <a:ext cx="6723634" cy="449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MINIMUM NIGHT CATEGORIES</a:t>
          </a:r>
        </a:p>
      </dsp:txBody>
      <dsp:txXfrm>
        <a:off x="224789" y="0"/>
        <a:ext cx="6723634" cy="44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6E847-CFF4-4A64-A7EE-59981C04E954}">
      <dsp:nvSpPr>
        <dsp:cNvPr id="0" name=""/>
        <dsp:cNvSpPr/>
      </dsp:nvSpPr>
      <dsp:spPr>
        <a:xfrm>
          <a:off x="0" y="185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Objective</a:t>
          </a:r>
          <a:endParaRPr lang="en-US" sz="2300" kern="1200"/>
        </a:p>
      </dsp:txBody>
      <dsp:txXfrm>
        <a:off x="26273" y="28129"/>
        <a:ext cx="9937592" cy="485654"/>
      </dsp:txXfrm>
    </dsp:sp>
    <dsp:sp modelId="{6B7EFC1C-28F6-4545-ACC5-7904934E9953}">
      <dsp:nvSpPr>
        <dsp:cNvPr id="0" name=""/>
        <dsp:cNvSpPr/>
      </dsp:nvSpPr>
      <dsp:spPr>
        <a:xfrm>
          <a:off x="0" y="60629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Data life cycle  </a:t>
          </a:r>
          <a:endParaRPr lang="en-US" sz="2300" kern="1200"/>
        </a:p>
      </dsp:txBody>
      <dsp:txXfrm>
        <a:off x="26273" y="632569"/>
        <a:ext cx="9937592" cy="485654"/>
      </dsp:txXfrm>
    </dsp:sp>
    <dsp:sp modelId="{8C2B363C-60D7-47DD-961D-40BE08CF5B3E}">
      <dsp:nvSpPr>
        <dsp:cNvPr id="0" name=""/>
        <dsp:cNvSpPr/>
      </dsp:nvSpPr>
      <dsp:spPr>
        <a:xfrm>
          <a:off x="0" y="121073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Analysis  methods </a:t>
          </a:r>
          <a:endParaRPr lang="en-US" sz="2300" kern="1200"/>
        </a:p>
      </dsp:txBody>
      <dsp:txXfrm>
        <a:off x="26273" y="1237009"/>
        <a:ext cx="9937592" cy="485654"/>
      </dsp:txXfrm>
    </dsp:sp>
    <dsp:sp modelId="{10D55283-53A0-464F-AB65-676122DDF614}">
      <dsp:nvSpPr>
        <dsp:cNvPr id="0" name=""/>
        <dsp:cNvSpPr/>
      </dsp:nvSpPr>
      <dsp:spPr>
        <a:xfrm>
          <a:off x="0" y="181517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Recommendations </a:t>
          </a:r>
          <a:endParaRPr lang="en-US" sz="2300" kern="1200"/>
        </a:p>
      </dsp:txBody>
      <dsp:txXfrm>
        <a:off x="26273" y="1841449"/>
        <a:ext cx="9937592" cy="485654"/>
      </dsp:txXfrm>
    </dsp:sp>
    <dsp:sp modelId="{C7090C32-D8A5-44C0-8874-69F8E5F29287}">
      <dsp:nvSpPr>
        <dsp:cNvPr id="0" name=""/>
        <dsp:cNvSpPr/>
      </dsp:nvSpPr>
      <dsp:spPr>
        <a:xfrm>
          <a:off x="0" y="241961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appendix:</a:t>
          </a:r>
          <a:endParaRPr lang="en-US" sz="2300" kern="1200"/>
        </a:p>
      </dsp:txBody>
      <dsp:txXfrm>
        <a:off x="26273" y="2445889"/>
        <a:ext cx="9937592" cy="485654"/>
      </dsp:txXfrm>
    </dsp:sp>
    <dsp:sp modelId="{5F0AC996-1B72-45F3-978D-819527C0C3EF}">
      <dsp:nvSpPr>
        <dsp:cNvPr id="0" name=""/>
        <dsp:cNvSpPr/>
      </dsp:nvSpPr>
      <dsp:spPr>
        <a:xfrm>
          <a:off x="0" y="2957816"/>
          <a:ext cx="9990138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1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sources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methodology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model assumptions</a:t>
          </a:r>
          <a:endParaRPr lang="en-US" sz="1800" kern="1200"/>
        </a:p>
      </dsp:txBody>
      <dsp:txXfrm>
        <a:off x="0" y="2957816"/>
        <a:ext cx="9990138" cy="90459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B1E22-ADD6-460C-A94E-A1407A022BF9}">
      <dsp:nvSpPr>
        <dsp:cNvPr id="0" name=""/>
        <dsp:cNvSpPr/>
      </dsp:nvSpPr>
      <dsp:spPr>
        <a:xfrm>
          <a:off x="3473" y="0"/>
          <a:ext cx="7107592" cy="3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Low category in minimum night feature contributes 40 %</a:t>
          </a:r>
          <a:endParaRPr lang="en-US" sz="1700" kern="1200"/>
        </a:p>
      </dsp:txBody>
      <dsp:txXfrm>
        <a:off x="14967" y="11494"/>
        <a:ext cx="7084604" cy="3694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30144-5177-4D5F-8BD7-29A579F72B03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00BC-B924-4AF3-ACFC-486726CED226}">
      <dsp:nvSpPr>
        <dsp:cNvPr id="0" name=""/>
        <dsp:cNvSpPr/>
      </dsp:nvSpPr>
      <dsp:spPr>
        <a:xfrm>
          <a:off x="224472" y="0"/>
          <a:ext cx="7379017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MINIMUM NIGHT ON REVIEWS</a:t>
          </a:r>
        </a:p>
      </dsp:txBody>
      <dsp:txXfrm>
        <a:off x="224472" y="0"/>
        <a:ext cx="7379017" cy="4489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DB9C-D1F6-45E2-9D72-A7CF774CAD7B}">
      <dsp:nvSpPr>
        <dsp:cNvPr id="0" name=""/>
        <dsp:cNvSpPr/>
      </dsp:nvSpPr>
      <dsp:spPr>
        <a:xfrm>
          <a:off x="4824" y="0"/>
          <a:ext cx="9870950" cy="391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Customers are more likely to leave reviews for lower number of minimum nights.</a:t>
          </a:r>
          <a:endParaRPr lang="en-US" sz="1700" kern="1200"/>
        </a:p>
      </dsp:txBody>
      <dsp:txXfrm>
        <a:off x="16299" y="11475"/>
        <a:ext cx="9848000" cy="36884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A806-890E-45CF-BAA0-23FEFF4B128C}">
      <dsp:nvSpPr>
        <dsp:cNvPr id="0" name=""/>
        <dsp:cNvSpPr/>
      </dsp:nvSpPr>
      <dsp:spPr>
        <a:xfrm>
          <a:off x="0" y="0"/>
          <a:ext cx="518158" cy="5181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8B419-0B27-41EC-8D0C-C167B855FEC9}">
      <dsp:nvSpPr>
        <dsp:cNvPr id="0" name=""/>
        <dsp:cNvSpPr/>
      </dsp:nvSpPr>
      <dsp:spPr>
        <a:xfrm>
          <a:off x="259079" y="0"/>
          <a:ext cx="5831205" cy="5181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Bivariate and Multivariate Analysis</a:t>
          </a:r>
        </a:p>
      </dsp:txBody>
      <dsp:txXfrm>
        <a:off x="259079" y="0"/>
        <a:ext cx="5831205" cy="51815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105C-B798-4821-AAF1-201C13327D0A}">
      <dsp:nvSpPr>
        <dsp:cNvPr id="0" name=""/>
        <dsp:cNvSpPr/>
      </dsp:nvSpPr>
      <dsp:spPr>
        <a:xfrm>
          <a:off x="0" y="0"/>
          <a:ext cx="509114" cy="5091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D81B6-CAC7-4F7E-88DA-46CB862E753B}">
      <dsp:nvSpPr>
        <dsp:cNvPr id="0" name=""/>
        <dsp:cNvSpPr/>
      </dsp:nvSpPr>
      <dsp:spPr>
        <a:xfrm>
          <a:off x="254557" y="0"/>
          <a:ext cx="5536643" cy="5091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254557" y="0"/>
        <a:ext cx="5536643" cy="50911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0B117-E628-46B2-96AB-D5D0EC3C8613}">
      <dsp:nvSpPr>
        <dsp:cNvPr id="0" name=""/>
        <dsp:cNvSpPr/>
      </dsp:nvSpPr>
      <dsp:spPr>
        <a:xfrm>
          <a:off x="0" y="3812531"/>
          <a:ext cx="11049000" cy="834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clustering machine learning model toidentify groups of similar objects in datasets with two or more variable quantities can be made.</a:t>
          </a:r>
        </a:p>
      </dsp:txBody>
      <dsp:txXfrm>
        <a:off x="0" y="3812531"/>
        <a:ext cx="11049000" cy="834088"/>
      </dsp:txXfrm>
    </dsp:sp>
    <dsp:sp modelId="{21924577-DE0F-4136-82D3-6665112E28FC}">
      <dsp:nvSpPr>
        <dsp:cNvPr id="0" name=""/>
        <dsp:cNvSpPr/>
      </dsp:nvSpPr>
      <dsp:spPr>
        <a:xfrm rot="10800000">
          <a:off x="0" y="2542214"/>
          <a:ext cx="11049000" cy="12828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collection team should collect data about review scores so that it can strengthen the later analysis.</a:t>
          </a:r>
        </a:p>
      </dsp:txBody>
      <dsp:txXfrm rot="10800000">
        <a:off x="0" y="2542214"/>
        <a:ext cx="11049000" cy="833543"/>
      </dsp:txXfrm>
    </dsp:sp>
    <dsp:sp modelId="{DDADDC83-ED54-46BA-8BD4-9A377C76A00D}">
      <dsp:nvSpPr>
        <dsp:cNvPr id="0" name=""/>
        <dsp:cNvSpPr/>
      </dsp:nvSpPr>
      <dsp:spPr>
        <a:xfrm rot="10800000">
          <a:off x="0" y="1271897"/>
          <a:ext cx="11049000" cy="12828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Ample amount and variety of visuals have can used in the presentations for the stake-holders.</a:t>
          </a:r>
        </a:p>
      </dsp:txBody>
      <dsp:txXfrm rot="10800000">
        <a:off x="0" y="1271897"/>
        <a:ext cx="11049000" cy="833543"/>
      </dsp:txXfrm>
    </dsp:sp>
    <dsp:sp modelId="{9A08791D-F86F-4523-9F4A-A611A57A3070}">
      <dsp:nvSpPr>
        <dsp:cNvPr id="0" name=""/>
        <dsp:cNvSpPr/>
      </dsp:nvSpPr>
      <dsp:spPr>
        <a:xfrm rot="10800000">
          <a:off x="0" y="1580"/>
          <a:ext cx="11049000" cy="12828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significant insights are derived based on various attributes in the dataset.</a:t>
          </a:r>
        </a:p>
      </dsp:txBody>
      <dsp:txXfrm rot="10800000">
        <a:off x="0" y="1580"/>
        <a:ext cx="11049000" cy="83354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84A26-EAEB-48DA-BB81-CE3DBC33176A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FD72B-E0D3-48BF-82AC-5BB5465A0772}">
      <dsp:nvSpPr>
        <dsp:cNvPr id="0" name=""/>
        <dsp:cNvSpPr/>
      </dsp:nvSpPr>
      <dsp:spPr>
        <a:xfrm>
          <a:off x="224472" y="0"/>
          <a:ext cx="5334952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SOURCES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472" y="0"/>
        <a:ext cx="5334952" cy="44894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3C08E-4A65-4C7A-A646-6380F432C838}">
      <dsp:nvSpPr>
        <dsp:cNvPr id="0" name=""/>
        <dsp:cNvSpPr/>
      </dsp:nvSpPr>
      <dsp:spPr>
        <a:xfrm>
          <a:off x="3048" y="0"/>
          <a:ext cx="6236588" cy="56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The columns in the dataset are self-explanatory. You can refer to the  diagram given below to get a better idea of what each column signifies.</a:t>
          </a:r>
          <a:endParaRPr lang="en-US" sz="1400" kern="1200"/>
        </a:p>
      </dsp:txBody>
      <dsp:txXfrm>
        <a:off x="19656" y="16608"/>
        <a:ext cx="6203372" cy="5338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A5159-9C7D-4AB6-B1B8-DDD1C7155A81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4091-E174-4DCB-9C82-476638D62320}">
      <dsp:nvSpPr>
        <dsp:cNvPr id="0" name=""/>
        <dsp:cNvSpPr/>
      </dsp:nvSpPr>
      <dsp:spPr>
        <a:xfrm>
          <a:off x="224472" y="0"/>
          <a:ext cx="6008052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–DATA METHODOLOGY</a:t>
          </a:r>
        </a:p>
      </dsp:txBody>
      <dsp:txXfrm>
        <a:off x="224472" y="0"/>
        <a:ext cx="6008052" cy="44894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C44D9-DAEA-428E-B756-591C9887EDFB}">
      <dsp:nvSpPr>
        <dsp:cNvPr id="0" name=""/>
        <dsp:cNvSpPr/>
      </dsp:nvSpPr>
      <dsp:spPr>
        <a:xfrm>
          <a:off x="0" y="117483"/>
          <a:ext cx="1021613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Conducted a thorough analysis of NewYork Airbnbs Dataset.</a:t>
          </a:r>
          <a:endParaRPr lang="en-US" sz="2500" kern="1200"/>
        </a:p>
      </dsp:txBody>
      <dsp:txXfrm>
        <a:off x="46406" y="163889"/>
        <a:ext cx="10123322" cy="857813"/>
      </dsp:txXfrm>
    </dsp:sp>
    <dsp:sp modelId="{AFA2121F-EFA2-49C1-8044-DFBE942F9607}">
      <dsp:nvSpPr>
        <dsp:cNvPr id="0" name=""/>
        <dsp:cNvSpPr/>
      </dsp:nvSpPr>
      <dsp:spPr>
        <a:xfrm>
          <a:off x="0" y="1054762"/>
          <a:ext cx="1021613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Cleaned the data set using python.</a:t>
          </a:r>
          <a:endParaRPr lang="en-US" sz="2500" kern="1200"/>
        </a:p>
      </dsp:txBody>
      <dsp:txXfrm>
        <a:off x="46406" y="1101168"/>
        <a:ext cx="10123322" cy="857813"/>
      </dsp:txXfrm>
    </dsp:sp>
    <dsp:sp modelId="{279B0E78-0971-417A-ACF6-34917F0A0FE4}">
      <dsp:nvSpPr>
        <dsp:cNvPr id="0" name=""/>
        <dsp:cNvSpPr/>
      </dsp:nvSpPr>
      <dsp:spPr>
        <a:xfrm>
          <a:off x="0" y="2077387"/>
          <a:ext cx="1021613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Derived the necessary features.</a:t>
          </a:r>
          <a:endParaRPr lang="en-US" sz="2500" kern="1200"/>
        </a:p>
      </dsp:txBody>
      <dsp:txXfrm>
        <a:off x="46406" y="2123793"/>
        <a:ext cx="10123322" cy="857813"/>
      </dsp:txXfrm>
    </dsp:sp>
    <dsp:sp modelId="{F5867C3B-0CC9-4544-9671-2444F4EBDD49}">
      <dsp:nvSpPr>
        <dsp:cNvPr id="0" name=""/>
        <dsp:cNvSpPr/>
      </dsp:nvSpPr>
      <dsp:spPr>
        <a:xfrm>
          <a:off x="0" y="3100012"/>
          <a:ext cx="1021613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Used group aggregation, pivot table and other statistical methods.</a:t>
          </a:r>
          <a:endParaRPr lang="en-US" sz="2500" kern="1200"/>
        </a:p>
      </dsp:txBody>
      <dsp:txXfrm>
        <a:off x="46406" y="3146418"/>
        <a:ext cx="10123322" cy="857813"/>
      </dsp:txXfrm>
    </dsp:sp>
    <dsp:sp modelId="{F3F3FA86-778E-4A90-9F4B-1A91F37BA846}">
      <dsp:nvSpPr>
        <dsp:cNvPr id="0" name=""/>
        <dsp:cNvSpPr/>
      </dsp:nvSpPr>
      <dsp:spPr>
        <a:xfrm>
          <a:off x="0" y="4122637"/>
          <a:ext cx="10216134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Created charts and visualizations using Tableau.</a:t>
          </a:r>
          <a:endParaRPr lang="en-US" sz="2500" kern="1200"/>
        </a:p>
      </dsp:txBody>
      <dsp:txXfrm>
        <a:off x="46406" y="4169043"/>
        <a:ext cx="10123322" cy="857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E0D61-C6DA-4731-867D-5EA33FA564B3}">
      <dsp:nvSpPr>
        <dsp:cNvPr id="0" name=""/>
        <dsp:cNvSpPr/>
      </dsp:nvSpPr>
      <dsp:spPr>
        <a:xfrm>
          <a:off x="0" y="0"/>
          <a:ext cx="518158" cy="5181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7F87F-B210-48A7-BF6C-2085F686702A}">
      <dsp:nvSpPr>
        <dsp:cNvPr id="0" name=""/>
        <dsp:cNvSpPr/>
      </dsp:nvSpPr>
      <dsp:spPr>
        <a:xfrm>
          <a:off x="259079" y="0"/>
          <a:ext cx="3017520" cy="5181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259079" y="0"/>
        <a:ext cx="3017520" cy="5181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4A83F-1329-4DBA-BD44-13452E9125DE}">
      <dsp:nvSpPr>
        <dsp:cNvPr id="0" name=""/>
        <dsp:cNvSpPr/>
      </dsp:nvSpPr>
      <dsp:spPr>
        <a:xfrm>
          <a:off x="0" y="0"/>
          <a:ext cx="838200" cy="838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19FDC-A05F-437F-9FED-F78AEEBB63F9}">
      <dsp:nvSpPr>
        <dsp:cNvPr id="0" name=""/>
        <dsp:cNvSpPr/>
      </dsp:nvSpPr>
      <dsp:spPr>
        <a:xfrm>
          <a:off x="419099" y="0"/>
          <a:ext cx="8123765" cy="83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ASSUMPTIONS</a:t>
          </a:r>
        </a:p>
      </dsp:txBody>
      <dsp:txXfrm>
        <a:off x="419099" y="0"/>
        <a:ext cx="8123765" cy="83820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38D2-689A-4D75-99DF-ED3EAE2AE82B}">
      <dsp:nvSpPr>
        <dsp:cNvPr id="0" name=""/>
        <dsp:cNvSpPr/>
      </dsp:nvSpPr>
      <dsp:spPr>
        <a:xfrm>
          <a:off x="2261569" y="1956855"/>
          <a:ext cx="5344604" cy="176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2261569" y="1956855"/>
        <a:ext cx="5344604" cy="1761290"/>
      </dsp:txXfrm>
    </dsp:sp>
    <dsp:sp modelId="{4E07CEDA-DC2D-4C5E-A9C8-525A6BB8A79C}">
      <dsp:nvSpPr>
        <dsp:cNvPr id="0" name=""/>
        <dsp:cNvSpPr/>
      </dsp:nvSpPr>
      <dsp:spPr>
        <a:xfrm>
          <a:off x="2255495" y="142118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2E5B-B0E4-4213-AEF3-3180ED763CDB}">
      <dsp:nvSpPr>
        <dsp:cNvPr id="0" name=""/>
        <dsp:cNvSpPr/>
      </dsp:nvSpPr>
      <dsp:spPr>
        <a:xfrm>
          <a:off x="2553093" y="825985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13DA-5692-4449-AD2F-2B3B69C940EF}">
      <dsp:nvSpPr>
        <dsp:cNvPr id="0" name=""/>
        <dsp:cNvSpPr/>
      </dsp:nvSpPr>
      <dsp:spPr>
        <a:xfrm>
          <a:off x="3267326" y="945024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5FFF2-59F3-4446-853E-F280EBBE46FF}">
      <dsp:nvSpPr>
        <dsp:cNvPr id="0" name=""/>
        <dsp:cNvSpPr/>
      </dsp:nvSpPr>
      <dsp:spPr>
        <a:xfrm>
          <a:off x="3862521" y="29031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B183-C064-4FFA-ADD3-A1EC0AF5CAB2}">
      <dsp:nvSpPr>
        <dsp:cNvPr id="0" name=""/>
        <dsp:cNvSpPr/>
      </dsp:nvSpPr>
      <dsp:spPr>
        <a:xfrm>
          <a:off x="4636274" y="52232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04A3-1A93-4DCB-A6E6-45C7417446E7}">
      <dsp:nvSpPr>
        <dsp:cNvPr id="0" name=""/>
        <dsp:cNvSpPr/>
      </dsp:nvSpPr>
      <dsp:spPr>
        <a:xfrm>
          <a:off x="5588585" y="46886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29C9-D50D-4F2B-8FFF-3829200AA06C}">
      <dsp:nvSpPr>
        <dsp:cNvPr id="0" name=""/>
        <dsp:cNvSpPr/>
      </dsp:nvSpPr>
      <dsp:spPr>
        <a:xfrm>
          <a:off x="6183780" y="766466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3EBE-DC0E-4A3B-ABBF-C0D352E453CF}">
      <dsp:nvSpPr>
        <dsp:cNvPr id="0" name=""/>
        <dsp:cNvSpPr/>
      </dsp:nvSpPr>
      <dsp:spPr>
        <a:xfrm>
          <a:off x="7017052" y="142118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AE332-A98A-4C4D-9B82-7416A6C8F421}">
      <dsp:nvSpPr>
        <dsp:cNvPr id="0" name=""/>
        <dsp:cNvSpPr/>
      </dsp:nvSpPr>
      <dsp:spPr>
        <a:xfrm>
          <a:off x="7374169" y="2075894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CA80-29E6-4C35-8B52-C5319280ABBE}">
      <dsp:nvSpPr>
        <dsp:cNvPr id="0" name=""/>
        <dsp:cNvSpPr/>
      </dsp:nvSpPr>
      <dsp:spPr>
        <a:xfrm>
          <a:off x="4279157" y="825985"/>
          <a:ext cx="1093214" cy="109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85071-0ABE-48AA-988D-C55C80F3F885}">
      <dsp:nvSpPr>
        <dsp:cNvPr id="0" name=""/>
        <dsp:cNvSpPr/>
      </dsp:nvSpPr>
      <dsp:spPr>
        <a:xfrm>
          <a:off x="1957898" y="3087725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FE079-ED66-4FD0-AB94-1D2C194A499D}">
      <dsp:nvSpPr>
        <dsp:cNvPr id="0" name=""/>
        <dsp:cNvSpPr/>
      </dsp:nvSpPr>
      <dsp:spPr>
        <a:xfrm>
          <a:off x="2315015" y="3623400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CC46A-4D11-4878-AD49-606171A35C54}">
      <dsp:nvSpPr>
        <dsp:cNvPr id="0" name=""/>
        <dsp:cNvSpPr/>
      </dsp:nvSpPr>
      <dsp:spPr>
        <a:xfrm>
          <a:off x="3207807" y="4099555"/>
          <a:ext cx="971746" cy="971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26C99-0E19-49D3-88F4-6E232DC67A0C}">
      <dsp:nvSpPr>
        <dsp:cNvPr id="0" name=""/>
        <dsp:cNvSpPr/>
      </dsp:nvSpPr>
      <dsp:spPr>
        <a:xfrm>
          <a:off x="4457716" y="487330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FC81-A1C3-4DE6-AE9E-6B21571F3439}">
      <dsp:nvSpPr>
        <dsp:cNvPr id="0" name=""/>
        <dsp:cNvSpPr/>
      </dsp:nvSpPr>
      <dsp:spPr>
        <a:xfrm>
          <a:off x="4695793" y="4099555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4337B-DD09-4C11-A1A6-362CAB5BBE57}">
      <dsp:nvSpPr>
        <dsp:cNvPr id="0" name=""/>
        <dsp:cNvSpPr/>
      </dsp:nvSpPr>
      <dsp:spPr>
        <a:xfrm>
          <a:off x="5290988" y="493282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1BE0F-0820-441E-AE00-ED4001378A2F}">
      <dsp:nvSpPr>
        <dsp:cNvPr id="0" name=""/>
        <dsp:cNvSpPr/>
      </dsp:nvSpPr>
      <dsp:spPr>
        <a:xfrm>
          <a:off x="5826663" y="3980517"/>
          <a:ext cx="971746" cy="971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29BE-1F31-4853-8264-539CF011A02F}">
      <dsp:nvSpPr>
        <dsp:cNvPr id="0" name=""/>
        <dsp:cNvSpPr/>
      </dsp:nvSpPr>
      <dsp:spPr>
        <a:xfrm>
          <a:off x="7136091" y="3742439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F050-B70D-4808-A1B3-0979D5C9E5F8}">
      <dsp:nvSpPr>
        <dsp:cNvPr id="0" name=""/>
        <dsp:cNvSpPr/>
      </dsp:nvSpPr>
      <dsp:spPr>
        <a:xfrm>
          <a:off x="4146458" y="2607"/>
          <a:ext cx="2679883" cy="97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To Conduct a thorough analysis of New York Airbnb Dataset.</a:t>
          </a:r>
          <a:endParaRPr lang="en-US" sz="1800" kern="1200" dirty="0"/>
        </a:p>
      </dsp:txBody>
      <dsp:txXfrm>
        <a:off x="4174871" y="31020"/>
        <a:ext cx="2623057" cy="913267"/>
      </dsp:txXfrm>
    </dsp:sp>
    <dsp:sp modelId="{C76B2B20-C32B-45F9-9C79-B0FB63C94657}">
      <dsp:nvSpPr>
        <dsp:cNvPr id="0" name=""/>
        <dsp:cNvSpPr/>
      </dsp:nvSpPr>
      <dsp:spPr>
        <a:xfrm rot="5400000">
          <a:off x="5304507" y="996953"/>
          <a:ext cx="363785" cy="43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355437" y="1033332"/>
        <a:ext cx="261926" cy="254650"/>
      </dsp:txXfrm>
    </dsp:sp>
    <dsp:sp modelId="{226F94B4-4B55-49FA-9AE4-3D05B272CC7C}">
      <dsp:nvSpPr>
        <dsp:cNvPr id="0" name=""/>
        <dsp:cNvSpPr/>
      </dsp:nvSpPr>
      <dsp:spPr>
        <a:xfrm>
          <a:off x="4146458" y="1457748"/>
          <a:ext cx="2679883" cy="97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Ask effective questions that can lead to data insights</a:t>
          </a:r>
          <a:endParaRPr lang="en-US" sz="1800" kern="1200"/>
        </a:p>
      </dsp:txBody>
      <dsp:txXfrm>
        <a:off x="4174871" y="1486161"/>
        <a:ext cx="2623057" cy="913267"/>
      </dsp:txXfrm>
    </dsp:sp>
    <dsp:sp modelId="{D899E0F8-7CB9-4FAF-AEFD-1F0DD7995129}">
      <dsp:nvSpPr>
        <dsp:cNvPr id="0" name=""/>
        <dsp:cNvSpPr/>
      </dsp:nvSpPr>
      <dsp:spPr>
        <a:xfrm rot="5400000">
          <a:off x="5304507" y="2452093"/>
          <a:ext cx="363785" cy="43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355437" y="2488472"/>
        <a:ext cx="261926" cy="254650"/>
      </dsp:txXfrm>
    </dsp:sp>
    <dsp:sp modelId="{85D0DAA6-01F6-43ED-9678-67573A4AFF91}">
      <dsp:nvSpPr>
        <dsp:cNvPr id="0" name=""/>
        <dsp:cNvSpPr/>
      </dsp:nvSpPr>
      <dsp:spPr>
        <a:xfrm>
          <a:off x="4146458" y="2912888"/>
          <a:ext cx="2679883" cy="97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process,analyze and share findings by data visualization and</a:t>
          </a:r>
          <a:endParaRPr lang="en-US" sz="1800" kern="1200"/>
        </a:p>
      </dsp:txBody>
      <dsp:txXfrm>
        <a:off x="4174871" y="2941301"/>
        <a:ext cx="2623057" cy="913267"/>
      </dsp:txXfrm>
    </dsp:sp>
    <dsp:sp modelId="{3B62C83A-6DE6-42F7-8970-692641AA7C6B}">
      <dsp:nvSpPr>
        <dsp:cNvPr id="0" name=""/>
        <dsp:cNvSpPr/>
      </dsp:nvSpPr>
      <dsp:spPr>
        <a:xfrm rot="5400000">
          <a:off x="5304507" y="3907234"/>
          <a:ext cx="363785" cy="43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355437" y="3943613"/>
        <a:ext cx="261926" cy="254650"/>
      </dsp:txXfrm>
    </dsp:sp>
    <dsp:sp modelId="{98A37793-9B08-4199-B234-83DD225891C2}">
      <dsp:nvSpPr>
        <dsp:cNvPr id="0" name=""/>
        <dsp:cNvSpPr/>
      </dsp:nvSpPr>
      <dsp:spPr>
        <a:xfrm>
          <a:off x="4146458" y="4368028"/>
          <a:ext cx="2679883" cy="97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statistical techniques</a:t>
          </a:r>
          <a:endParaRPr lang="en-US" sz="1800" kern="1200"/>
        </a:p>
      </dsp:txBody>
      <dsp:txXfrm>
        <a:off x="4174871" y="4396441"/>
        <a:ext cx="2623057" cy="913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AA46A-176F-4791-BE0B-622D0DC2289A}">
      <dsp:nvSpPr>
        <dsp:cNvPr id="0" name=""/>
        <dsp:cNvSpPr/>
      </dsp:nvSpPr>
      <dsp:spPr>
        <a:xfrm>
          <a:off x="0" y="79592"/>
          <a:ext cx="8214359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/>
            <a:t>In the first phase the data captured and  loaded into various environment.</a:t>
          </a:r>
          <a:endParaRPr lang="en-US" sz="3300" kern="1200" dirty="0"/>
        </a:p>
      </dsp:txBody>
      <dsp:txXfrm>
        <a:off x="62198" y="141790"/>
        <a:ext cx="8089963" cy="1149734"/>
      </dsp:txXfrm>
    </dsp:sp>
    <dsp:sp modelId="{D41B0861-7A6E-4E41-9BC7-7EB454D130D1}">
      <dsp:nvSpPr>
        <dsp:cNvPr id="0" name=""/>
        <dsp:cNvSpPr/>
      </dsp:nvSpPr>
      <dsp:spPr>
        <a:xfrm>
          <a:off x="0" y="1448762"/>
          <a:ext cx="8214359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/>
            <a:t>Once data is cleaned, EDA is done and  new features are created.</a:t>
          </a:r>
          <a:endParaRPr lang="en-US" sz="3300" kern="1200"/>
        </a:p>
      </dsp:txBody>
      <dsp:txXfrm>
        <a:off x="62198" y="1510960"/>
        <a:ext cx="8089963" cy="1149734"/>
      </dsp:txXfrm>
    </dsp:sp>
    <dsp:sp modelId="{00E70359-8639-4A40-BE7F-22EA8CB52D81}">
      <dsp:nvSpPr>
        <dsp:cNvPr id="0" name=""/>
        <dsp:cNvSpPr/>
      </dsp:nvSpPr>
      <dsp:spPr>
        <a:xfrm>
          <a:off x="0" y="2817932"/>
          <a:ext cx="8214359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/>
            <a:t>Then Meaningful insights are</a:t>
          </a:r>
          <a:r>
            <a:rPr lang="en-US" sz="3300" kern="1200"/>
            <a:t> </a:t>
          </a:r>
          <a:r>
            <a:rPr lang="en-US" sz="3300" b="1" i="1" kern="1200"/>
            <a:t>derived using various analytical methods.</a:t>
          </a:r>
          <a:endParaRPr lang="en-US" sz="3300" kern="1200"/>
        </a:p>
      </dsp:txBody>
      <dsp:txXfrm>
        <a:off x="62198" y="2880130"/>
        <a:ext cx="8089963" cy="1149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D0664-F160-4F46-8573-0AB3839115FC}">
      <dsp:nvSpPr>
        <dsp:cNvPr id="0" name=""/>
        <dsp:cNvSpPr/>
      </dsp:nvSpPr>
      <dsp:spPr>
        <a:xfrm>
          <a:off x="0" y="0"/>
          <a:ext cx="762000" cy="762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228A6-DF8A-4822-ACFC-E36248AD8FF8}">
      <dsp:nvSpPr>
        <dsp:cNvPr id="0" name=""/>
        <dsp:cNvSpPr/>
      </dsp:nvSpPr>
      <dsp:spPr>
        <a:xfrm>
          <a:off x="381000" y="0"/>
          <a:ext cx="3657600" cy="76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DATA LIFE CYCLE</a:t>
          </a:r>
          <a:endParaRPr lang="en-US" sz="2400" kern="1200" dirty="0"/>
        </a:p>
      </dsp:txBody>
      <dsp:txXfrm>
        <a:off x="381000" y="0"/>
        <a:ext cx="3657600" cy="762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9534D-8160-439A-9ED5-113F0122D4C7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1A1CD-EC90-4816-854F-65E8576402AC}">
      <dsp:nvSpPr>
        <dsp:cNvPr id="0" name=""/>
        <dsp:cNvSpPr/>
      </dsp:nvSpPr>
      <dsp:spPr>
        <a:xfrm>
          <a:off x="258762" y="0"/>
          <a:ext cx="6479221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Importing libraries and reading the data</a:t>
          </a:r>
        </a:p>
      </dsp:txBody>
      <dsp:txXfrm>
        <a:off x="258762" y="0"/>
        <a:ext cx="6479221" cy="5175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DB991-A827-41C1-8D12-F66E3F9CEF4C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5ABAA-2220-413E-B127-FE0108A9FBCF}">
      <dsp:nvSpPr>
        <dsp:cNvPr id="0" name=""/>
        <dsp:cNvSpPr/>
      </dsp:nvSpPr>
      <dsp:spPr>
        <a:xfrm>
          <a:off x="258762" y="0"/>
          <a:ext cx="4208462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Creating features</a:t>
          </a:r>
        </a:p>
      </dsp:txBody>
      <dsp:txXfrm>
        <a:off x="258762" y="0"/>
        <a:ext cx="4208462" cy="5175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0CD0-691E-4188-BC1F-5DFF08913547}">
      <dsp:nvSpPr>
        <dsp:cNvPr id="0" name=""/>
        <dsp:cNvSpPr/>
      </dsp:nvSpPr>
      <dsp:spPr>
        <a:xfrm>
          <a:off x="0" y="0"/>
          <a:ext cx="517525" cy="517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98DD3-F40E-4366-A898-3D7111186AA7}">
      <dsp:nvSpPr>
        <dsp:cNvPr id="0" name=""/>
        <dsp:cNvSpPr/>
      </dsp:nvSpPr>
      <dsp:spPr>
        <a:xfrm>
          <a:off x="258762" y="0"/>
          <a:ext cx="2286635" cy="51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Data types</a:t>
          </a:r>
        </a:p>
      </dsp:txBody>
      <dsp:txXfrm>
        <a:off x="258762" y="0"/>
        <a:ext cx="2286635" cy="51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76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9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8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5975" y="364807"/>
            <a:ext cx="5480050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90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image" Target="../media/image21.png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diagramColors" Target="../diagrams/colors13.xml"/><Relationship Id="rId5" Type="http://schemas.openxmlformats.org/officeDocument/2006/relationships/image" Target="../media/image24.png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7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2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image" Target="../media/image32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3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image" Target="../media/image38.png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image" Target="../media/image37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39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2F8663AA-A8BE-412C-A76F-01F9D92E1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1323" y="-151893"/>
            <a:ext cx="924163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Decoding NYC Airbnb: 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Unveiling Hidden Insights</a:t>
            </a:r>
          </a:p>
          <a:p>
            <a:pPr algn="ctr"/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by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Deepak Palsavdiya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Bhavini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Bhavesh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Heniya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Dipali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Pawar</a:t>
            </a:r>
            <a:br>
              <a:rPr lang="en-IN" sz="5400" dirty="0"/>
            </a:b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0A2F56-07E1-4F80-9A92-0EF3B79C7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764456"/>
              </p:ext>
            </p:extLst>
          </p:nvPr>
        </p:nvGraphicFramePr>
        <p:xfrm>
          <a:off x="655002" y="306641"/>
          <a:ext cx="3307398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47F7628-9441-4945-9D7C-7E5EB03C7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02" y="990600"/>
            <a:ext cx="4962525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23AF8-4886-4809-B08E-AFAEB6B5A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01" y="3698240"/>
            <a:ext cx="4962525" cy="312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8F87B-93F4-4144-9388-AC9E51594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990601"/>
            <a:ext cx="5486400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75AF7D-7DAC-4E67-84B3-8310189BC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3698240"/>
            <a:ext cx="54864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302" y="762012"/>
            <a:ext cx="5753735" cy="5734050"/>
            <a:chOff x="6267302" y="762012"/>
            <a:chExt cx="5753735" cy="5734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302" y="799986"/>
              <a:ext cx="2372020" cy="5658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71550"/>
              <a:ext cx="1847850" cy="5133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762012"/>
              <a:ext cx="2190750" cy="5734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0" y="971550"/>
              <a:ext cx="1590675" cy="5133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7875" y="762012"/>
              <a:ext cx="2352675" cy="5734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425" y="971550"/>
              <a:ext cx="1752600" cy="5133975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796D77-A103-49B9-A87F-CFE0D0E7C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9137"/>
              </p:ext>
            </p:extLst>
          </p:nvPr>
        </p:nvGraphicFramePr>
        <p:xfrm>
          <a:off x="914400" y="326378"/>
          <a:ext cx="8044180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230A8D7-432A-4DDB-8FDB-A7394289A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416406"/>
              </p:ext>
            </p:extLst>
          </p:nvPr>
        </p:nvGraphicFramePr>
        <p:xfrm>
          <a:off x="341069" y="2412646"/>
          <a:ext cx="5854700" cy="2432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3A07F0-A367-433C-B3EE-E9189AF6C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1072"/>
              </p:ext>
            </p:extLst>
          </p:nvPr>
        </p:nvGraphicFramePr>
        <p:xfrm>
          <a:off x="3767834" y="225424"/>
          <a:ext cx="5909565" cy="4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735965"/>
            <a:ext cx="11133201" cy="498157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5D74D8-A6AC-4A14-8B83-85D501A5F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73304"/>
              </p:ext>
            </p:extLst>
          </p:nvPr>
        </p:nvGraphicFramePr>
        <p:xfrm>
          <a:off x="838200" y="5925820"/>
          <a:ext cx="7416165" cy="3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27" y="1371600"/>
            <a:ext cx="5023973" cy="379296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AC9DBBB-BB5A-4566-8410-8DABFAF82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852838"/>
              </p:ext>
            </p:extLst>
          </p:nvPr>
        </p:nvGraphicFramePr>
        <p:xfrm>
          <a:off x="1140090" y="326719"/>
          <a:ext cx="7430134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B36786D-7527-48DE-BB69-A4811452D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357295"/>
              </p:ext>
            </p:extLst>
          </p:nvPr>
        </p:nvGraphicFramePr>
        <p:xfrm>
          <a:off x="1035756" y="5573863"/>
          <a:ext cx="8631555" cy="76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248582" y="2743200"/>
            <a:ext cx="2643447" cy="1938476"/>
            <a:chOff x="7686617" y="4019371"/>
            <a:chExt cx="2272030" cy="1119505"/>
          </a:xfrm>
        </p:grpSpPr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6617" y="4019371"/>
              <a:ext cx="2271891" cy="1119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58125" y="4191000"/>
              <a:ext cx="1933575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99958" y="3877309"/>
            <a:ext cx="1918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0" dirty="0">
                <a:latin typeface="Georgia"/>
                <a:cs typeface="Georgia"/>
              </a:rPr>
              <a:t>N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260" dirty="0">
                <a:latin typeface="Georgia"/>
                <a:cs typeface="Georgia"/>
              </a:rPr>
              <a:t>b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245" dirty="0">
                <a:latin typeface="Georgia"/>
                <a:cs typeface="Georgia"/>
              </a:rPr>
              <a:t>oo</a:t>
            </a:r>
            <a:r>
              <a:rPr sz="1200" b="1" i="1" spc="-200" dirty="0">
                <a:latin typeface="Georgia"/>
                <a:cs typeface="Georgia"/>
              </a:rPr>
              <a:t>d</a:t>
            </a:r>
            <a:r>
              <a:rPr sz="1200" b="1" i="1" spc="65" dirty="0">
                <a:latin typeface="Georgia"/>
                <a:cs typeface="Georgia"/>
              </a:rPr>
              <a:t> 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29" dirty="0">
                <a:latin typeface="Georgia"/>
                <a:cs typeface="Georgia"/>
              </a:rPr>
              <a:t>u</a:t>
            </a:r>
            <a:r>
              <a:rPr sz="1200" b="1" i="1" spc="-200" dirty="0">
                <a:latin typeface="Georgia"/>
                <a:cs typeface="Georgia"/>
              </a:rPr>
              <a:t>p</a:t>
            </a:r>
            <a:r>
              <a:rPr sz="1200" b="1" i="1" spc="-5" dirty="0">
                <a:latin typeface="Georgia"/>
                <a:cs typeface="Georgia"/>
              </a:rPr>
              <a:t> </a:t>
            </a:r>
            <a:r>
              <a:rPr sz="1200" b="1" i="1" spc="-185" dirty="0">
                <a:latin typeface="Georgia"/>
                <a:cs typeface="Georgia"/>
              </a:rPr>
              <a:t>p</a:t>
            </a:r>
            <a:r>
              <a:rPr sz="1200" b="1" i="1" spc="-235" dirty="0">
                <a:latin typeface="Georgia"/>
                <a:cs typeface="Georgia"/>
              </a:rPr>
              <a:t>e</a:t>
            </a:r>
            <a:r>
              <a:rPr sz="1200" b="1" i="1" spc="-275" dirty="0">
                <a:latin typeface="Georgia"/>
                <a:cs typeface="Georgia"/>
              </a:rPr>
              <a:t>rc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75" dirty="0">
                <a:latin typeface="Georgia"/>
                <a:cs typeface="Georgia"/>
              </a:rPr>
              <a:t>a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71" y="752386"/>
            <a:ext cx="6177076" cy="539602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4C4DB87-F75E-4A7F-8DDC-5D0ABD2DC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287022"/>
              </p:ext>
            </p:extLst>
          </p:nvPr>
        </p:nvGraphicFramePr>
        <p:xfrm>
          <a:off x="3033776" y="194944"/>
          <a:ext cx="6948424" cy="4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A28CD2D-3597-42C6-9742-7EC0FCFC80DE}"/>
              </a:ext>
            </a:extLst>
          </p:cNvPr>
          <p:cNvGraphicFramePr/>
          <p:nvPr/>
        </p:nvGraphicFramePr>
        <p:xfrm>
          <a:off x="1480185" y="6184900"/>
          <a:ext cx="7114540" cy="3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39188" y="4181422"/>
            <a:ext cx="2119630" cy="1109980"/>
            <a:chOff x="9239188" y="4181422"/>
            <a:chExt cx="2119630" cy="1109980"/>
          </a:xfrm>
        </p:grpSpPr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9188" y="4181422"/>
              <a:ext cx="2119499" cy="1109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0700" y="4352924"/>
              <a:ext cx="1781175" cy="7715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01150" y="4106291"/>
            <a:ext cx="219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90" dirty="0">
                <a:latin typeface="Georgia"/>
                <a:cs typeface="Georgia"/>
              </a:rPr>
              <a:t>M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305" dirty="0">
                <a:latin typeface="Georgia"/>
                <a:cs typeface="Georgia"/>
              </a:rPr>
              <a:t>m</a:t>
            </a:r>
            <a:r>
              <a:rPr sz="1200" b="1" i="1" spc="-229" dirty="0">
                <a:latin typeface="Georgia"/>
                <a:cs typeface="Georgia"/>
              </a:rPr>
              <a:t>u</a:t>
            </a:r>
            <a:r>
              <a:rPr sz="1200" b="1" i="1" spc="-254" dirty="0">
                <a:latin typeface="Georgia"/>
                <a:cs typeface="Georgia"/>
              </a:rPr>
              <a:t>m</a:t>
            </a:r>
            <a:r>
              <a:rPr sz="1200" b="1" i="1" spc="-55" dirty="0">
                <a:latin typeface="Georgia"/>
                <a:cs typeface="Georgia"/>
              </a:rPr>
              <a:t> 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150" dirty="0">
                <a:latin typeface="Georgia"/>
                <a:cs typeface="Georgia"/>
              </a:rPr>
              <a:t>t</a:t>
            </a:r>
            <a:r>
              <a:rPr sz="1200" b="1" i="1" spc="15" dirty="0">
                <a:latin typeface="Georgia"/>
                <a:cs typeface="Georgia"/>
              </a:rPr>
              <a:t> </a:t>
            </a:r>
            <a:r>
              <a:rPr sz="1200" b="1" i="1" spc="-275" dirty="0">
                <a:latin typeface="Georgia"/>
                <a:cs typeface="Georgia"/>
              </a:rPr>
              <a:t>ca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45" dirty="0">
                <a:latin typeface="Georgia"/>
                <a:cs typeface="Georgia"/>
              </a:rPr>
              <a:t>y</a:t>
            </a:r>
            <a:r>
              <a:rPr sz="1200" b="1" i="1" spc="114" dirty="0">
                <a:latin typeface="Georgia"/>
                <a:cs typeface="Georgia"/>
              </a:rPr>
              <a:t> </a:t>
            </a:r>
            <a:r>
              <a:rPr sz="1200" b="1" i="1" spc="-185" dirty="0">
                <a:latin typeface="Georgia"/>
                <a:cs typeface="Georgia"/>
              </a:rPr>
              <a:t>p</a:t>
            </a:r>
            <a:r>
              <a:rPr sz="1200" b="1" i="1" spc="-235" dirty="0">
                <a:latin typeface="Georgia"/>
                <a:cs typeface="Georgia"/>
              </a:rPr>
              <a:t>e</a:t>
            </a:r>
            <a:r>
              <a:rPr sz="1200" b="1" i="1" spc="-275" dirty="0">
                <a:latin typeface="Georgia"/>
                <a:cs typeface="Georgia"/>
              </a:rPr>
              <a:t>rc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75" dirty="0">
                <a:latin typeface="Georgia"/>
                <a:cs typeface="Georgia"/>
              </a:rPr>
              <a:t>a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409" y="1319223"/>
            <a:ext cx="9142090" cy="424176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10676-23A0-410E-9CF3-06B403CC9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9573"/>
              </p:ext>
            </p:extLst>
          </p:nvPr>
        </p:nvGraphicFramePr>
        <p:xfrm>
          <a:off x="2652395" y="224091"/>
          <a:ext cx="7603490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A11E9-CB14-4F5C-ADD7-2EF741B98EB3}"/>
              </a:ext>
            </a:extLst>
          </p:cNvPr>
          <p:cNvGraphicFramePr/>
          <p:nvPr/>
        </p:nvGraphicFramePr>
        <p:xfrm>
          <a:off x="917575" y="5670232"/>
          <a:ext cx="9880600" cy="39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E88E11-543A-45B3-8FEF-2B7B60B82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447906"/>
              </p:ext>
            </p:extLst>
          </p:nvPr>
        </p:nvGraphicFramePr>
        <p:xfrm>
          <a:off x="665162" y="274319"/>
          <a:ext cx="6090285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8F2073B-FAC6-40F3-8CA0-C08312934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914400"/>
            <a:ext cx="8153400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E432F-3944-4FB4-929F-C7AE6A8FA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2712722"/>
            <a:ext cx="10363199" cy="3645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DD93676-BFA9-4DD6-B1DD-7A6D52753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903018"/>
              </p:ext>
            </p:extLst>
          </p:nvPr>
        </p:nvGraphicFramePr>
        <p:xfrm>
          <a:off x="2590800" y="533400"/>
          <a:ext cx="5791200" cy="50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FA48D8-A775-4146-9CB3-EACD79F57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246147"/>
              </p:ext>
            </p:extLst>
          </p:nvPr>
        </p:nvGraphicFramePr>
        <p:xfrm>
          <a:off x="571500" y="1447800"/>
          <a:ext cx="11049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97E1419-709C-4287-80D7-F9548B17C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380123"/>
              </p:ext>
            </p:extLst>
          </p:nvPr>
        </p:nvGraphicFramePr>
        <p:xfrm>
          <a:off x="3355974" y="364807"/>
          <a:ext cx="5559425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459A43-AA56-4F6F-AC9A-1D687E7EFC18}"/>
              </a:ext>
            </a:extLst>
          </p:cNvPr>
          <p:cNvGraphicFramePr/>
          <p:nvPr/>
        </p:nvGraphicFramePr>
        <p:xfrm>
          <a:off x="2820035" y="972248"/>
          <a:ext cx="6242685" cy="56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133725" y="1457337"/>
            <a:ext cx="5781675" cy="5238750"/>
            <a:chOff x="3133725" y="1457337"/>
            <a:chExt cx="5781675" cy="5238750"/>
          </a:xfrm>
        </p:grpSpPr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725" y="1457337"/>
              <a:ext cx="5781675" cy="5238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3275" y="1666875"/>
              <a:ext cx="5181600" cy="4638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F9B6AC-FAB8-4DF7-BFD4-3D5CB974F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244106"/>
              </p:ext>
            </p:extLst>
          </p:nvPr>
        </p:nvGraphicFramePr>
        <p:xfrm>
          <a:off x="2777108" y="354266"/>
          <a:ext cx="6232525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18B347-5BF2-4112-B0C7-E025E4DE1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620892"/>
              </p:ext>
            </p:extLst>
          </p:nvPr>
        </p:nvGraphicFramePr>
        <p:xfrm>
          <a:off x="381000" y="1219200"/>
          <a:ext cx="10216134" cy="510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4D86FF-CE9B-4177-9DF1-B54A95896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364259"/>
              </p:ext>
            </p:extLst>
          </p:nvPr>
        </p:nvGraphicFramePr>
        <p:xfrm>
          <a:off x="1002982" y="768605"/>
          <a:ext cx="3797618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03431A-0EFB-417A-8D57-B0C70C759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563518"/>
              </p:ext>
            </p:extLst>
          </p:nvPr>
        </p:nvGraphicFramePr>
        <p:xfrm>
          <a:off x="457200" y="1676400"/>
          <a:ext cx="9990138" cy="386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22047D-621A-4A28-83DE-6BCBBC2B9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799049"/>
              </p:ext>
            </p:extLst>
          </p:nvPr>
        </p:nvGraphicFramePr>
        <p:xfrm>
          <a:off x="677334" y="609600"/>
          <a:ext cx="8542866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743200" y="1447800"/>
            <a:ext cx="5668010" cy="5229860"/>
            <a:chOff x="3352736" y="1047671"/>
            <a:chExt cx="5668010" cy="4544060"/>
          </a:xfrm>
        </p:grpSpPr>
        <p:pic>
          <p:nvPicPr>
            <p:cNvPr id="4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2736" y="1047671"/>
              <a:ext cx="5667501" cy="4543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49" y="1219200"/>
              <a:ext cx="5143500" cy="4019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67E0EDE-AF36-4F6A-8796-C86F575E2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769597"/>
              </p:ext>
            </p:extLst>
          </p:nvPr>
        </p:nvGraphicFramePr>
        <p:xfrm>
          <a:off x="677334" y="609600"/>
          <a:ext cx="9762066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D956426-D44B-4BCC-A968-2CBD82A64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963079"/>
              </p:ext>
            </p:extLst>
          </p:nvPr>
        </p:nvGraphicFramePr>
        <p:xfrm>
          <a:off x="990600" y="381000"/>
          <a:ext cx="3276600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66AAEF8-7D95-47AC-909E-5D17B24B5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43123"/>
              </p:ext>
            </p:extLst>
          </p:nvPr>
        </p:nvGraphicFramePr>
        <p:xfrm>
          <a:off x="-228600" y="990600"/>
          <a:ext cx="10972800" cy="534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5A4A04D-2485-4801-BB43-2706A5035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556067"/>
              </p:ext>
            </p:extLst>
          </p:nvPr>
        </p:nvGraphicFramePr>
        <p:xfrm>
          <a:off x="1108392" y="1440561"/>
          <a:ext cx="8214359" cy="417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23FFC46-BC53-4DFB-8600-21488AE18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223881"/>
              </p:ext>
            </p:extLst>
          </p:nvPr>
        </p:nvGraphicFramePr>
        <p:xfrm>
          <a:off x="914400" y="304800"/>
          <a:ext cx="4038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5F1B81-297A-41BC-9551-85B5E4E41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236498"/>
              </p:ext>
            </p:extLst>
          </p:nvPr>
        </p:nvGraphicFramePr>
        <p:xfrm>
          <a:off x="469265" y="391223"/>
          <a:ext cx="6737984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2B977BE-D83F-4C3B-81AB-1EDBC266D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752600"/>
            <a:ext cx="9372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31AA1F-5146-4EAD-81F4-3A8D9A78B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461485"/>
              </p:ext>
            </p:extLst>
          </p:nvPr>
        </p:nvGraphicFramePr>
        <p:xfrm>
          <a:off x="623887" y="348932"/>
          <a:ext cx="4467225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5725" y="1504950"/>
            <a:ext cx="12096750" cy="4667250"/>
            <a:chOff x="85725" y="1504950"/>
            <a:chExt cx="12096750" cy="3037205"/>
          </a:xfrm>
        </p:grpSpPr>
        <p:pic>
          <p:nvPicPr>
            <p:cNvPr id="4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975" y="3954638"/>
              <a:ext cx="10106025" cy="5870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5" y="1504950"/>
              <a:ext cx="4467225" cy="2619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1714500"/>
              <a:ext cx="3867150" cy="2019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9075" y="1504950"/>
              <a:ext cx="4391025" cy="2619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8625" y="1714500"/>
              <a:ext cx="3790950" cy="2019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1950" y="1504950"/>
              <a:ext cx="4200525" cy="2638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1500" y="1714500"/>
              <a:ext cx="3600450" cy="2038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CACE1A3-84D2-49EE-82FA-4BD1480D5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118145"/>
              </p:ext>
            </p:extLst>
          </p:nvPr>
        </p:nvGraphicFramePr>
        <p:xfrm>
          <a:off x="655002" y="306641"/>
          <a:ext cx="2545398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223105A-7E83-4A8B-8CEB-1CC75C1A84F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38200" y="1258854"/>
            <a:ext cx="5029200" cy="4151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F296E-905D-464E-8F82-26DE8054C95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324602" y="1258855"/>
            <a:ext cx="5105400" cy="1921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E13906-9A09-4282-B553-E55C1862B58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324602" y="3581399"/>
            <a:ext cx="5340985" cy="2017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5A995-85CD-474C-8849-6A2711C50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771720"/>
              </p:ext>
            </p:extLst>
          </p:nvPr>
        </p:nvGraphicFramePr>
        <p:xfrm>
          <a:off x="655002" y="306641"/>
          <a:ext cx="4450398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7F7DA74-EABB-4B85-BD43-A9BE3E998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066799"/>
            <a:ext cx="5638800" cy="5557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1F3FFA3-494F-4DFB-A49C-4AA3D553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435487"/>
              </p:ext>
            </p:extLst>
          </p:nvPr>
        </p:nvGraphicFramePr>
        <p:xfrm>
          <a:off x="655002" y="306641"/>
          <a:ext cx="6202998" cy="51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42924" y="924445"/>
            <a:ext cx="10048875" cy="5839460"/>
            <a:chOff x="542925" y="914285"/>
            <a:chExt cx="7543800" cy="5839460"/>
          </a:xfrm>
        </p:grpSpPr>
        <p:pic>
          <p:nvPicPr>
            <p:cNvPr id="4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27" y="914285"/>
              <a:ext cx="7515320" cy="30958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425" y="1085850"/>
              <a:ext cx="6991350" cy="2571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5" y="3476651"/>
              <a:ext cx="7543800" cy="3276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475" y="3686175"/>
              <a:ext cx="6943725" cy="2676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409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Georgia</vt:lpstr>
      <vt:lpstr>Times New Roman</vt:lpstr>
      <vt:lpstr>Trebuchet MS</vt:lpstr>
      <vt:lpstr>Wingdings 3</vt:lpstr>
      <vt:lpstr>Facet</vt:lpstr>
      <vt:lpstr>Decoding NYC Airbnb:  Unveiling Hidden Insights  by Deepak Palsavdiya Bhavini Bhavesh Heniya Dipali Pawar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NYC Airbnb:  Unveiling Hidden Insights  by Deepak Palsavdiya Bhavini Bhavesh Heniya Dipali Pawar</dc:title>
  <dc:creator>Palsavdiya, Deepak</dc:creator>
  <cp:lastModifiedBy>Palsavdiya, Deepak</cp:lastModifiedBy>
  <cp:revision>33</cp:revision>
  <dcterms:created xsi:type="dcterms:W3CDTF">2024-01-07T01:09:17Z</dcterms:created>
  <dcterms:modified xsi:type="dcterms:W3CDTF">2024-01-07T02:51:32Z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2024-01-07T00:00:00Z</vt:filetime>
  </property>
</Properties>
</file>