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5"/>
  </p:notesMasterIdLst>
  <p:sldIdLst>
    <p:sldId id="256" r:id="rId2"/>
    <p:sldId id="257" r:id="rId3"/>
    <p:sldId id="261" r:id="rId4"/>
    <p:sldId id="259" r:id="rId5"/>
    <p:sldId id="267" r:id="rId6"/>
    <p:sldId id="260" r:id="rId7"/>
    <p:sldId id="268" r:id="rId8"/>
    <p:sldId id="265" r:id="rId9"/>
    <p:sldId id="285" r:id="rId10"/>
    <p:sldId id="266" r:id="rId11"/>
    <p:sldId id="283" r:id="rId12"/>
    <p:sldId id="290" r:id="rId13"/>
    <p:sldId id="291" r:id="rId14"/>
    <p:sldId id="292" r:id="rId15"/>
    <p:sldId id="284" r:id="rId16"/>
    <p:sldId id="275" r:id="rId17"/>
    <p:sldId id="271" r:id="rId18"/>
    <p:sldId id="272" r:id="rId19"/>
    <p:sldId id="278" r:id="rId20"/>
    <p:sldId id="273" r:id="rId21"/>
    <p:sldId id="293" r:id="rId22"/>
    <p:sldId id="274" r:id="rId23"/>
    <p:sldId id="277" r:id="rId24"/>
    <p:sldId id="279" r:id="rId25"/>
    <p:sldId id="276" r:id="rId26"/>
    <p:sldId id="289" r:id="rId27"/>
    <p:sldId id="294" r:id="rId28"/>
    <p:sldId id="295" r:id="rId29"/>
    <p:sldId id="296" r:id="rId30"/>
    <p:sldId id="299" r:id="rId31"/>
    <p:sldId id="288" r:id="rId32"/>
    <p:sldId id="287" r:id="rId33"/>
    <p:sldId id="286" r:id="rId3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L0tdY/vpqH006PEQ982Qk34tR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ED9B0-44B5-482D-B052-4242ADA74582}" v="31" dt="2024-06-11T05:39:20.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94"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ishwarya Badampet" userId="d429cda05460a6cc" providerId="LiveId" clId="{5ED55D4B-B85C-4BCE-9F56-2FE251DBA502}"/>
    <pc:docChg chg="undo custSel delSld modSld sldOrd">
      <pc:chgData name="Aishwarya Badampet" userId="d429cda05460a6cc" providerId="LiveId" clId="{5ED55D4B-B85C-4BCE-9F56-2FE251DBA502}" dt="2024-04-18T11:28:26.195" v="392" actId="20577"/>
      <pc:docMkLst>
        <pc:docMk/>
      </pc:docMkLst>
      <pc:sldChg chg="modSp mod">
        <pc:chgData name="Aishwarya Badampet" userId="d429cda05460a6cc" providerId="LiveId" clId="{5ED55D4B-B85C-4BCE-9F56-2FE251DBA502}" dt="2024-04-18T11:28:26.195" v="392" actId="20577"/>
        <pc:sldMkLst>
          <pc:docMk/>
          <pc:sldMk cId="0" sldId="256"/>
        </pc:sldMkLst>
        <pc:spChg chg="mod">
          <ac:chgData name="Aishwarya Badampet" userId="d429cda05460a6cc" providerId="LiveId" clId="{5ED55D4B-B85C-4BCE-9F56-2FE251DBA502}" dt="2024-04-18T11:28:26.195" v="392" actId="20577"/>
          <ac:spMkLst>
            <pc:docMk/>
            <pc:sldMk cId="0" sldId="256"/>
            <ac:spMk id="88" creationId="{00000000-0000-0000-0000-000000000000}"/>
          </ac:spMkLst>
        </pc:spChg>
        <pc:spChg chg="mod">
          <ac:chgData name="Aishwarya Badampet" userId="d429cda05460a6cc" providerId="LiveId" clId="{5ED55D4B-B85C-4BCE-9F56-2FE251DBA502}" dt="2024-04-18T11:27:47.539" v="390" actId="20577"/>
          <ac:spMkLst>
            <pc:docMk/>
            <pc:sldMk cId="0" sldId="256"/>
            <ac:spMk id="94" creationId="{00000000-0000-0000-0000-000000000000}"/>
          </ac:spMkLst>
        </pc:spChg>
      </pc:sldChg>
      <pc:sldChg chg="modSp mod">
        <pc:chgData name="Aishwarya Badampet" userId="d429cda05460a6cc" providerId="LiveId" clId="{5ED55D4B-B85C-4BCE-9F56-2FE251DBA502}" dt="2024-04-18T11:18:39.726" v="0" actId="20577"/>
        <pc:sldMkLst>
          <pc:docMk/>
          <pc:sldMk cId="0" sldId="259"/>
        </pc:sldMkLst>
        <pc:spChg chg="mod">
          <ac:chgData name="Aishwarya Badampet" userId="d429cda05460a6cc" providerId="LiveId" clId="{5ED55D4B-B85C-4BCE-9F56-2FE251DBA502}" dt="2024-04-18T11:18:39.726" v="0" actId="20577"/>
          <ac:spMkLst>
            <pc:docMk/>
            <pc:sldMk cId="0" sldId="259"/>
            <ac:spMk id="2" creationId="{AD3EF060-E8BD-078B-ADB8-CF5B6A0A6EA9}"/>
          </ac:spMkLst>
        </pc:spChg>
      </pc:sldChg>
      <pc:sldChg chg="modSp mod">
        <pc:chgData name="Aishwarya Badampet" userId="d429cda05460a6cc" providerId="LiveId" clId="{5ED55D4B-B85C-4BCE-9F56-2FE251DBA502}" dt="2024-04-18T11:27:23.658" v="370" actId="20577"/>
        <pc:sldMkLst>
          <pc:docMk/>
          <pc:sldMk cId="0" sldId="261"/>
        </pc:sldMkLst>
        <pc:spChg chg="mod">
          <ac:chgData name="Aishwarya Badampet" userId="d429cda05460a6cc" providerId="LiveId" clId="{5ED55D4B-B85C-4BCE-9F56-2FE251DBA502}" dt="2024-04-18T11:27:23.658" v="370" actId="20577"/>
          <ac:spMkLst>
            <pc:docMk/>
            <pc:sldMk cId="0" sldId="261"/>
            <ac:spMk id="3" creationId="{66F90A17-F7A2-8B5A-F09E-858A6074BF9C}"/>
          </ac:spMkLst>
        </pc:spChg>
      </pc:sldChg>
      <pc:sldChg chg="modSp mod">
        <pc:chgData name="Aishwarya Badampet" userId="d429cda05460a6cc" providerId="LiveId" clId="{5ED55D4B-B85C-4BCE-9F56-2FE251DBA502}" dt="2024-04-18T11:23:59.570" v="345" actId="5793"/>
        <pc:sldMkLst>
          <pc:docMk/>
          <pc:sldMk cId="0" sldId="265"/>
        </pc:sldMkLst>
        <pc:spChg chg="mod">
          <ac:chgData name="Aishwarya Badampet" userId="d429cda05460a6cc" providerId="LiveId" clId="{5ED55D4B-B85C-4BCE-9F56-2FE251DBA502}" dt="2024-04-18T11:23:59.570" v="345" actId="5793"/>
          <ac:spMkLst>
            <pc:docMk/>
            <pc:sldMk cId="0" sldId="265"/>
            <ac:spMk id="2" creationId="{20C69719-AC25-6BE8-7112-63DF5F2D9E5A}"/>
          </ac:spMkLst>
        </pc:spChg>
      </pc:sldChg>
      <pc:sldChg chg="delSp modSp mod ord">
        <pc:chgData name="Aishwarya Badampet" userId="d429cda05460a6cc" providerId="LiveId" clId="{5ED55D4B-B85C-4BCE-9F56-2FE251DBA502}" dt="2024-04-18T11:26:53.456" v="355" actId="20577"/>
        <pc:sldMkLst>
          <pc:docMk/>
          <pc:sldMk cId="0" sldId="266"/>
        </pc:sldMkLst>
        <pc:spChg chg="mod">
          <ac:chgData name="Aishwarya Badampet" userId="d429cda05460a6cc" providerId="LiveId" clId="{5ED55D4B-B85C-4BCE-9F56-2FE251DBA502}" dt="2024-04-18T11:26:53.456" v="355" actId="20577"/>
          <ac:spMkLst>
            <pc:docMk/>
            <pc:sldMk cId="0" sldId="266"/>
            <ac:spMk id="2" creationId="{DC47653D-5C7E-B992-B67A-A55ECA3953FC}"/>
          </ac:spMkLst>
        </pc:spChg>
        <pc:picChg chg="del">
          <ac:chgData name="Aishwarya Badampet" userId="d429cda05460a6cc" providerId="LiveId" clId="{5ED55D4B-B85C-4BCE-9F56-2FE251DBA502}" dt="2024-04-18T11:26:25.839" v="351" actId="21"/>
          <ac:picMkLst>
            <pc:docMk/>
            <pc:sldMk cId="0" sldId="266"/>
            <ac:picMk id="4" creationId="{0ABDB608-CD20-3CBB-CB9E-CDC4080B0D43}"/>
          </ac:picMkLst>
        </pc:picChg>
      </pc:sldChg>
      <pc:sldChg chg="modSp mod">
        <pc:chgData name="Aishwarya Badampet" userId="d429cda05460a6cc" providerId="LiveId" clId="{5ED55D4B-B85C-4BCE-9F56-2FE251DBA502}" dt="2024-04-18T11:24:31.897" v="350" actId="20577"/>
        <pc:sldMkLst>
          <pc:docMk/>
          <pc:sldMk cId="985300140" sldId="275"/>
        </pc:sldMkLst>
        <pc:spChg chg="mod">
          <ac:chgData name="Aishwarya Badampet" userId="d429cda05460a6cc" providerId="LiveId" clId="{5ED55D4B-B85C-4BCE-9F56-2FE251DBA502}" dt="2024-04-18T11:24:31.897" v="350" actId="20577"/>
          <ac:spMkLst>
            <pc:docMk/>
            <pc:sldMk cId="985300140" sldId="275"/>
            <ac:spMk id="2" creationId="{544974B7-F7A7-1E35-BD1C-ADA42BFC5CBD}"/>
          </ac:spMkLst>
        </pc:spChg>
      </pc:sldChg>
      <pc:sldChg chg="ord">
        <pc:chgData name="Aishwarya Badampet" userId="d429cda05460a6cc" providerId="LiveId" clId="{5ED55D4B-B85C-4BCE-9F56-2FE251DBA502}" dt="2024-04-18T11:22:58.049" v="339"/>
        <pc:sldMkLst>
          <pc:docMk/>
          <pc:sldMk cId="2900201792" sldId="281"/>
        </pc:sldMkLst>
      </pc:sldChg>
      <pc:sldChg chg="modSp del mod">
        <pc:chgData name="Aishwarya Badampet" userId="d429cda05460a6cc" providerId="LiveId" clId="{5ED55D4B-B85C-4BCE-9F56-2FE251DBA502}" dt="2024-04-18T11:23:49.084" v="343" actId="2696"/>
        <pc:sldMkLst>
          <pc:docMk/>
          <pc:sldMk cId="1002118642" sldId="285"/>
        </pc:sldMkLst>
        <pc:spChg chg="mod">
          <ac:chgData name="Aishwarya Badampet" userId="d429cda05460a6cc" providerId="LiveId" clId="{5ED55D4B-B85C-4BCE-9F56-2FE251DBA502}" dt="2024-04-18T11:20:13.727" v="174" actId="20577"/>
          <ac:spMkLst>
            <pc:docMk/>
            <pc:sldMk cId="1002118642" sldId="285"/>
            <ac:spMk id="4" creationId="{3D0C47F5-E0B6-B96D-BC64-E28C838C00D0}"/>
          </ac:spMkLst>
        </pc:spChg>
      </pc:sldChg>
    </pc:docChg>
  </pc:docChgLst>
  <pc:docChgLst>
    <pc:chgData name="Aishwarya Badampet" userId="d429cda05460a6cc" providerId="LiveId" clId="{07FED9B0-44B5-482D-B052-4242ADA74582}"/>
    <pc:docChg chg="undo custSel addSld delSld modSld sldOrd">
      <pc:chgData name="Aishwarya Badampet" userId="d429cda05460a6cc" providerId="LiveId" clId="{07FED9B0-44B5-482D-B052-4242ADA74582}" dt="2024-06-11T05:41:09.809" v="809" actId="14100"/>
      <pc:docMkLst>
        <pc:docMk/>
      </pc:docMkLst>
      <pc:sldChg chg="modSp mod">
        <pc:chgData name="Aishwarya Badampet" userId="d429cda05460a6cc" providerId="LiveId" clId="{07FED9B0-44B5-482D-B052-4242ADA74582}" dt="2024-06-11T05:30:43.597" v="788" actId="255"/>
        <pc:sldMkLst>
          <pc:docMk/>
          <pc:sldMk cId="0" sldId="259"/>
        </pc:sldMkLst>
        <pc:spChg chg="mod">
          <ac:chgData name="Aishwarya Badampet" userId="d429cda05460a6cc" providerId="LiveId" clId="{07FED9B0-44B5-482D-B052-4242ADA74582}" dt="2024-06-11T05:30:43.597" v="788" actId="255"/>
          <ac:spMkLst>
            <pc:docMk/>
            <pc:sldMk cId="0" sldId="259"/>
            <ac:spMk id="2" creationId="{AD3EF060-E8BD-078B-ADB8-CF5B6A0A6EA9}"/>
          </ac:spMkLst>
        </pc:spChg>
      </pc:sldChg>
      <pc:sldChg chg="add">
        <pc:chgData name="Aishwarya Badampet" userId="d429cda05460a6cc" providerId="LiveId" clId="{07FED9B0-44B5-482D-B052-4242ADA74582}" dt="2024-06-10T10:31:47.300" v="4"/>
        <pc:sldMkLst>
          <pc:docMk/>
          <pc:sldMk cId="0" sldId="260"/>
        </pc:sldMkLst>
      </pc:sldChg>
      <pc:sldChg chg="modSp mod ord">
        <pc:chgData name="Aishwarya Badampet" userId="d429cda05460a6cc" providerId="LiveId" clId="{07FED9B0-44B5-482D-B052-4242ADA74582}" dt="2024-06-11T04:57:55.525" v="475" actId="20577"/>
        <pc:sldMkLst>
          <pc:docMk/>
          <pc:sldMk cId="0" sldId="261"/>
        </pc:sldMkLst>
        <pc:spChg chg="mod">
          <ac:chgData name="Aishwarya Badampet" userId="d429cda05460a6cc" providerId="LiveId" clId="{07FED9B0-44B5-482D-B052-4242ADA74582}" dt="2024-06-11T04:57:55.525" v="475" actId="20577"/>
          <ac:spMkLst>
            <pc:docMk/>
            <pc:sldMk cId="0" sldId="261"/>
            <ac:spMk id="3" creationId="{66F90A17-F7A2-8B5A-F09E-858A6074BF9C}"/>
          </ac:spMkLst>
        </pc:spChg>
      </pc:sldChg>
      <pc:sldChg chg="add del">
        <pc:chgData name="Aishwarya Badampet" userId="d429cda05460a6cc" providerId="LiveId" clId="{07FED9B0-44B5-482D-B052-4242ADA74582}" dt="2024-06-11T05:29:41.105" v="782" actId="2696"/>
        <pc:sldMkLst>
          <pc:docMk/>
          <pc:sldMk cId="0" sldId="262"/>
        </pc:sldMkLst>
      </pc:sldChg>
      <pc:sldChg chg="add del">
        <pc:chgData name="Aishwarya Badampet" userId="d429cda05460a6cc" providerId="LiveId" clId="{07FED9B0-44B5-482D-B052-4242ADA74582}" dt="2024-06-11T05:29:45.486" v="783" actId="2696"/>
        <pc:sldMkLst>
          <pc:docMk/>
          <pc:sldMk cId="0" sldId="263"/>
        </pc:sldMkLst>
      </pc:sldChg>
      <pc:sldChg chg="add del">
        <pc:chgData name="Aishwarya Badampet" userId="d429cda05460a6cc" providerId="LiveId" clId="{07FED9B0-44B5-482D-B052-4242ADA74582}" dt="2024-06-11T05:29:48.780" v="784" actId="2696"/>
        <pc:sldMkLst>
          <pc:docMk/>
          <pc:sldMk cId="0" sldId="264"/>
        </pc:sldMkLst>
      </pc:sldChg>
      <pc:sldChg chg="modSp mod">
        <pc:chgData name="Aishwarya Badampet" userId="d429cda05460a6cc" providerId="LiveId" clId="{07FED9B0-44B5-482D-B052-4242ADA74582}" dt="2024-06-11T05:31:39.764" v="794" actId="12"/>
        <pc:sldMkLst>
          <pc:docMk/>
          <pc:sldMk cId="0" sldId="266"/>
        </pc:sldMkLst>
        <pc:spChg chg="mod">
          <ac:chgData name="Aishwarya Badampet" userId="d429cda05460a6cc" providerId="LiveId" clId="{07FED9B0-44B5-482D-B052-4242ADA74582}" dt="2024-06-11T05:31:39.764" v="794" actId="12"/>
          <ac:spMkLst>
            <pc:docMk/>
            <pc:sldMk cId="0" sldId="266"/>
            <ac:spMk id="2" creationId="{DC47653D-5C7E-B992-B67A-A55ECA3953FC}"/>
          </ac:spMkLst>
        </pc:spChg>
        <pc:spChg chg="mod">
          <ac:chgData name="Aishwarya Badampet" userId="d429cda05460a6cc" providerId="LiveId" clId="{07FED9B0-44B5-482D-B052-4242ADA74582}" dt="2024-06-10T10:34:21.451" v="43" actId="20577"/>
          <ac:spMkLst>
            <pc:docMk/>
            <pc:sldMk cId="0" sldId="266"/>
            <ac:spMk id="187" creationId="{00000000-0000-0000-0000-000000000000}"/>
          </ac:spMkLst>
        </pc:spChg>
      </pc:sldChg>
      <pc:sldChg chg="add">
        <pc:chgData name="Aishwarya Badampet" userId="d429cda05460a6cc" providerId="LiveId" clId="{07FED9B0-44B5-482D-B052-4242ADA74582}" dt="2024-06-10T10:31:20.866" v="3"/>
        <pc:sldMkLst>
          <pc:docMk/>
          <pc:sldMk cId="3297417298" sldId="267"/>
        </pc:sldMkLst>
      </pc:sldChg>
      <pc:sldChg chg="add">
        <pc:chgData name="Aishwarya Badampet" userId="d429cda05460a6cc" providerId="LiveId" clId="{07FED9B0-44B5-482D-B052-4242ADA74582}" dt="2024-06-10T10:31:58.325" v="5"/>
        <pc:sldMkLst>
          <pc:docMk/>
          <pc:sldMk cId="2315148416" sldId="268"/>
        </pc:sldMkLst>
      </pc:sldChg>
      <pc:sldChg chg="add">
        <pc:chgData name="Aishwarya Badampet" userId="d429cda05460a6cc" providerId="LiveId" clId="{07FED9B0-44B5-482D-B052-4242ADA74582}" dt="2024-06-10T10:36:24.304" v="63"/>
        <pc:sldMkLst>
          <pc:docMk/>
          <pc:sldMk cId="1244724325" sldId="271"/>
        </pc:sldMkLst>
      </pc:sldChg>
      <pc:sldChg chg="add">
        <pc:chgData name="Aishwarya Badampet" userId="d429cda05460a6cc" providerId="LiveId" clId="{07FED9B0-44B5-482D-B052-4242ADA74582}" dt="2024-06-10T10:36:38.141" v="64"/>
        <pc:sldMkLst>
          <pc:docMk/>
          <pc:sldMk cId="2571624446" sldId="272"/>
        </pc:sldMkLst>
      </pc:sldChg>
      <pc:sldChg chg="add">
        <pc:chgData name="Aishwarya Badampet" userId="d429cda05460a6cc" providerId="LiveId" clId="{07FED9B0-44B5-482D-B052-4242ADA74582}" dt="2024-06-10T10:37:15.702" v="66"/>
        <pc:sldMkLst>
          <pc:docMk/>
          <pc:sldMk cId="510438515" sldId="273"/>
        </pc:sldMkLst>
      </pc:sldChg>
      <pc:sldChg chg="add">
        <pc:chgData name="Aishwarya Badampet" userId="d429cda05460a6cc" providerId="LiveId" clId="{07FED9B0-44B5-482D-B052-4242ADA74582}" dt="2024-06-10T10:37:27.374" v="67"/>
        <pc:sldMkLst>
          <pc:docMk/>
          <pc:sldMk cId="2827560488" sldId="274"/>
        </pc:sldMkLst>
      </pc:sldChg>
      <pc:sldChg chg="add">
        <pc:chgData name="Aishwarya Badampet" userId="d429cda05460a6cc" providerId="LiveId" clId="{07FED9B0-44B5-482D-B052-4242ADA74582}" dt="2024-06-10T10:38:06.895" v="70"/>
        <pc:sldMkLst>
          <pc:docMk/>
          <pc:sldMk cId="4197274728" sldId="276"/>
        </pc:sldMkLst>
      </pc:sldChg>
      <pc:sldChg chg="add">
        <pc:chgData name="Aishwarya Badampet" userId="d429cda05460a6cc" providerId="LiveId" clId="{07FED9B0-44B5-482D-B052-4242ADA74582}" dt="2024-06-10T10:37:36.977" v="68"/>
        <pc:sldMkLst>
          <pc:docMk/>
          <pc:sldMk cId="2219647604" sldId="277"/>
        </pc:sldMkLst>
      </pc:sldChg>
      <pc:sldChg chg="add">
        <pc:chgData name="Aishwarya Badampet" userId="d429cda05460a6cc" providerId="LiveId" clId="{07FED9B0-44B5-482D-B052-4242ADA74582}" dt="2024-06-10T10:36:52.408" v="65"/>
        <pc:sldMkLst>
          <pc:docMk/>
          <pc:sldMk cId="3556984560" sldId="278"/>
        </pc:sldMkLst>
      </pc:sldChg>
      <pc:sldChg chg="add">
        <pc:chgData name="Aishwarya Badampet" userId="d429cda05460a6cc" providerId="LiveId" clId="{07FED9B0-44B5-482D-B052-4242ADA74582}" dt="2024-06-10T10:37:46.615" v="69"/>
        <pc:sldMkLst>
          <pc:docMk/>
          <pc:sldMk cId="490758658" sldId="279"/>
        </pc:sldMkLst>
      </pc:sldChg>
      <pc:sldChg chg="del ord">
        <pc:chgData name="Aishwarya Badampet" userId="d429cda05460a6cc" providerId="LiveId" clId="{07FED9B0-44B5-482D-B052-4242ADA74582}" dt="2024-06-11T05:00:29.245" v="490" actId="2696"/>
        <pc:sldMkLst>
          <pc:docMk/>
          <pc:sldMk cId="2900201792" sldId="281"/>
        </pc:sldMkLst>
      </pc:sldChg>
      <pc:sldChg chg="add del">
        <pc:chgData name="Aishwarya Badampet" userId="d429cda05460a6cc" providerId="LiveId" clId="{07FED9B0-44B5-482D-B052-4242ADA74582}" dt="2024-06-10T10:34:02.300" v="7" actId="2696"/>
        <pc:sldMkLst>
          <pc:docMk/>
          <pc:sldMk cId="0" sldId="282"/>
        </pc:sldMkLst>
      </pc:sldChg>
      <pc:sldChg chg="modSp add mod">
        <pc:chgData name="Aishwarya Badampet" userId="d429cda05460a6cc" providerId="LiveId" clId="{07FED9B0-44B5-482D-B052-4242ADA74582}" dt="2024-06-11T04:59:07.834" v="489" actId="20577"/>
        <pc:sldMkLst>
          <pc:docMk/>
          <pc:sldMk cId="2320042979" sldId="283"/>
        </pc:sldMkLst>
        <pc:spChg chg="mod">
          <ac:chgData name="Aishwarya Badampet" userId="d429cda05460a6cc" providerId="LiveId" clId="{07FED9B0-44B5-482D-B052-4242ADA74582}" dt="2024-06-11T04:59:07.834" v="489" actId="20577"/>
          <ac:spMkLst>
            <pc:docMk/>
            <pc:sldMk cId="2320042979" sldId="283"/>
            <ac:spMk id="187" creationId="{E49AB90B-0079-57F1-7932-AB94E6B2CFBF}"/>
          </ac:spMkLst>
        </pc:spChg>
      </pc:sldChg>
      <pc:sldChg chg="add">
        <pc:chgData name="Aishwarya Badampet" userId="d429cda05460a6cc" providerId="LiveId" clId="{07FED9B0-44B5-482D-B052-4242ADA74582}" dt="2024-06-10T10:35:52.622" v="60"/>
        <pc:sldMkLst>
          <pc:docMk/>
          <pc:sldMk cId="1931224449" sldId="284"/>
        </pc:sldMkLst>
      </pc:sldChg>
      <pc:sldChg chg="addSp modSp add mod">
        <pc:chgData name="Aishwarya Badampet" userId="d429cda05460a6cc" providerId="LiveId" clId="{07FED9B0-44B5-482D-B052-4242ADA74582}" dt="2024-06-11T05:31:26.103" v="792" actId="12"/>
        <pc:sldMkLst>
          <pc:docMk/>
          <pc:sldMk cId="3104495632" sldId="285"/>
        </pc:sldMkLst>
        <pc:spChg chg="mod">
          <ac:chgData name="Aishwarya Badampet" userId="d429cda05460a6cc" providerId="LiveId" clId="{07FED9B0-44B5-482D-B052-4242ADA74582}" dt="2024-06-11T04:52:34.819" v="96" actId="6549"/>
          <ac:spMkLst>
            <pc:docMk/>
            <pc:sldMk cId="3104495632" sldId="285"/>
            <ac:spMk id="2" creationId="{DC47653D-5C7E-B992-B67A-A55ECA3953FC}"/>
          </ac:spMkLst>
        </pc:spChg>
        <pc:spChg chg="add mod">
          <ac:chgData name="Aishwarya Badampet" userId="d429cda05460a6cc" providerId="LiveId" clId="{07FED9B0-44B5-482D-B052-4242ADA74582}" dt="2024-06-11T05:31:26.103" v="792" actId="12"/>
          <ac:spMkLst>
            <pc:docMk/>
            <pc:sldMk cId="3104495632" sldId="285"/>
            <ac:spMk id="3" creationId="{84A6E908-FBD4-4B9C-DEC4-BCFB3E652C83}"/>
          </ac:spMkLst>
        </pc:spChg>
        <pc:spChg chg="mod">
          <ac:chgData name="Aishwarya Badampet" userId="d429cda05460a6cc" providerId="LiveId" clId="{07FED9B0-44B5-482D-B052-4242ADA74582}" dt="2024-06-11T04:52:17.877" v="95" actId="20577"/>
          <ac:spMkLst>
            <pc:docMk/>
            <pc:sldMk cId="3104495632" sldId="285"/>
            <ac:spMk id="187" creationId="{00000000-0000-0000-0000-000000000000}"/>
          </ac:spMkLst>
        </pc:spChg>
      </pc:sldChg>
      <pc:sldChg chg="addSp modSp add mod ord">
        <pc:chgData name="Aishwarya Badampet" userId="d429cda05460a6cc" providerId="LiveId" clId="{07FED9B0-44B5-482D-B052-4242ADA74582}" dt="2024-06-11T05:12:56.980" v="655" actId="2711"/>
        <pc:sldMkLst>
          <pc:docMk/>
          <pc:sldMk cId="3114736576" sldId="286"/>
        </pc:sldMkLst>
        <pc:spChg chg="mod">
          <ac:chgData name="Aishwarya Badampet" userId="d429cda05460a6cc" providerId="LiveId" clId="{07FED9B0-44B5-482D-B052-4242ADA74582}" dt="2024-06-11T04:56:05.652" v="409" actId="5793"/>
          <ac:spMkLst>
            <pc:docMk/>
            <pc:sldMk cId="3114736576" sldId="286"/>
            <ac:spMk id="2" creationId="{320B6DB5-C3D3-0E28-6111-ED04705FAD87}"/>
          </ac:spMkLst>
        </pc:spChg>
        <pc:spChg chg="add mod">
          <ac:chgData name="Aishwarya Badampet" userId="d429cda05460a6cc" providerId="LiveId" clId="{07FED9B0-44B5-482D-B052-4242ADA74582}" dt="2024-06-11T05:12:56.980" v="655" actId="2711"/>
          <ac:spMkLst>
            <pc:docMk/>
            <pc:sldMk cId="3114736576" sldId="286"/>
            <ac:spMk id="3" creationId="{CE44E47B-9495-3E7B-9559-36A94D766AEC}"/>
          </ac:spMkLst>
        </pc:spChg>
        <pc:spChg chg="mod">
          <ac:chgData name="Aishwarya Badampet" userId="d429cda05460a6cc" providerId="LiveId" clId="{07FED9B0-44B5-482D-B052-4242ADA74582}" dt="2024-06-11T04:56:14.887" v="429" actId="20577"/>
          <ac:spMkLst>
            <pc:docMk/>
            <pc:sldMk cId="3114736576" sldId="286"/>
            <ac:spMk id="187" creationId="{DFF46E6C-3265-C519-F596-87F32C3A4E00}"/>
          </ac:spMkLst>
        </pc:spChg>
      </pc:sldChg>
      <pc:sldChg chg="addSp modSp add mod ord">
        <pc:chgData name="Aishwarya Badampet" userId="d429cda05460a6cc" providerId="LiveId" clId="{07FED9B0-44B5-482D-B052-4242ADA74582}" dt="2024-06-11T05:14:58.994" v="699"/>
        <pc:sldMkLst>
          <pc:docMk/>
          <pc:sldMk cId="4199149141" sldId="287"/>
        </pc:sldMkLst>
        <pc:spChg chg="mod">
          <ac:chgData name="Aishwarya Badampet" userId="d429cda05460a6cc" providerId="LiveId" clId="{07FED9B0-44B5-482D-B052-4242ADA74582}" dt="2024-06-11T04:55:42.778" v="276" actId="5793"/>
          <ac:spMkLst>
            <pc:docMk/>
            <pc:sldMk cId="4199149141" sldId="287"/>
            <ac:spMk id="2" creationId="{320B6DB5-C3D3-0E28-6111-ED04705FAD87}"/>
          </ac:spMkLst>
        </pc:spChg>
        <pc:spChg chg="add mod">
          <ac:chgData name="Aishwarya Badampet" userId="d429cda05460a6cc" providerId="LiveId" clId="{07FED9B0-44B5-482D-B052-4242ADA74582}" dt="2024-06-11T05:14:33.753" v="675" actId="20577"/>
          <ac:spMkLst>
            <pc:docMk/>
            <pc:sldMk cId="4199149141" sldId="287"/>
            <ac:spMk id="3" creationId="{F4F62098-12C4-5661-3080-8E465B409A9A}"/>
          </ac:spMkLst>
        </pc:spChg>
        <pc:spChg chg="mod">
          <ac:chgData name="Aishwarya Badampet" userId="d429cda05460a6cc" providerId="LiveId" clId="{07FED9B0-44B5-482D-B052-4242ADA74582}" dt="2024-06-11T05:14:55.216" v="697" actId="20577"/>
          <ac:spMkLst>
            <pc:docMk/>
            <pc:sldMk cId="4199149141" sldId="287"/>
            <ac:spMk id="187" creationId="{DFF46E6C-3265-C519-F596-87F32C3A4E00}"/>
          </ac:spMkLst>
        </pc:spChg>
      </pc:sldChg>
      <pc:sldChg chg="addSp modSp add mod">
        <pc:chgData name="Aishwarya Badampet" userId="d429cda05460a6cc" providerId="LiveId" clId="{07FED9B0-44B5-482D-B052-4242ADA74582}" dt="2024-06-11T05:19:32.764" v="744" actId="255"/>
        <pc:sldMkLst>
          <pc:docMk/>
          <pc:sldMk cId="3179037772" sldId="288"/>
        </pc:sldMkLst>
        <pc:spChg chg="add mod">
          <ac:chgData name="Aishwarya Badampet" userId="d429cda05460a6cc" providerId="LiveId" clId="{07FED9B0-44B5-482D-B052-4242ADA74582}" dt="2024-06-11T05:19:32.764" v="744" actId="255"/>
          <ac:spMkLst>
            <pc:docMk/>
            <pc:sldMk cId="3179037772" sldId="288"/>
            <ac:spMk id="3" creationId="{107390BF-BCA4-C64F-49E3-C159041BB20E}"/>
          </ac:spMkLst>
        </pc:spChg>
        <pc:spChg chg="mod">
          <ac:chgData name="Aishwarya Badampet" userId="d429cda05460a6cc" providerId="LiveId" clId="{07FED9B0-44B5-482D-B052-4242ADA74582}" dt="2024-06-11T05:15:08.931" v="721" actId="20577"/>
          <ac:spMkLst>
            <pc:docMk/>
            <pc:sldMk cId="3179037772" sldId="288"/>
            <ac:spMk id="187" creationId="{DFF46E6C-3265-C519-F596-87F32C3A4E00}"/>
          </ac:spMkLst>
        </pc:spChg>
      </pc:sldChg>
      <pc:sldChg chg="modSp add mod">
        <pc:chgData name="Aishwarya Badampet" userId="d429cda05460a6cc" providerId="LiveId" clId="{07FED9B0-44B5-482D-B052-4242ADA74582}" dt="2024-06-11T04:57:36.425" v="471" actId="20577"/>
        <pc:sldMkLst>
          <pc:docMk/>
          <pc:sldMk cId="1015710762" sldId="289"/>
        </pc:sldMkLst>
        <pc:spChg chg="mod">
          <ac:chgData name="Aishwarya Badampet" userId="d429cda05460a6cc" providerId="LiveId" clId="{07FED9B0-44B5-482D-B052-4242ADA74582}" dt="2024-06-11T04:57:36.425" v="471" actId="20577"/>
          <ac:spMkLst>
            <pc:docMk/>
            <pc:sldMk cId="1015710762" sldId="289"/>
            <ac:spMk id="187" creationId="{DFF46E6C-3265-C519-F596-87F32C3A4E00}"/>
          </ac:spMkLst>
        </pc:spChg>
      </pc:sldChg>
      <pc:sldChg chg="addSp delSp modSp add mod">
        <pc:chgData name="Aishwarya Badampet" userId="d429cda05460a6cc" providerId="LiveId" clId="{07FED9B0-44B5-482D-B052-4242ADA74582}" dt="2024-06-11T05:38:50.681" v="800" actId="14100"/>
        <pc:sldMkLst>
          <pc:docMk/>
          <pc:sldMk cId="1089657763" sldId="290"/>
        </pc:sldMkLst>
        <pc:picChg chg="add del">
          <ac:chgData name="Aishwarya Badampet" userId="d429cda05460a6cc" providerId="LiveId" clId="{07FED9B0-44B5-482D-B052-4242ADA74582}" dt="2024-06-11T05:38:39.123" v="798" actId="21"/>
          <ac:picMkLst>
            <pc:docMk/>
            <pc:sldMk cId="1089657763" sldId="290"/>
            <ac:picMk id="2" creationId="{6F48B268-99CE-1E9C-8752-8A33276FFBDB}"/>
          </ac:picMkLst>
        </pc:picChg>
        <pc:picChg chg="add mod">
          <ac:chgData name="Aishwarya Badampet" userId="d429cda05460a6cc" providerId="LiveId" clId="{07FED9B0-44B5-482D-B052-4242ADA74582}" dt="2024-06-11T05:38:50.681" v="800" actId="14100"/>
          <ac:picMkLst>
            <pc:docMk/>
            <pc:sldMk cId="1089657763" sldId="290"/>
            <ac:picMk id="3" creationId="{BC046455-B080-E8BB-CCDF-2896CC2BD0FA}"/>
          </ac:picMkLst>
        </pc:picChg>
        <pc:picChg chg="del">
          <ac:chgData name="Aishwarya Badampet" userId="d429cda05460a6cc" providerId="LiveId" clId="{07FED9B0-44B5-482D-B052-4242ADA74582}" dt="2024-06-11T05:38:33.444" v="796" actId="21"/>
          <ac:picMkLst>
            <pc:docMk/>
            <pc:sldMk cId="1089657763" sldId="290"/>
            <ac:picMk id="5" creationId="{3CDC2262-2AAF-91B1-76E8-1AEE19FA33E7}"/>
          </ac:picMkLst>
        </pc:picChg>
      </pc:sldChg>
      <pc:sldChg chg="addSp delSp modSp add mod">
        <pc:chgData name="Aishwarya Badampet" userId="d429cda05460a6cc" providerId="LiveId" clId="{07FED9B0-44B5-482D-B052-4242ADA74582}" dt="2024-06-11T05:39:27.030" v="805" actId="14100"/>
        <pc:sldMkLst>
          <pc:docMk/>
          <pc:sldMk cId="737206526" sldId="291"/>
        </pc:sldMkLst>
        <pc:picChg chg="add mod">
          <ac:chgData name="Aishwarya Badampet" userId="d429cda05460a6cc" providerId="LiveId" clId="{07FED9B0-44B5-482D-B052-4242ADA74582}" dt="2024-06-11T05:39:27.030" v="805" actId="14100"/>
          <ac:picMkLst>
            <pc:docMk/>
            <pc:sldMk cId="737206526" sldId="291"/>
            <ac:picMk id="3" creationId="{CD7F6C26-9E3F-1EB9-6E12-68ECD89548A5}"/>
          </ac:picMkLst>
        </pc:picChg>
        <pc:picChg chg="del">
          <ac:chgData name="Aishwarya Badampet" userId="d429cda05460a6cc" providerId="LiveId" clId="{07FED9B0-44B5-482D-B052-4242ADA74582}" dt="2024-06-11T05:39:12.410" v="802" actId="21"/>
          <ac:picMkLst>
            <pc:docMk/>
            <pc:sldMk cId="737206526" sldId="291"/>
            <ac:picMk id="5" creationId="{3CDC2262-2AAF-91B1-76E8-1AEE19FA33E7}"/>
          </ac:picMkLst>
        </pc:picChg>
      </pc:sldChg>
      <pc:sldChg chg="addSp modSp new mod">
        <pc:chgData name="Aishwarya Badampet" userId="d429cda05460a6cc" providerId="LiveId" clId="{07FED9B0-44B5-482D-B052-4242ADA74582}" dt="2024-06-11T05:41:09.809" v="809" actId="14100"/>
        <pc:sldMkLst>
          <pc:docMk/>
          <pc:sldMk cId="630547579" sldId="292"/>
        </pc:sldMkLst>
        <pc:picChg chg="add mod">
          <ac:chgData name="Aishwarya Badampet" userId="d429cda05460a6cc" providerId="LiveId" clId="{07FED9B0-44B5-482D-B052-4242ADA74582}" dt="2024-06-11T05:41:09.809" v="809" actId="14100"/>
          <ac:picMkLst>
            <pc:docMk/>
            <pc:sldMk cId="630547579" sldId="292"/>
            <ac:picMk id="4" creationId="{B9C1CCB7-846C-648C-F734-FE7508AE10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E458BCE8-44CD-05E5-040F-89AD25BEDB61}"/>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801EF3C2-7DA7-4FE7-4242-11253A7CC5F0}"/>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9F8D37C7-133A-D0FE-5AE1-F6008DA71B6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6730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E458BCE8-44CD-05E5-040F-89AD25BEDB61}"/>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801EF3C2-7DA7-4FE7-4242-11253A7CC5F0}"/>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9F8D37C7-133A-D0FE-5AE1-F6008DA71B6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84525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E458BCE8-44CD-05E5-040F-89AD25BEDB61}"/>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801EF3C2-7DA7-4FE7-4242-11253A7CC5F0}"/>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9F8D37C7-133A-D0FE-5AE1-F6008DA71B62}"/>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3572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ADBCF85B-EAAB-083B-F2E7-F819D8EF386C}"/>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C5FE84C9-3FB7-314C-76B2-D27817992D4B}"/>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595BAABC-AA91-348E-AEB1-43595C17E6D1}"/>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2752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75178316-4B5D-D82E-99EB-8F543FA60806}"/>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03F7B470-E429-AD07-19AB-1292351E6943}"/>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3B06FB8D-8E48-9C07-3ED5-CB66781ABE9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29872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59A1C731-D577-022E-80E3-2D5FD1FBAEBD}"/>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E19C9409-A343-2DC0-C78A-828EACB421CE}"/>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5F35FC53-C5A0-34C2-2652-2C6BB6CA5EB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06119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FE335861-93B1-504B-EF9E-D33932588AE9}"/>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1495F601-9517-9670-C3A0-C2B7BB85A92D}"/>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DEAA7D73-7186-2B07-1E26-41EDE9879FE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73277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FE335861-93B1-504B-EF9E-D33932588AE9}"/>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1495F601-9517-9670-C3A0-C2B7BB85A92D}"/>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DEAA7D73-7186-2B07-1E26-41EDE9879FE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19982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46ADB066-AE7C-9A77-FB48-2FD5E9755204}"/>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3239D6F6-F1C7-516B-CC07-7B00D83BBF2F}"/>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C397ED78-5836-E771-29A1-967136D448B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520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75178316-4B5D-D82E-99EB-8F543FA60806}"/>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03F7B470-E429-AD07-19AB-1292351E6943}"/>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3B06FB8D-8E48-9C07-3ED5-CB66781ABE9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30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1.#</a:t>
            </a:r>
            <a:endParaRPr/>
          </a:p>
        </p:txBody>
      </p:sp>
      <p:sp>
        <p:nvSpPr>
          <p:cNvPr id="100" name="Google Shape;100;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75178316-4B5D-D82E-99EB-8F543FA60806}"/>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03F7B470-E429-AD07-19AB-1292351E6943}"/>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3B06FB8D-8E48-9C07-3ED5-CB66781ABE9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16713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75178316-4B5D-D82E-99EB-8F543FA60806}"/>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03F7B470-E429-AD07-19AB-1292351E6943}"/>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3B06FB8D-8E48-9C07-3ED5-CB66781ABE9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956283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75178316-4B5D-D82E-99EB-8F543FA60806}"/>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03F7B470-E429-AD07-19AB-1292351E6943}"/>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3B06FB8D-8E48-9C07-3ED5-CB66781ABE9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8962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788f1400f_0_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38" name="Google Shape;138;g2a788f1400f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0" name="Google Shape;120;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a788f1400f_0_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6" name="Google Shape;176;g2a788f1400f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748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a:extLst>
            <a:ext uri="{FF2B5EF4-FFF2-40B4-BE49-F238E27FC236}">
              <a16:creationId xmlns:a16="http://schemas.microsoft.com/office/drawing/2014/main" id="{222811F3-B544-62FA-D639-F39EB069A8CB}"/>
            </a:ext>
          </a:extLst>
        </p:cNvPr>
        <p:cNvGrpSpPr/>
        <p:nvPr/>
      </p:nvGrpSpPr>
      <p:grpSpPr>
        <a:xfrm>
          <a:off x="0" y="0"/>
          <a:ext cx="0" cy="0"/>
          <a:chOff x="0" y="0"/>
          <a:chExt cx="0" cy="0"/>
        </a:xfrm>
      </p:grpSpPr>
      <p:sp>
        <p:nvSpPr>
          <p:cNvPr id="184" name="Google Shape;184;p9:notes">
            <a:extLst>
              <a:ext uri="{FF2B5EF4-FFF2-40B4-BE49-F238E27FC236}">
                <a16:creationId xmlns:a16="http://schemas.microsoft.com/office/drawing/2014/main" id="{912F9A10-34AC-7FCC-BCE2-C122982897F3}"/>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5" name="Google Shape;185;p9:notes">
            <a:extLst>
              <a:ext uri="{FF2B5EF4-FFF2-40B4-BE49-F238E27FC236}">
                <a16:creationId xmlns:a16="http://schemas.microsoft.com/office/drawing/2014/main" id="{04B9B6E5-E452-B275-8D98-0B570D6B1079}"/>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2377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1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i="0" u="none" strike="noStrike" cap="none">
                <a:solidFill>
                  <a:srgbClr val="888888"/>
                </a:solidFill>
                <a:latin typeface="Arial"/>
                <a:ea typeface="Arial"/>
                <a:cs typeface="Arial"/>
                <a:sym typeface="Arial"/>
              </a:defRPr>
            </a:lvl1pPr>
            <a:lvl2pPr marL="0" marR="0" lvl="1" indent="0" algn="r">
              <a:spcBef>
                <a:spcPts val="0"/>
              </a:spcBef>
              <a:spcAft>
                <a:spcPts val="0"/>
              </a:spcAft>
              <a:buNone/>
              <a:defRPr sz="1200" b="1" i="0" u="none" strike="noStrike" cap="none">
                <a:solidFill>
                  <a:srgbClr val="888888"/>
                </a:solidFill>
                <a:latin typeface="Arial"/>
                <a:ea typeface="Arial"/>
                <a:cs typeface="Arial"/>
                <a:sym typeface="Arial"/>
              </a:defRPr>
            </a:lvl2pPr>
            <a:lvl3pPr marL="0" marR="0" lvl="2" indent="0" algn="r">
              <a:spcBef>
                <a:spcPts val="0"/>
              </a:spcBef>
              <a:spcAft>
                <a:spcPts val="0"/>
              </a:spcAft>
              <a:buNone/>
              <a:defRPr sz="1200" b="1" i="0" u="none" strike="noStrike" cap="none">
                <a:solidFill>
                  <a:srgbClr val="888888"/>
                </a:solidFill>
                <a:latin typeface="Arial"/>
                <a:ea typeface="Arial"/>
                <a:cs typeface="Arial"/>
                <a:sym typeface="Arial"/>
              </a:defRPr>
            </a:lvl3pPr>
            <a:lvl4pPr marL="0" marR="0" lvl="3" indent="0" algn="r">
              <a:spcBef>
                <a:spcPts val="0"/>
              </a:spcBef>
              <a:spcAft>
                <a:spcPts val="0"/>
              </a:spcAft>
              <a:buNone/>
              <a:defRPr sz="1200" b="1" i="0" u="none" strike="noStrike" cap="none">
                <a:solidFill>
                  <a:srgbClr val="888888"/>
                </a:solidFill>
                <a:latin typeface="Arial"/>
                <a:ea typeface="Arial"/>
                <a:cs typeface="Arial"/>
                <a:sym typeface="Arial"/>
              </a:defRPr>
            </a:lvl4pPr>
            <a:lvl5pPr marL="0" marR="0" lvl="4" indent="0" algn="r">
              <a:spcBef>
                <a:spcPts val="0"/>
              </a:spcBef>
              <a:spcAft>
                <a:spcPts val="0"/>
              </a:spcAft>
              <a:buNone/>
              <a:defRPr sz="1200" b="1" i="0" u="none" strike="noStrike" cap="none">
                <a:solidFill>
                  <a:srgbClr val="888888"/>
                </a:solidFill>
                <a:latin typeface="Arial"/>
                <a:ea typeface="Arial"/>
                <a:cs typeface="Arial"/>
                <a:sym typeface="Arial"/>
              </a:defRPr>
            </a:lvl5pPr>
            <a:lvl6pPr marL="0" marR="0" lvl="5" indent="0" algn="r">
              <a:spcBef>
                <a:spcPts val="0"/>
              </a:spcBef>
              <a:spcAft>
                <a:spcPts val="0"/>
              </a:spcAft>
              <a:buNone/>
              <a:defRPr sz="1200" b="1" i="0" u="none" strike="noStrike" cap="none">
                <a:solidFill>
                  <a:srgbClr val="888888"/>
                </a:solidFill>
                <a:latin typeface="Arial"/>
                <a:ea typeface="Arial"/>
                <a:cs typeface="Arial"/>
                <a:sym typeface="Arial"/>
              </a:defRPr>
            </a:lvl6pPr>
            <a:lvl7pPr marL="0" marR="0" lvl="6" indent="0" algn="r">
              <a:spcBef>
                <a:spcPts val="0"/>
              </a:spcBef>
              <a:spcAft>
                <a:spcPts val="0"/>
              </a:spcAft>
              <a:buNone/>
              <a:defRPr sz="1200" b="1" i="0" u="none" strike="noStrike" cap="none">
                <a:solidFill>
                  <a:srgbClr val="888888"/>
                </a:solidFill>
                <a:latin typeface="Arial"/>
                <a:ea typeface="Arial"/>
                <a:cs typeface="Arial"/>
                <a:sym typeface="Arial"/>
              </a:defRPr>
            </a:lvl7pPr>
            <a:lvl8pPr marL="0" marR="0" lvl="7" indent="0" algn="r">
              <a:spcBef>
                <a:spcPts val="0"/>
              </a:spcBef>
              <a:spcAft>
                <a:spcPts val="0"/>
              </a:spcAft>
              <a:buNone/>
              <a:defRPr sz="1200" b="1" i="0" u="none" strike="noStrike" cap="none">
                <a:solidFill>
                  <a:srgbClr val="888888"/>
                </a:solidFill>
                <a:latin typeface="Arial"/>
                <a:ea typeface="Arial"/>
                <a:cs typeface="Arial"/>
                <a:sym typeface="Arial"/>
              </a:defRPr>
            </a:lvl8pPr>
            <a:lvl9pPr marL="0" marR="0" lvl="8" indent="0" algn="r">
              <a:spcBef>
                <a:spcPts val="0"/>
              </a:spcBef>
              <a:spcAft>
                <a:spcPts val="0"/>
              </a:spcAft>
              <a:buNone/>
              <a:defRPr sz="12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2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888888"/>
                </a:solidFill>
                <a:latin typeface="Arial"/>
                <a:ea typeface="Arial"/>
                <a:cs typeface="Arial"/>
                <a:sym typeface="Arial"/>
              </a:defRPr>
            </a:lvl1pPr>
            <a:lvl2pPr marL="0" marR="0" lvl="1" indent="0" algn="r">
              <a:spcBef>
                <a:spcPts val="0"/>
              </a:spcBef>
              <a:spcAft>
                <a:spcPts val="0"/>
              </a:spcAft>
              <a:buNone/>
              <a:defRPr sz="1200" b="1">
                <a:solidFill>
                  <a:srgbClr val="888888"/>
                </a:solidFill>
                <a:latin typeface="Arial"/>
                <a:ea typeface="Arial"/>
                <a:cs typeface="Arial"/>
                <a:sym typeface="Arial"/>
              </a:defRPr>
            </a:lvl2pPr>
            <a:lvl3pPr marL="0" marR="0" lvl="2" indent="0" algn="r">
              <a:spcBef>
                <a:spcPts val="0"/>
              </a:spcBef>
              <a:spcAft>
                <a:spcPts val="0"/>
              </a:spcAft>
              <a:buNone/>
              <a:defRPr sz="1200" b="1">
                <a:solidFill>
                  <a:srgbClr val="888888"/>
                </a:solidFill>
                <a:latin typeface="Arial"/>
                <a:ea typeface="Arial"/>
                <a:cs typeface="Arial"/>
                <a:sym typeface="Arial"/>
              </a:defRPr>
            </a:lvl3pPr>
            <a:lvl4pPr marL="0" marR="0" lvl="3" indent="0" algn="r">
              <a:spcBef>
                <a:spcPts val="0"/>
              </a:spcBef>
              <a:spcAft>
                <a:spcPts val="0"/>
              </a:spcAft>
              <a:buNone/>
              <a:defRPr sz="1200" b="1">
                <a:solidFill>
                  <a:srgbClr val="888888"/>
                </a:solidFill>
                <a:latin typeface="Arial"/>
                <a:ea typeface="Arial"/>
                <a:cs typeface="Arial"/>
                <a:sym typeface="Arial"/>
              </a:defRPr>
            </a:lvl4pPr>
            <a:lvl5pPr marL="0" marR="0" lvl="4" indent="0" algn="r">
              <a:spcBef>
                <a:spcPts val="0"/>
              </a:spcBef>
              <a:spcAft>
                <a:spcPts val="0"/>
              </a:spcAft>
              <a:buNone/>
              <a:defRPr sz="1200" b="1">
                <a:solidFill>
                  <a:srgbClr val="888888"/>
                </a:solidFill>
                <a:latin typeface="Arial"/>
                <a:ea typeface="Arial"/>
                <a:cs typeface="Arial"/>
                <a:sym typeface="Arial"/>
              </a:defRPr>
            </a:lvl5pPr>
            <a:lvl6pPr marL="0" marR="0" lvl="5" indent="0" algn="r">
              <a:spcBef>
                <a:spcPts val="0"/>
              </a:spcBef>
              <a:spcAft>
                <a:spcPts val="0"/>
              </a:spcAft>
              <a:buNone/>
              <a:defRPr sz="1200" b="1">
                <a:solidFill>
                  <a:srgbClr val="888888"/>
                </a:solidFill>
                <a:latin typeface="Arial"/>
                <a:ea typeface="Arial"/>
                <a:cs typeface="Arial"/>
                <a:sym typeface="Arial"/>
              </a:defRPr>
            </a:lvl6pPr>
            <a:lvl7pPr marL="0" marR="0" lvl="6" indent="0" algn="r">
              <a:spcBef>
                <a:spcPts val="0"/>
              </a:spcBef>
              <a:spcAft>
                <a:spcPts val="0"/>
              </a:spcAft>
              <a:buNone/>
              <a:defRPr sz="1200" b="1">
                <a:solidFill>
                  <a:srgbClr val="888888"/>
                </a:solidFill>
                <a:latin typeface="Arial"/>
                <a:ea typeface="Arial"/>
                <a:cs typeface="Arial"/>
                <a:sym typeface="Arial"/>
              </a:defRPr>
            </a:lvl7pPr>
            <a:lvl8pPr marL="0" marR="0" lvl="7" indent="0" algn="r">
              <a:spcBef>
                <a:spcPts val="0"/>
              </a:spcBef>
              <a:spcAft>
                <a:spcPts val="0"/>
              </a:spcAft>
              <a:buNone/>
              <a:defRPr sz="1200" b="1">
                <a:solidFill>
                  <a:srgbClr val="888888"/>
                </a:solidFill>
                <a:latin typeface="Arial"/>
                <a:ea typeface="Arial"/>
                <a:cs typeface="Arial"/>
                <a:sym typeface="Arial"/>
              </a:defRPr>
            </a:lvl8pPr>
            <a:lvl9pPr marL="0" marR="0" lvl="8" indent="0" algn="r">
              <a:spcBef>
                <a:spcPts val="0"/>
              </a:spcBef>
              <a:spcAft>
                <a:spcPts val="0"/>
              </a:spcAft>
              <a:buNone/>
              <a:defRPr sz="1200" b="1">
                <a:solidFill>
                  <a:srgbClr val="888888"/>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888888"/>
                </a:solidFill>
                <a:latin typeface="Arial"/>
                <a:ea typeface="Arial"/>
                <a:cs typeface="Arial"/>
                <a:sym typeface="Arial"/>
              </a:defRPr>
            </a:lvl1pPr>
            <a:lvl2pPr marL="0" marR="0" lvl="1" indent="0" algn="r">
              <a:spcBef>
                <a:spcPts val="0"/>
              </a:spcBef>
              <a:spcAft>
                <a:spcPts val="0"/>
              </a:spcAft>
              <a:buNone/>
              <a:defRPr sz="1200" b="1">
                <a:solidFill>
                  <a:srgbClr val="888888"/>
                </a:solidFill>
                <a:latin typeface="Arial"/>
                <a:ea typeface="Arial"/>
                <a:cs typeface="Arial"/>
                <a:sym typeface="Arial"/>
              </a:defRPr>
            </a:lvl2pPr>
            <a:lvl3pPr marL="0" marR="0" lvl="2" indent="0" algn="r">
              <a:spcBef>
                <a:spcPts val="0"/>
              </a:spcBef>
              <a:spcAft>
                <a:spcPts val="0"/>
              </a:spcAft>
              <a:buNone/>
              <a:defRPr sz="1200" b="1">
                <a:solidFill>
                  <a:srgbClr val="888888"/>
                </a:solidFill>
                <a:latin typeface="Arial"/>
                <a:ea typeface="Arial"/>
                <a:cs typeface="Arial"/>
                <a:sym typeface="Arial"/>
              </a:defRPr>
            </a:lvl3pPr>
            <a:lvl4pPr marL="0" marR="0" lvl="3" indent="0" algn="r">
              <a:spcBef>
                <a:spcPts val="0"/>
              </a:spcBef>
              <a:spcAft>
                <a:spcPts val="0"/>
              </a:spcAft>
              <a:buNone/>
              <a:defRPr sz="1200" b="1">
                <a:solidFill>
                  <a:srgbClr val="888888"/>
                </a:solidFill>
                <a:latin typeface="Arial"/>
                <a:ea typeface="Arial"/>
                <a:cs typeface="Arial"/>
                <a:sym typeface="Arial"/>
              </a:defRPr>
            </a:lvl4pPr>
            <a:lvl5pPr marL="0" marR="0" lvl="4" indent="0" algn="r">
              <a:spcBef>
                <a:spcPts val="0"/>
              </a:spcBef>
              <a:spcAft>
                <a:spcPts val="0"/>
              </a:spcAft>
              <a:buNone/>
              <a:defRPr sz="1200" b="1">
                <a:solidFill>
                  <a:srgbClr val="888888"/>
                </a:solidFill>
                <a:latin typeface="Arial"/>
                <a:ea typeface="Arial"/>
                <a:cs typeface="Arial"/>
                <a:sym typeface="Arial"/>
              </a:defRPr>
            </a:lvl5pPr>
            <a:lvl6pPr marL="0" marR="0" lvl="5" indent="0" algn="r">
              <a:spcBef>
                <a:spcPts val="0"/>
              </a:spcBef>
              <a:spcAft>
                <a:spcPts val="0"/>
              </a:spcAft>
              <a:buNone/>
              <a:defRPr sz="1200" b="1">
                <a:solidFill>
                  <a:srgbClr val="888888"/>
                </a:solidFill>
                <a:latin typeface="Arial"/>
                <a:ea typeface="Arial"/>
                <a:cs typeface="Arial"/>
                <a:sym typeface="Arial"/>
              </a:defRPr>
            </a:lvl6pPr>
            <a:lvl7pPr marL="0" marR="0" lvl="6" indent="0" algn="r">
              <a:spcBef>
                <a:spcPts val="0"/>
              </a:spcBef>
              <a:spcAft>
                <a:spcPts val="0"/>
              </a:spcAft>
              <a:buNone/>
              <a:defRPr sz="1200" b="1">
                <a:solidFill>
                  <a:srgbClr val="888888"/>
                </a:solidFill>
                <a:latin typeface="Arial"/>
                <a:ea typeface="Arial"/>
                <a:cs typeface="Arial"/>
                <a:sym typeface="Arial"/>
              </a:defRPr>
            </a:lvl7pPr>
            <a:lvl8pPr marL="0" marR="0" lvl="7" indent="0" algn="r">
              <a:spcBef>
                <a:spcPts val="0"/>
              </a:spcBef>
              <a:spcAft>
                <a:spcPts val="0"/>
              </a:spcAft>
              <a:buNone/>
              <a:defRPr sz="1200" b="1">
                <a:solidFill>
                  <a:srgbClr val="888888"/>
                </a:solidFill>
                <a:latin typeface="Arial"/>
                <a:ea typeface="Arial"/>
                <a:cs typeface="Arial"/>
                <a:sym typeface="Arial"/>
              </a:defRPr>
            </a:lvl8pPr>
            <a:lvl9pPr marL="0" marR="0" lvl="8" indent="0" algn="r">
              <a:spcBef>
                <a:spcPts val="0"/>
              </a:spcBef>
              <a:spcAft>
                <a:spcPts val="0"/>
              </a:spcAft>
              <a:buNone/>
              <a:defRPr sz="1200" b="1">
                <a:solidFill>
                  <a:srgbClr val="888888"/>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extLst>
      <p:ext uri="{BB962C8B-B14F-4D97-AF65-F5344CB8AC3E}">
        <p14:creationId xmlns:p14="http://schemas.microsoft.com/office/powerpoint/2010/main" val="388129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888888"/>
                </a:solidFill>
                <a:latin typeface="Arial"/>
                <a:ea typeface="Arial"/>
                <a:cs typeface="Arial"/>
                <a:sym typeface="Arial"/>
              </a:defRPr>
            </a:lvl1pPr>
            <a:lvl2pPr marL="0" marR="0" lvl="1" indent="0" algn="r">
              <a:spcBef>
                <a:spcPts val="0"/>
              </a:spcBef>
              <a:spcAft>
                <a:spcPts val="0"/>
              </a:spcAft>
              <a:buNone/>
              <a:defRPr sz="1200" b="1">
                <a:solidFill>
                  <a:srgbClr val="888888"/>
                </a:solidFill>
                <a:latin typeface="Arial"/>
                <a:ea typeface="Arial"/>
                <a:cs typeface="Arial"/>
                <a:sym typeface="Arial"/>
              </a:defRPr>
            </a:lvl2pPr>
            <a:lvl3pPr marL="0" marR="0" lvl="2" indent="0" algn="r">
              <a:spcBef>
                <a:spcPts val="0"/>
              </a:spcBef>
              <a:spcAft>
                <a:spcPts val="0"/>
              </a:spcAft>
              <a:buNone/>
              <a:defRPr sz="1200" b="1">
                <a:solidFill>
                  <a:srgbClr val="888888"/>
                </a:solidFill>
                <a:latin typeface="Arial"/>
                <a:ea typeface="Arial"/>
                <a:cs typeface="Arial"/>
                <a:sym typeface="Arial"/>
              </a:defRPr>
            </a:lvl3pPr>
            <a:lvl4pPr marL="0" marR="0" lvl="3" indent="0" algn="r">
              <a:spcBef>
                <a:spcPts val="0"/>
              </a:spcBef>
              <a:spcAft>
                <a:spcPts val="0"/>
              </a:spcAft>
              <a:buNone/>
              <a:defRPr sz="1200" b="1">
                <a:solidFill>
                  <a:srgbClr val="888888"/>
                </a:solidFill>
                <a:latin typeface="Arial"/>
                <a:ea typeface="Arial"/>
                <a:cs typeface="Arial"/>
                <a:sym typeface="Arial"/>
              </a:defRPr>
            </a:lvl4pPr>
            <a:lvl5pPr marL="0" marR="0" lvl="4" indent="0" algn="r">
              <a:spcBef>
                <a:spcPts val="0"/>
              </a:spcBef>
              <a:spcAft>
                <a:spcPts val="0"/>
              </a:spcAft>
              <a:buNone/>
              <a:defRPr sz="1200" b="1">
                <a:solidFill>
                  <a:srgbClr val="888888"/>
                </a:solidFill>
                <a:latin typeface="Arial"/>
                <a:ea typeface="Arial"/>
                <a:cs typeface="Arial"/>
                <a:sym typeface="Arial"/>
              </a:defRPr>
            </a:lvl5pPr>
            <a:lvl6pPr marL="0" marR="0" lvl="5" indent="0" algn="r">
              <a:spcBef>
                <a:spcPts val="0"/>
              </a:spcBef>
              <a:spcAft>
                <a:spcPts val="0"/>
              </a:spcAft>
              <a:buNone/>
              <a:defRPr sz="1200" b="1">
                <a:solidFill>
                  <a:srgbClr val="888888"/>
                </a:solidFill>
                <a:latin typeface="Arial"/>
                <a:ea typeface="Arial"/>
                <a:cs typeface="Arial"/>
                <a:sym typeface="Arial"/>
              </a:defRPr>
            </a:lvl6pPr>
            <a:lvl7pPr marL="0" marR="0" lvl="6" indent="0" algn="r">
              <a:spcBef>
                <a:spcPts val="0"/>
              </a:spcBef>
              <a:spcAft>
                <a:spcPts val="0"/>
              </a:spcAft>
              <a:buNone/>
              <a:defRPr sz="1200" b="1">
                <a:solidFill>
                  <a:srgbClr val="888888"/>
                </a:solidFill>
                <a:latin typeface="Arial"/>
                <a:ea typeface="Arial"/>
                <a:cs typeface="Arial"/>
                <a:sym typeface="Arial"/>
              </a:defRPr>
            </a:lvl7pPr>
            <a:lvl8pPr marL="0" marR="0" lvl="7" indent="0" algn="r">
              <a:spcBef>
                <a:spcPts val="0"/>
              </a:spcBef>
              <a:spcAft>
                <a:spcPts val="0"/>
              </a:spcAft>
              <a:buNone/>
              <a:defRPr sz="1200" b="1">
                <a:solidFill>
                  <a:srgbClr val="888888"/>
                </a:solidFill>
                <a:latin typeface="Arial"/>
                <a:ea typeface="Arial"/>
                <a:cs typeface="Arial"/>
                <a:sym typeface="Arial"/>
              </a:defRPr>
            </a:lvl8pPr>
            <a:lvl9pPr marL="0" marR="0" lvl="8" indent="0" algn="r">
              <a:spcBef>
                <a:spcPts val="0"/>
              </a:spcBef>
              <a:spcAft>
                <a:spcPts val="0"/>
              </a:spcAft>
              <a:buNone/>
              <a:defRPr sz="1200" b="1">
                <a:solidFill>
                  <a:srgbClr val="888888"/>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3"/>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13"/>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888888"/>
                </a:solidFill>
                <a:latin typeface="Arial"/>
                <a:ea typeface="Arial"/>
                <a:cs typeface="Arial"/>
                <a:sym typeface="Arial"/>
              </a:defRPr>
            </a:lvl1pPr>
            <a:lvl2pPr marL="0" marR="0" lvl="1" indent="0" algn="r">
              <a:spcBef>
                <a:spcPts val="0"/>
              </a:spcBef>
              <a:spcAft>
                <a:spcPts val="0"/>
              </a:spcAft>
              <a:buNone/>
              <a:defRPr sz="1200" b="1">
                <a:solidFill>
                  <a:srgbClr val="888888"/>
                </a:solidFill>
                <a:latin typeface="Arial"/>
                <a:ea typeface="Arial"/>
                <a:cs typeface="Arial"/>
                <a:sym typeface="Arial"/>
              </a:defRPr>
            </a:lvl2pPr>
            <a:lvl3pPr marL="0" marR="0" lvl="2" indent="0" algn="r">
              <a:spcBef>
                <a:spcPts val="0"/>
              </a:spcBef>
              <a:spcAft>
                <a:spcPts val="0"/>
              </a:spcAft>
              <a:buNone/>
              <a:defRPr sz="1200" b="1">
                <a:solidFill>
                  <a:srgbClr val="888888"/>
                </a:solidFill>
                <a:latin typeface="Arial"/>
                <a:ea typeface="Arial"/>
                <a:cs typeface="Arial"/>
                <a:sym typeface="Arial"/>
              </a:defRPr>
            </a:lvl3pPr>
            <a:lvl4pPr marL="0" marR="0" lvl="3" indent="0" algn="r">
              <a:spcBef>
                <a:spcPts val="0"/>
              </a:spcBef>
              <a:spcAft>
                <a:spcPts val="0"/>
              </a:spcAft>
              <a:buNone/>
              <a:defRPr sz="1200" b="1">
                <a:solidFill>
                  <a:srgbClr val="888888"/>
                </a:solidFill>
                <a:latin typeface="Arial"/>
                <a:ea typeface="Arial"/>
                <a:cs typeface="Arial"/>
                <a:sym typeface="Arial"/>
              </a:defRPr>
            </a:lvl4pPr>
            <a:lvl5pPr marL="0" marR="0" lvl="4" indent="0" algn="r">
              <a:spcBef>
                <a:spcPts val="0"/>
              </a:spcBef>
              <a:spcAft>
                <a:spcPts val="0"/>
              </a:spcAft>
              <a:buNone/>
              <a:defRPr sz="1200" b="1">
                <a:solidFill>
                  <a:srgbClr val="888888"/>
                </a:solidFill>
                <a:latin typeface="Arial"/>
                <a:ea typeface="Arial"/>
                <a:cs typeface="Arial"/>
                <a:sym typeface="Arial"/>
              </a:defRPr>
            </a:lvl5pPr>
            <a:lvl6pPr marL="0" marR="0" lvl="5" indent="0" algn="r">
              <a:spcBef>
                <a:spcPts val="0"/>
              </a:spcBef>
              <a:spcAft>
                <a:spcPts val="0"/>
              </a:spcAft>
              <a:buNone/>
              <a:defRPr sz="1200" b="1">
                <a:solidFill>
                  <a:srgbClr val="888888"/>
                </a:solidFill>
                <a:latin typeface="Arial"/>
                <a:ea typeface="Arial"/>
                <a:cs typeface="Arial"/>
                <a:sym typeface="Arial"/>
              </a:defRPr>
            </a:lvl6pPr>
            <a:lvl7pPr marL="0" marR="0" lvl="6" indent="0" algn="r">
              <a:spcBef>
                <a:spcPts val="0"/>
              </a:spcBef>
              <a:spcAft>
                <a:spcPts val="0"/>
              </a:spcAft>
              <a:buNone/>
              <a:defRPr sz="1200" b="1">
                <a:solidFill>
                  <a:srgbClr val="888888"/>
                </a:solidFill>
                <a:latin typeface="Arial"/>
                <a:ea typeface="Arial"/>
                <a:cs typeface="Arial"/>
                <a:sym typeface="Arial"/>
              </a:defRPr>
            </a:lvl7pPr>
            <a:lvl8pPr marL="0" marR="0" lvl="7" indent="0" algn="r">
              <a:spcBef>
                <a:spcPts val="0"/>
              </a:spcBef>
              <a:spcAft>
                <a:spcPts val="0"/>
              </a:spcAft>
              <a:buNone/>
              <a:defRPr sz="1200" b="1">
                <a:solidFill>
                  <a:srgbClr val="888888"/>
                </a:solidFill>
                <a:latin typeface="Arial"/>
                <a:ea typeface="Arial"/>
                <a:cs typeface="Arial"/>
                <a:sym typeface="Arial"/>
              </a:defRPr>
            </a:lvl8pPr>
            <a:lvl9pPr marL="0" marR="0" lvl="8" indent="0" algn="r">
              <a:spcBef>
                <a:spcPts val="0"/>
              </a:spcBef>
              <a:spcAft>
                <a:spcPts val="0"/>
              </a:spcAft>
              <a:buNone/>
              <a:defRPr sz="1200" b="1">
                <a:solidFill>
                  <a:srgbClr val="888888"/>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14"/>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4"/>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888888"/>
                </a:solidFill>
                <a:latin typeface="Arial"/>
                <a:ea typeface="Arial"/>
                <a:cs typeface="Arial"/>
                <a:sym typeface="Arial"/>
              </a:defRPr>
            </a:lvl1pPr>
            <a:lvl2pPr marL="0" marR="0" lvl="1" indent="0" algn="r">
              <a:spcBef>
                <a:spcPts val="0"/>
              </a:spcBef>
              <a:spcAft>
                <a:spcPts val="0"/>
              </a:spcAft>
              <a:buNone/>
              <a:defRPr sz="1200" b="1">
                <a:solidFill>
                  <a:srgbClr val="888888"/>
                </a:solidFill>
                <a:latin typeface="Arial"/>
                <a:ea typeface="Arial"/>
                <a:cs typeface="Arial"/>
                <a:sym typeface="Arial"/>
              </a:defRPr>
            </a:lvl2pPr>
            <a:lvl3pPr marL="0" marR="0" lvl="2" indent="0" algn="r">
              <a:spcBef>
                <a:spcPts val="0"/>
              </a:spcBef>
              <a:spcAft>
                <a:spcPts val="0"/>
              </a:spcAft>
              <a:buNone/>
              <a:defRPr sz="1200" b="1">
                <a:solidFill>
                  <a:srgbClr val="888888"/>
                </a:solidFill>
                <a:latin typeface="Arial"/>
                <a:ea typeface="Arial"/>
                <a:cs typeface="Arial"/>
                <a:sym typeface="Arial"/>
              </a:defRPr>
            </a:lvl3pPr>
            <a:lvl4pPr marL="0" marR="0" lvl="3" indent="0" algn="r">
              <a:spcBef>
                <a:spcPts val="0"/>
              </a:spcBef>
              <a:spcAft>
                <a:spcPts val="0"/>
              </a:spcAft>
              <a:buNone/>
              <a:defRPr sz="1200" b="1">
                <a:solidFill>
                  <a:srgbClr val="888888"/>
                </a:solidFill>
                <a:latin typeface="Arial"/>
                <a:ea typeface="Arial"/>
                <a:cs typeface="Arial"/>
                <a:sym typeface="Arial"/>
              </a:defRPr>
            </a:lvl4pPr>
            <a:lvl5pPr marL="0" marR="0" lvl="4" indent="0" algn="r">
              <a:spcBef>
                <a:spcPts val="0"/>
              </a:spcBef>
              <a:spcAft>
                <a:spcPts val="0"/>
              </a:spcAft>
              <a:buNone/>
              <a:defRPr sz="1200" b="1">
                <a:solidFill>
                  <a:srgbClr val="888888"/>
                </a:solidFill>
                <a:latin typeface="Arial"/>
                <a:ea typeface="Arial"/>
                <a:cs typeface="Arial"/>
                <a:sym typeface="Arial"/>
              </a:defRPr>
            </a:lvl5pPr>
            <a:lvl6pPr marL="0" marR="0" lvl="5" indent="0" algn="r">
              <a:spcBef>
                <a:spcPts val="0"/>
              </a:spcBef>
              <a:spcAft>
                <a:spcPts val="0"/>
              </a:spcAft>
              <a:buNone/>
              <a:defRPr sz="1200" b="1">
                <a:solidFill>
                  <a:srgbClr val="888888"/>
                </a:solidFill>
                <a:latin typeface="Arial"/>
                <a:ea typeface="Arial"/>
                <a:cs typeface="Arial"/>
                <a:sym typeface="Arial"/>
              </a:defRPr>
            </a:lvl6pPr>
            <a:lvl7pPr marL="0" marR="0" lvl="6" indent="0" algn="r">
              <a:spcBef>
                <a:spcPts val="0"/>
              </a:spcBef>
              <a:spcAft>
                <a:spcPts val="0"/>
              </a:spcAft>
              <a:buNone/>
              <a:defRPr sz="1200" b="1">
                <a:solidFill>
                  <a:srgbClr val="888888"/>
                </a:solidFill>
                <a:latin typeface="Arial"/>
                <a:ea typeface="Arial"/>
                <a:cs typeface="Arial"/>
                <a:sym typeface="Arial"/>
              </a:defRPr>
            </a:lvl7pPr>
            <a:lvl8pPr marL="0" marR="0" lvl="7" indent="0" algn="r">
              <a:spcBef>
                <a:spcPts val="0"/>
              </a:spcBef>
              <a:spcAft>
                <a:spcPts val="0"/>
              </a:spcAft>
              <a:buNone/>
              <a:defRPr sz="1200" b="1">
                <a:solidFill>
                  <a:srgbClr val="888888"/>
                </a:solidFill>
                <a:latin typeface="Arial"/>
                <a:ea typeface="Arial"/>
                <a:cs typeface="Arial"/>
                <a:sym typeface="Arial"/>
              </a:defRPr>
            </a:lvl8pPr>
            <a:lvl9pPr marL="0" marR="0" lvl="8" indent="0" algn="r">
              <a:spcBef>
                <a:spcPts val="0"/>
              </a:spcBef>
              <a:spcAft>
                <a:spcPts val="0"/>
              </a:spcAft>
              <a:buNone/>
              <a:defRPr sz="1200" b="1">
                <a:solidFill>
                  <a:srgbClr val="888888"/>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2" name="Google Shape;42;p15"/>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5"/>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5"/>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5"/>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888888"/>
                </a:solidFill>
                <a:latin typeface="Arial"/>
                <a:ea typeface="Arial"/>
                <a:cs typeface="Arial"/>
                <a:sym typeface="Arial"/>
              </a:defRPr>
            </a:lvl1pPr>
            <a:lvl2pPr marL="0" marR="0" lvl="1" indent="0" algn="r">
              <a:spcBef>
                <a:spcPts val="0"/>
              </a:spcBef>
              <a:spcAft>
                <a:spcPts val="0"/>
              </a:spcAft>
              <a:buNone/>
              <a:defRPr sz="1200" b="1">
                <a:solidFill>
                  <a:srgbClr val="888888"/>
                </a:solidFill>
                <a:latin typeface="Arial"/>
                <a:ea typeface="Arial"/>
                <a:cs typeface="Arial"/>
                <a:sym typeface="Arial"/>
              </a:defRPr>
            </a:lvl2pPr>
            <a:lvl3pPr marL="0" marR="0" lvl="2" indent="0" algn="r">
              <a:spcBef>
                <a:spcPts val="0"/>
              </a:spcBef>
              <a:spcAft>
                <a:spcPts val="0"/>
              </a:spcAft>
              <a:buNone/>
              <a:defRPr sz="1200" b="1">
                <a:solidFill>
                  <a:srgbClr val="888888"/>
                </a:solidFill>
                <a:latin typeface="Arial"/>
                <a:ea typeface="Arial"/>
                <a:cs typeface="Arial"/>
                <a:sym typeface="Arial"/>
              </a:defRPr>
            </a:lvl3pPr>
            <a:lvl4pPr marL="0" marR="0" lvl="3" indent="0" algn="r">
              <a:spcBef>
                <a:spcPts val="0"/>
              </a:spcBef>
              <a:spcAft>
                <a:spcPts val="0"/>
              </a:spcAft>
              <a:buNone/>
              <a:defRPr sz="1200" b="1">
                <a:solidFill>
                  <a:srgbClr val="888888"/>
                </a:solidFill>
                <a:latin typeface="Arial"/>
                <a:ea typeface="Arial"/>
                <a:cs typeface="Arial"/>
                <a:sym typeface="Arial"/>
              </a:defRPr>
            </a:lvl4pPr>
            <a:lvl5pPr marL="0" marR="0" lvl="4" indent="0" algn="r">
              <a:spcBef>
                <a:spcPts val="0"/>
              </a:spcBef>
              <a:spcAft>
                <a:spcPts val="0"/>
              </a:spcAft>
              <a:buNone/>
              <a:defRPr sz="1200" b="1">
                <a:solidFill>
                  <a:srgbClr val="888888"/>
                </a:solidFill>
                <a:latin typeface="Arial"/>
                <a:ea typeface="Arial"/>
                <a:cs typeface="Arial"/>
                <a:sym typeface="Arial"/>
              </a:defRPr>
            </a:lvl5pPr>
            <a:lvl6pPr marL="0" marR="0" lvl="5" indent="0" algn="r">
              <a:spcBef>
                <a:spcPts val="0"/>
              </a:spcBef>
              <a:spcAft>
                <a:spcPts val="0"/>
              </a:spcAft>
              <a:buNone/>
              <a:defRPr sz="1200" b="1">
                <a:solidFill>
                  <a:srgbClr val="888888"/>
                </a:solidFill>
                <a:latin typeface="Arial"/>
                <a:ea typeface="Arial"/>
                <a:cs typeface="Arial"/>
                <a:sym typeface="Arial"/>
              </a:defRPr>
            </a:lvl6pPr>
            <a:lvl7pPr marL="0" marR="0" lvl="6" indent="0" algn="r">
              <a:spcBef>
                <a:spcPts val="0"/>
              </a:spcBef>
              <a:spcAft>
                <a:spcPts val="0"/>
              </a:spcAft>
              <a:buNone/>
              <a:defRPr sz="1200" b="1">
                <a:solidFill>
                  <a:srgbClr val="888888"/>
                </a:solidFill>
                <a:latin typeface="Arial"/>
                <a:ea typeface="Arial"/>
                <a:cs typeface="Arial"/>
                <a:sym typeface="Arial"/>
              </a:defRPr>
            </a:lvl7pPr>
            <a:lvl8pPr marL="0" marR="0" lvl="7" indent="0" algn="r">
              <a:spcBef>
                <a:spcPts val="0"/>
              </a:spcBef>
              <a:spcAft>
                <a:spcPts val="0"/>
              </a:spcAft>
              <a:buNone/>
              <a:defRPr sz="1200" b="1">
                <a:solidFill>
                  <a:srgbClr val="888888"/>
                </a:solidFill>
                <a:latin typeface="Arial"/>
                <a:ea typeface="Arial"/>
                <a:cs typeface="Arial"/>
                <a:sym typeface="Arial"/>
              </a:defRPr>
            </a:lvl8pPr>
            <a:lvl9pPr marL="0" marR="0" lvl="8" indent="0" algn="r">
              <a:spcBef>
                <a:spcPts val="0"/>
              </a:spcBef>
              <a:spcAft>
                <a:spcPts val="0"/>
              </a:spcAft>
              <a:buNone/>
              <a:defRPr sz="1200" b="1">
                <a:solidFill>
                  <a:srgbClr val="888888"/>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1" name="Google Shape;51;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888888"/>
                </a:solidFill>
                <a:latin typeface="Arial"/>
                <a:ea typeface="Arial"/>
                <a:cs typeface="Arial"/>
                <a:sym typeface="Arial"/>
              </a:defRPr>
            </a:lvl1pPr>
            <a:lvl2pPr marL="0" marR="0" lvl="1" indent="0" algn="r">
              <a:spcBef>
                <a:spcPts val="0"/>
              </a:spcBef>
              <a:spcAft>
                <a:spcPts val="0"/>
              </a:spcAft>
              <a:buNone/>
              <a:defRPr sz="1200" b="1">
                <a:solidFill>
                  <a:srgbClr val="888888"/>
                </a:solidFill>
                <a:latin typeface="Arial"/>
                <a:ea typeface="Arial"/>
                <a:cs typeface="Arial"/>
                <a:sym typeface="Arial"/>
              </a:defRPr>
            </a:lvl2pPr>
            <a:lvl3pPr marL="0" marR="0" lvl="2" indent="0" algn="r">
              <a:spcBef>
                <a:spcPts val="0"/>
              </a:spcBef>
              <a:spcAft>
                <a:spcPts val="0"/>
              </a:spcAft>
              <a:buNone/>
              <a:defRPr sz="1200" b="1">
                <a:solidFill>
                  <a:srgbClr val="888888"/>
                </a:solidFill>
                <a:latin typeface="Arial"/>
                <a:ea typeface="Arial"/>
                <a:cs typeface="Arial"/>
                <a:sym typeface="Arial"/>
              </a:defRPr>
            </a:lvl3pPr>
            <a:lvl4pPr marL="0" marR="0" lvl="3" indent="0" algn="r">
              <a:spcBef>
                <a:spcPts val="0"/>
              </a:spcBef>
              <a:spcAft>
                <a:spcPts val="0"/>
              </a:spcAft>
              <a:buNone/>
              <a:defRPr sz="1200" b="1">
                <a:solidFill>
                  <a:srgbClr val="888888"/>
                </a:solidFill>
                <a:latin typeface="Arial"/>
                <a:ea typeface="Arial"/>
                <a:cs typeface="Arial"/>
                <a:sym typeface="Arial"/>
              </a:defRPr>
            </a:lvl4pPr>
            <a:lvl5pPr marL="0" marR="0" lvl="4" indent="0" algn="r">
              <a:spcBef>
                <a:spcPts val="0"/>
              </a:spcBef>
              <a:spcAft>
                <a:spcPts val="0"/>
              </a:spcAft>
              <a:buNone/>
              <a:defRPr sz="1200" b="1">
                <a:solidFill>
                  <a:srgbClr val="888888"/>
                </a:solidFill>
                <a:latin typeface="Arial"/>
                <a:ea typeface="Arial"/>
                <a:cs typeface="Arial"/>
                <a:sym typeface="Arial"/>
              </a:defRPr>
            </a:lvl5pPr>
            <a:lvl6pPr marL="0" marR="0" lvl="5" indent="0" algn="r">
              <a:spcBef>
                <a:spcPts val="0"/>
              </a:spcBef>
              <a:spcAft>
                <a:spcPts val="0"/>
              </a:spcAft>
              <a:buNone/>
              <a:defRPr sz="1200" b="1">
                <a:solidFill>
                  <a:srgbClr val="888888"/>
                </a:solidFill>
                <a:latin typeface="Arial"/>
                <a:ea typeface="Arial"/>
                <a:cs typeface="Arial"/>
                <a:sym typeface="Arial"/>
              </a:defRPr>
            </a:lvl6pPr>
            <a:lvl7pPr marL="0" marR="0" lvl="6" indent="0" algn="r">
              <a:spcBef>
                <a:spcPts val="0"/>
              </a:spcBef>
              <a:spcAft>
                <a:spcPts val="0"/>
              </a:spcAft>
              <a:buNone/>
              <a:defRPr sz="1200" b="1">
                <a:solidFill>
                  <a:srgbClr val="888888"/>
                </a:solidFill>
                <a:latin typeface="Arial"/>
                <a:ea typeface="Arial"/>
                <a:cs typeface="Arial"/>
                <a:sym typeface="Arial"/>
              </a:defRPr>
            </a:lvl7pPr>
            <a:lvl8pPr marL="0" marR="0" lvl="7" indent="0" algn="r">
              <a:spcBef>
                <a:spcPts val="0"/>
              </a:spcBef>
              <a:spcAft>
                <a:spcPts val="0"/>
              </a:spcAft>
              <a:buNone/>
              <a:defRPr sz="1200" b="1">
                <a:solidFill>
                  <a:srgbClr val="888888"/>
                </a:solidFill>
                <a:latin typeface="Arial"/>
                <a:ea typeface="Arial"/>
                <a:cs typeface="Arial"/>
                <a:sym typeface="Arial"/>
              </a:defRPr>
            </a:lvl8pPr>
            <a:lvl9pPr marL="0" marR="0" lvl="8" indent="0" algn="r">
              <a:spcBef>
                <a:spcPts val="0"/>
              </a:spcBef>
              <a:spcAft>
                <a:spcPts val="0"/>
              </a:spcAft>
              <a:buNone/>
              <a:defRPr sz="1200" b="1">
                <a:solidFill>
                  <a:srgbClr val="888888"/>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0" name="Google Shape;60;p1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888888"/>
                </a:solidFill>
                <a:latin typeface="Arial"/>
                <a:ea typeface="Arial"/>
                <a:cs typeface="Arial"/>
                <a:sym typeface="Arial"/>
              </a:defRPr>
            </a:lvl1pPr>
            <a:lvl2pPr marL="0" marR="0" lvl="1" indent="0" algn="r">
              <a:spcBef>
                <a:spcPts val="0"/>
              </a:spcBef>
              <a:spcAft>
                <a:spcPts val="0"/>
              </a:spcAft>
              <a:buNone/>
              <a:defRPr sz="1200" b="1">
                <a:solidFill>
                  <a:srgbClr val="888888"/>
                </a:solidFill>
                <a:latin typeface="Arial"/>
                <a:ea typeface="Arial"/>
                <a:cs typeface="Arial"/>
                <a:sym typeface="Arial"/>
              </a:defRPr>
            </a:lvl2pPr>
            <a:lvl3pPr marL="0" marR="0" lvl="2" indent="0" algn="r">
              <a:spcBef>
                <a:spcPts val="0"/>
              </a:spcBef>
              <a:spcAft>
                <a:spcPts val="0"/>
              </a:spcAft>
              <a:buNone/>
              <a:defRPr sz="1200" b="1">
                <a:solidFill>
                  <a:srgbClr val="888888"/>
                </a:solidFill>
                <a:latin typeface="Arial"/>
                <a:ea typeface="Arial"/>
                <a:cs typeface="Arial"/>
                <a:sym typeface="Arial"/>
              </a:defRPr>
            </a:lvl3pPr>
            <a:lvl4pPr marL="0" marR="0" lvl="3" indent="0" algn="r">
              <a:spcBef>
                <a:spcPts val="0"/>
              </a:spcBef>
              <a:spcAft>
                <a:spcPts val="0"/>
              </a:spcAft>
              <a:buNone/>
              <a:defRPr sz="1200" b="1">
                <a:solidFill>
                  <a:srgbClr val="888888"/>
                </a:solidFill>
                <a:latin typeface="Arial"/>
                <a:ea typeface="Arial"/>
                <a:cs typeface="Arial"/>
                <a:sym typeface="Arial"/>
              </a:defRPr>
            </a:lvl4pPr>
            <a:lvl5pPr marL="0" marR="0" lvl="4" indent="0" algn="r">
              <a:spcBef>
                <a:spcPts val="0"/>
              </a:spcBef>
              <a:spcAft>
                <a:spcPts val="0"/>
              </a:spcAft>
              <a:buNone/>
              <a:defRPr sz="1200" b="1">
                <a:solidFill>
                  <a:srgbClr val="888888"/>
                </a:solidFill>
                <a:latin typeface="Arial"/>
                <a:ea typeface="Arial"/>
                <a:cs typeface="Arial"/>
                <a:sym typeface="Arial"/>
              </a:defRPr>
            </a:lvl5pPr>
            <a:lvl6pPr marL="0" marR="0" lvl="5" indent="0" algn="r">
              <a:spcBef>
                <a:spcPts val="0"/>
              </a:spcBef>
              <a:spcAft>
                <a:spcPts val="0"/>
              </a:spcAft>
              <a:buNone/>
              <a:defRPr sz="1200" b="1">
                <a:solidFill>
                  <a:srgbClr val="888888"/>
                </a:solidFill>
                <a:latin typeface="Arial"/>
                <a:ea typeface="Arial"/>
                <a:cs typeface="Arial"/>
                <a:sym typeface="Arial"/>
              </a:defRPr>
            </a:lvl6pPr>
            <a:lvl7pPr marL="0" marR="0" lvl="6" indent="0" algn="r">
              <a:spcBef>
                <a:spcPts val="0"/>
              </a:spcBef>
              <a:spcAft>
                <a:spcPts val="0"/>
              </a:spcAft>
              <a:buNone/>
              <a:defRPr sz="1200" b="1">
                <a:solidFill>
                  <a:srgbClr val="888888"/>
                </a:solidFill>
                <a:latin typeface="Arial"/>
                <a:ea typeface="Arial"/>
                <a:cs typeface="Arial"/>
                <a:sym typeface="Arial"/>
              </a:defRPr>
            </a:lvl7pPr>
            <a:lvl8pPr marL="0" marR="0" lvl="7" indent="0" algn="r">
              <a:spcBef>
                <a:spcPts val="0"/>
              </a:spcBef>
              <a:spcAft>
                <a:spcPts val="0"/>
              </a:spcAft>
              <a:buNone/>
              <a:defRPr sz="1200" b="1">
                <a:solidFill>
                  <a:srgbClr val="888888"/>
                </a:solidFill>
                <a:latin typeface="Arial"/>
                <a:ea typeface="Arial"/>
                <a:cs typeface="Arial"/>
                <a:sym typeface="Arial"/>
              </a:defRPr>
            </a:lvl8pPr>
            <a:lvl9pPr marL="0" marR="0" lvl="8" indent="0" algn="r">
              <a:spcBef>
                <a:spcPts val="0"/>
              </a:spcBef>
              <a:spcAft>
                <a:spcPts val="0"/>
              </a:spcAft>
              <a:buNone/>
              <a:defRPr sz="1200" b="1">
                <a:solidFill>
                  <a:srgbClr val="888888"/>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7" name="Google Shape;67;p19"/>
          <p:cNvSpPr>
            <a:spLocks noGrp="1"/>
          </p:cNvSpPr>
          <p:nvPr>
            <p:ph type="pic" idx="2"/>
          </p:nvPr>
        </p:nvSpPr>
        <p:spPr>
          <a:xfrm>
            <a:off x="1792288" y="612775"/>
            <a:ext cx="5486400" cy="4114800"/>
          </a:xfrm>
          <a:prstGeom prst="rect">
            <a:avLst/>
          </a:prstGeom>
          <a:noFill/>
          <a:ln>
            <a:noFill/>
          </a:ln>
        </p:spPr>
      </p:sp>
      <p:sp>
        <p:nvSpPr>
          <p:cNvPr id="68" name="Google Shape;68;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888888"/>
                </a:solidFill>
                <a:latin typeface="Arial"/>
                <a:ea typeface="Arial"/>
                <a:cs typeface="Arial"/>
                <a:sym typeface="Arial"/>
              </a:defRPr>
            </a:lvl1pPr>
            <a:lvl2pPr marL="0" marR="0" lvl="1" indent="0" algn="r">
              <a:spcBef>
                <a:spcPts val="0"/>
              </a:spcBef>
              <a:spcAft>
                <a:spcPts val="0"/>
              </a:spcAft>
              <a:buNone/>
              <a:defRPr sz="1200" b="1">
                <a:solidFill>
                  <a:srgbClr val="888888"/>
                </a:solidFill>
                <a:latin typeface="Arial"/>
                <a:ea typeface="Arial"/>
                <a:cs typeface="Arial"/>
                <a:sym typeface="Arial"/>
              </a:defRPr>
            </a:lvl2pPr>
            <a:lvl3pPr marL="0" marR="0" lvl="2" indent="0" algn="r">
              <a:spcBef>
                <a:spcPts val="0"/>
              </a:spcBef>
              <a:spcAft>
                <a:spcPts val="0"/>
              </a:spcAft>
              <a:buNone/>
              <a:defRPr sz="1200" b="1">
                <a:solidFill>
                  <a:srgbClr val="888888"/>
                </a:solidFill>
                <a:latin typeface="Arial"/>
                <a:ea typeface="Arial"/>
                <a:cs typeface="Arial"/>
                <a:sym typeface="Arial"/>
              </a:defRPr>
            </a:lvl3pPr>
            <a:lvl4pPr marL="0" marR="0" lvl="3" indent="0" algn="r">
              <a:spcBef>
                <a:spcPts val="0"/>
              </a:spcBef>
              <a:spcAft>
                <a:spcPts val="0"/>
              </a:spcAft>
              <a:buNone/>
              <a:defRPr sz="1200" b="1">
                <a:solidFill>
                  <a:srgbClr val="888888"/>
                </a:solidFill>
                <a:latin typeface="Arial"/>
                <a:ea typeface="Arial"/>
                <a:cs typeface="Arial"/>
                <a:sym typeface="Arial"/>
              </a:defRPr>
            </a:lvl4pPr>
            <a:lvl5pPr marL="0" marR="0" lvl="4" indent="0" algn="r">
              <a:spcBef>
                <a:spcPts val="0"/>
              </a:spcBef>
              <a:spcAft>
                <a:spcPts val="0"/>
              </a:spcAft>
              <a:buNone/>
              <a:defRPr sz="1200" b="1">
                <a:solidFill>
                  <a:srgbClr val="888888"/>
                </a:solidFill>
                <a:latin typeface="Arial"/>
                <a:ea typeface="Arial"/>
                <a:cs typeface="Arial"/>
                <a:sym typeface="Arial"/>
              </a:defRPr>
            </a:lvl5pPr>
            <a:lvl6pPr marL="0" marR="0" lvl="5" indent="0" algn="r">
              <a:spcBef>
                <a:spcPts val="0"/>
              </a:spcBef>
              <a:spcAft>
                <a:spcPts val="0"/>
              </a:spcAft>
              <a:buNone/>
              <a:defRPr sz="1200" b="1">
                <a:solidFill>
                  <a:srgbClr val="888888"/>
                </a:solidFill>
                <a:latin typeface="Arial"/>
                <a:ea typeface="Arial"/>
                <a:cs typeface="Arial"/>
                <a:sym typeface="Arial"/>
              </a:defRPr>
            </a:lvl6pPr>
            <a:lvl7pPr marL="0" marR="0" lvl="6" indent="0" algn="r">
              <a:spcBef>
                <a:spcPts val="0"/>
              </a:spcBef>
              <a:spcAft>
                <a:spcPts val="0"/>
              </a:spcAft>
              <a:buNone/>
              <a:defRPr sz="1200" b="1">
                <a:solidFill>
                  <a:srgbClr val="888888"/>
                </a:solidFill>
                <a:latin typeface="Arial"/>
                <a:ea typeface="Arial"/>
                <a:cs typeface="Arial"/>
                <a:sym typeface="Arial"/>
              </a:defRPr>
            </a:lvl7pPr>
            <a:lvl8pPr marL="0" marR="0" lvl="7" indent="0" algn="r">
              <a:spcBef>
                <a:spcPts val="0"/>
              </a:spcBef>
              <a:spcAft>
                <a:spcPts val="0"/>
              </a:spcAft>
              <a:buNone/>
              <a:defRPr sz="1200" b="1">
                <a:solidFill>
                  <a:srgbClr val="888888"/>
                </a:solidFill>
                <a:latin typeface="Arial"/>
                <a:ea typeface="Arial"/>
                <a:cs typeface="Arial"/>
                <a:sym typeface="Arial"/>
              </a:defRPr>
            </a:lvl8pPr>
            <a:lvl9pPr marL="0" marR="0" lvl="8" indent="0" algn="r">
              <a:spcBef>
                <a:spcPts val="0"/>
              </a:spcBef>
              <a:spcAft>
                <a:spcPts val="0"/>
              </a:spcAft>
              <a:buNone/>
              <a:defRPr sz="1200" b="1">
                <a:solidFill>
                  <a:srgbClr val="888888"/>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4" name="Google Shape;74;p20"/>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spcBef>
                <a:spcPts val="0"/>
              </a:spcBef>
              <a:spcAft>
                <a:spcPts val="0"/>
              </a:spcAft>
              <a:buNone/>
              <a:defRPr sz="1200" b="1">
                <a:solidFill>
                  <a:srgbClr val="888888"/>
                </a:solidFill>
                <a:latin typeface="Arial"/>
                <a:ea typeface="Arial"/>
                <a:cs typeface="Arial"/>
                <a:sym typeface="Arial"/>
              </a:defRPr>
            </a:lvl1pPr>
            <a:lvl2pPr marL="0" marR="0" lvl="1" indent="0" algn="r">
              <a:spcBef>
                <a:spcPts val="0"/>
              </a:spcBef>
              <a:spcAft>
                <a:spcPts val="0"/>
              </a:spcAft>
              <a:buNone/>
              <a:defRPr sz="1200" b="1">
                <a:solidFill>
                  <a:srgbClr val="888888"/>
                </a:solidFill>
                <a:latin typeface="Arial"/>
                <a:ea typeface="Arial"/>
                <a:cs typeface="Arial"/>
                <a:sym typeface="Arial"/>
              </a:defRPr>
            </a:lvl2pPr>
            <a:lvl3pPr marL="0" marR="0" lvl="2" indent="0" algn="r">
              <a:spcBef>
                <a:spcPts val="0"/>
              </a:spcBef>
              <a:spcAft>
                <a:spcPts val="0"/>
              </a:spcAft>
              <a:buNone/>
              <a:defRPr sz="1200" b="1">
                <a:solidFill>
                  <a:srgbClr val="888888"/>
                </a:solidFill>
                <a:latin typeface="Arial"/>
                <a:ea typeface="Arial"/>
                <a:cs typeface="Arial"/>
                <a:sym typeface="Arial"/>
              </a:defRPr>
            </a:lvl3pPr>
            <a:lvl4pPr marL="0" marR="0" lvl="3" indent="0" algn="r">
              <a:spcBef>
                <a:spcPts val="0"/>
              </a:spcBef>
              <a:spcAft>
                <a:spcPts val="0"/>
              </a:spcAft>
              <a:buNone/>
              <a:defRPr sz="1200" b="1">
                <a:solidFill>
                  <a:srgbClr val="888888"/>
                </a:solidFill>
                <a:latin typeface="Arial"/>
                <a:ea typeface="Arial"/>
                <a:cs typeface="Arial"/>
                <a:sym typeface="Arial"/>
              </a:defRPr>
            </a:lvl4pPr>
            <a:lvl5pPr marL="0" marR="0" lvl="4" indent="0" algn="r">
              <a:spcBef>
                <a:spcPts val="0"/>
              </a:spcBef>
              <a:spcAft>
                <a:spcPts val="0"/>
              </a:spcAft>
              <a:buNone/>
              <a:defRPr sz="1200" b="1">
                <a:solidFill>
                  <a:srgbClr val="888888"/>
                </a:solidFill>
                <a:latin typeface="Arial"/>
                <a:ea typeface="Arial"/>
                <a:cs typeface="Arial"/>
                <a:sym typeface="Arial"/>
              </a:defRPr>
            </a:lvl5pPr>
            <a:lvl6pPr marL="0" marR="0" lvl="5" indent="0" algn="r">
              <a:spcBef>
                <a:spcPts val="0"/>
              </a:spcBef>
              <a:spcAft>
                <a:spcPts val="0"/>
              </a:spcAft>
              <a:buNone/>
              <a:defRPr sz="1200" b="1">
                <a:solidFill>
                  <a:srgbClr val="888888"/>
                </a:solidFill>
                <a:latin typeface="Arial"/>
                <a:ea typeface="Arial"/>
                <a:cs typeface="Arial"/>
                <a:sym typeface="Arial"/>
              </a:defRPr>
            </a:lvl6pPr>
            <a:lvl7pPr marL="0" marR="0" lvl="6" indent="0" algn="r">
              <a:spcBef>
                <a:spcPts val="0"/>
              </a:spcBef>
              <a:spcAft>
                <a:spcPts val="0"/>
              </a:spcAft>
              <a:buNone/>
              <a:defRPr sz="1200" b="1">
                <a:solidFill>
                  <a:srgbClr val="888888"/>
                </a:solidFill>
                <a:latin typeface="Arial"/>
                <a:ea typeface="Arial"/>
                <a:cs typeface="Arial"/>
                <a:sym typeface="Arial"/>
              </a:defRPr>
            </a:lvl7pPr>
            <a:lvl8pPr marL="0" marR="0" lvl="7" indent="0" algn="r">
              <a:spcBef>
                <a:spcPts val="0"/>
              </a:spcBef>
              <a:spcAft>
                <a:spcPts val="0"/>
              </a:spcAft>
              <a:buNone/>
              <a:defRPr sz="1200" b="1">
                <a:solidFill>
                  <a:srgbClr val="888888"/>
                </a:solidFill>
                <a:latin typeface="Arial"/>
                <a:ea typeface="Arial"/>
                <a:cs typeface="Arial"/>
                <a:sym typeface="Arial"/>
              </a:defRPr>
            </a:lvl8pPr>
            <a:lvl9pPr marL="0" marR="0" lvl="8" indent="0" algn="r">
              <a:spcBef>
                <a:spcPts val="0"/>
              </a:spcBef>
              <a:spcAft>
                <a:spcPts val="0"/>
              </a:spcAft>
              <a:buNone/>
              <a:defRPr sz="1200" b="1">
                <a:solidFill>
                  <a:srgbClr val="888888"/>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1pPr>
            <a:lvl2pPr marR="0" lvl="1"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2pPr>
            <a:lvl3pPr marR="0" lvl="2"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3pPr>
            <a:lvl4pPr marR="0" lvl="3"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4pPr>
            <a:lvl5pPr marR="0" lvl="4"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5pPr>
            <a:lvl6pPr marR="0" lvl="5"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6pPr>
            <a:lvl7pPr marR="0" lvl="6"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7pPr>
            <a:lvl8pPr marR="0" lvl="7"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8pPr>
            <a:lvl9pPr marR="0" lvl="8" algn="ctr" rtl="0">
              <a:spcBef>
                <a:spcPts val="0"/>
              </a:spcBef>
              <a:spcAft>
                <a:spcPts val="0"/>
              </a:spcAft>
              <a:buSzPts val="1400"/>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1"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13" name="Google Shape;1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1"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14" name="Google Shape;1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1200" b="1" i="0" u="none" strike="noStrike" cap="none">
                <a:solidFill>
                  <a:srgbClr val="888888"/>
                </a:solidFill>
                <a:latin typeface="Arial"/>
                <a:ea typeface="Arial"/>
                <a:cs typeface="Arial"/>
                <a:sym typeface="Arial"/>
              </a:defRPr>
            </a:lvl1pPr>
            <a:lvl2pPr marL="0" marR="0" lvl="1" indent="0" algn="r" rtl="0">
              <a:spcBef>
                <a:spcPts val="0"/>
              </a:spcBef>
              <a:spcAft>
                <a:spcPts val="0"/>
              </a:spcAft>
              <a:buNone/>
              <a:defRPr sz="1200" b="1" i="0" u="none" strike="noStrike" cap="none">
                <a:solidFill>
                  <a:srgbClr val="888888"/>
                </a:solidFill>
                <a:latin typeface="Arial"/>
                <a:ea typeface="Arial"/>
                <a:cs typeface="Arial"/>
                <a:sym typeface="Arial"/>
              </a:defRPr>
            </a:lvl2pPr>
            <a:lvl3pPr marL="0" marR="0" lvl="2" indent="0" algn="r" rtl="0">
              <a:spcBef>
                <a:spcPts val="0"/>
              </a:spcBef>
              <a:spcAft>
                <a:spcPts val="0"/>
              </a:spcAft>
              <a:buNone/>
              <a:defRPr sz="1200" b="1" i="0" u="none" strike="noStrike" cap="none">
                <a:solidFill>
                  <a:srgbClr val="888888"/>
                </a:solidFill>
                <a:latin typeface="Arial"/>
                <a:ea typeface="Arial"/>
                <a:cs typeface="Arial"/>
                <a:sym typeface="Arial"/>
              </a:defRPr>
            </a:lvl3pPr>
            <a:lvl4pPr marL="0" marR="0" lvl="3" indent="0" algn="r" rtl="0">
              <a:spcBef>
                <a:spcPts val="0"/>
              </a:spcBef>
              <a:spcAft>
                <a:spcPts val="0"/>
              </a:spcAft>
              <a:buNone/>
              <a:defRPr sz="1200" b="1" i="0" u="none" strike="noStrike" cap="none">
                <a:solidFill>
                  <a:srgbClr val="888888"/>
                </a:solidFill>
                <a:latin typeface="Arial"/>
                <a:ea typeface="Arial"/>
                <a:cs typeface="Arial"/>
                <a:sym typeface="Arial"/>
              </a:defRPr>
            </a:lvl4pPr>
            <a:lvl5pPr marL="0" marR="0" lvl="4" indent="0" algn="r" rtl="0">
              <a:spcBef>
                <a:spcPts val="0"/>
              </a:spcBef>
              <a:spcAft>
                <a:spcPts val="0"/>
              </a:spcAft>
              <a:buNone/>
              <a:defRPr sz="1200" b="1" i="0" u="none" strike="noStrike" cap="none">
                <a:solidFill>
                  <a:srgbClr val="888888"/>
                </a:solidFill>
                <a:latin typeface="Arial"/>
                <a:ea typeface="Arial"/>
                <a:cs typeface="Arial"/>
                <a:sym typeface="Arial"/>
              </a:defRPr>
            </a:lvl5pPr>
            <a:lvl6pPr marL="0" marR="0" lvl="5" indent="0" algn="r" rtl="0">
              <a:spcBef>
                <a:spcPts val="0"/>
              </a:spcBef>
              <a:spcAft>
                <a:spcPts val="0"/>
              </a:spcAft>
              <a:buNone/>
              <a:defRPr sz="1200" b="1" i="0" u="none" strike="noStrike" cap="none">
                <a:solidFill>
                  <a:srgbClr val="888888"/>
                </a:solidFill>
                <a:latin typeface="Arial"/>
                <a:ea typeface="Arial"/>
                <a:cs typeface="Arial"/>
                <a:sym typeface="Arial"/>
              </a:defRPr>
            </a:lvl6pPr>
            <a:lvl7pPr marL="0" marR="0" lvl="6" indent="0" algn="r" rtl="0">
              <a:spcBef>
                <a:spcPts val="0"/>
              </a:spcBef>
              <a:spcAft>
                <a:spcPts val="0"/>
              </a:spcAft>
              <a:buNone/>
              <a:defRPr sz="1200" b="1" i="0" u="none" strike="noStrike" cap="none">
                <a:solidFill>
                  <a:srgbClr val="888888"/>
                </a:solidFill>
                <a:latin typeface="Arial"/>
                <a:ea typeface="Arial"/>
                <a:cs typeface="Arial"/>
                <a:sym typeface="Arial"/>
              </a:defRPr>
            </a:lvl7pPr>
            <a:lvl8pPr marL="0" marR="0" lvl="7" indent="0" algn="r" rtl="0">
              <a:spcBef>
                <a:spcPts val="0"/>
              </a:spcBef>
              <a:spcAft>
                <a:spcPts val="0"/>
              </a:spcAft>
              <a:buNone/>
              <a:defRPr sz="1200" b="1" i="0" u="none" strike="noStrike" cap="none">
                <a:solidFill>
                  <a:srgbClr val="888888"/>
                </a:solidFill>
                <a:latin typeface="Arial"/>
                <a:ea typeface="Arial"/>
                <a:cs typeface="Arial"/>
                <a:sym typeface="Arial"/>
              </a:defRPr>
            </a:lvl8pPr>
            <a:lvl9pPr marL="0" marR="0" lvl="8" indent="0" algn="r" rtl="0">
              <a:spcBef>
                <a:spcPts val="0"/>
              </a:spcBef>
              <a:spcAft>
                <a:spcPts val="0"/>
              </a:spcAft>
              <a:buNone/>
              <a:defRPr sz="1200" b="1"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r>
              <a:rPr lang="en-US"/>
              <a:t>1.</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3.jpeg"/></Relationships>
</file>

<file path=ppt/slides/_rels/slide2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0" y="823697"/>
            <a:ext cx="9144000" cy="461665"/>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b="1">
                <a:solidFill>
                  <a:srgbClr val="002060"/>
                </a:solidFill>
                <a:latin typeface="Cambria"/>
                <a:ea typeface="Cambria"/>
                <a:cs typeface="Cambria"/>
                <a:sym typeface="Cambria"/>
              </a:rPr>
              <a:t>Major Project  Review</a:t>
            </a:r>
            <a:endParaRPr/>
          </a:p>
        </p:txBody>
      </p:sp>
      <p:pic>
        <p:nvPicPr>
          <p:cNvPr id="89" name="Google Shape;89;p1" descr="logo.png"/>
          <p:cNvPicPr preferRelativeResize="0"/>
          <p:nvPr/>
        </p:nvPicPr>
        <p:blipFill rotWithShape="1">
          <a:blip r:embed="rId3">
            <a:alphaModFix/>
          </a:blip>
          <a:srcRect/>
          <a:stretch/>
        </p:blipFill>
        <p:spPr>
          <a:xfrm>
            <a:off x="311285" y="-42893"/>
            <a:ext cx="1060571" cy="866590"/>
          </a:xfrm>
          <a:prstGeom prst="rect">
            <a:avLst/>
          </a:prstGeom>
          <a:noFill/>
          <a:ln>
            <a:noFill/>
          </a:ln>
        </p:spPr>
      </p:pic>
      <p:pic>
        <p:nvPicPr>
          <p:cNvPr id="90" name="Google Shape;90;p1" descr="NBA LOGO.png"/>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91" name="Google Shape;91;p1"/>
          <p:cNvSpPr txBox="1"/>
          <p:nvPr/>
        </p:nvSpPr>
        <p:spPr>
          <a:xfrm>
            <a:off x="585788" y="3575748"/>
            <a:ext cx="837870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chemeClr val="dk1"/>
                </a:solidFill>
                <a:latin typeface="Calibri"/>
                <a:ea typeface="Calibri"/>
                <a:cs typeface="Calibri"/>
                <a:sym typeface="Calibri"/>
              </a:rPr>
              <a:t>Project Guide : Mrs B Sonal, Asst professor </a:t>
            </a:r>
            <a:endParaRPr/>
          </a:p>
        </p:txBody>
      </p:sp>
      <p:sp>
        <p:nvSpPr>
          <p:cNvPr id="92" name="Google Shape;92;p1"/>
          <p:cNvSpPr txBox="1"/>
          <p:nvPr/>
        </p:nvSpPr>
        <p:spPr>
          <a:xfrm>
            <a:off x="551886" y="4237466"/>
            <a:ext cx="8412602"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i="0" u="none" strike="noStrike" cap="none">
                <a:solidFill>
                  <a:schemeClr val="dk1"/>
                </a:solidFill>
                <a:latin typeface="Calibri"/>
                <a:ea typeface="Calibri"/>
                <a:cs typeface="Calibri"/>
                <a:sym typeface="Calibri"/>
              </a:rPr>
              <a:t>Student Names                                                      Roll No</a:t>
            </a:r>
            <a:endParaRPr/>
          </a:p>
          <a:p>
            <a:pPr marL="0" marR="0" lvl="0" indent="0" algn="l" rtl="0">
              <a:spcBef>
                <a:spcPts val="0"/>
              </a:spcBef>
              <a:spcAft>
                <a:spcPts val="0"/>
              </a:spcAft>
              <a:buNone/>
            </a:pPr>
            <a:endParaRPr sz="2400" b="1">
              <a:solidFill>
                <a:schemeClr val="dk1"/>
              </a:solidFill>
              <a:latin typeface="Calibri"/>
              <a:ea typeface="Calibri"/>
              <a:cs typeface="Calibri"/>
              <a:sym typeface="Calibri"/>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1) B. Aishwarya                                                    1608-20-733-069</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2) S. Bhavya Sri                                                     1608-20-733-081</a:t>
            </a:r>
            <a:endParaRPr/>
          </a:p>
          <a:p>
            <a:pPr marL="0" marR="0" lvl="0" indent="0" algn="l" rtl="0">
              <a:spcBef>
                <a:spcPts val="0"/>
              </a:spcBef>
              <a:spcAft>
                <a:spcPts val="0"/>
              </a:spcAft>
              <a:buNone/>
            </a:pPr>
            <a:r>
              <a:rPr lang="en-US" sz="2400" b="1">
                <a:solidFill>
                  <a:schemeClr val="dk1"/>
                </a:solidFill>
                <a:latin typeface="Calibri"/>
                <a:ea typeface="Calibri"/>
                <a:cs typeface="Calibri"/>
                <a:sym typeface="Calibri"/>
              </a:rPr>
              <a:t>3) V. Sai Prakash                                                   1608-20-733-080</a:t>
            </a:r>
            <a:endParaRPr/>
          </a:p>
        </p:txBody>
      </p:sp>
      <p:sp>
        <p:nvSpPr>
          <p:cNvPr id="93" name="Google Shape;93;p1"/>
          <p:cNvSpPr txBox="1"/>
          <p:nvPr/>
        </p:nvSpPr>
        <p:spPr>
          <a:xfrm>
            <a:off x="55417" y="91324"/>
            <a:ext cx="691276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sp>
        <p:nvSpPr>
          <p:cNvPr id="94" name="Google Shape;94;p1"/>
          <p:cNvSpPr txBox="1"/>
          <p:nvPr/>
        </p:nvSpPr>
        <p:spPr>
          <a:xfrm>
            <a:off x="179512" y="1958814"/>
            <a:ext cx="8496944" cy="954067"/>
          </a:xfrm>
          <a:prstGeom prst="rect">
            <a:avLst/>
          </a:prstGeom>
          <a:solidFill>
            <a:schemeClr val="accent4"/>
          </a:solidFill>
          <a:ln w="38100" cap="flat" cmpd="sng">
            <a:solidFill>
              <a:schemeClr val="lt1"/>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lt1"/>
                </a:solidFill>
                <a:latin typeface="Times New Roman"/>
                <a:ea typeface="Times New Roman"/>
                <a:cs typeface="Times New Roman"/>
                <a:sym typeface="Times New Roman"/>
              </a:rPr>
              <a:t>Symmetric-Key Encryption  for Cloud Storage Security</a:t>
            </a:r>
            <a:endParaRPr dirty="0"/>
          </a:p>
          <a:p>
            <a:pPr marL="0" marR="0" lvl="0" indent="0" algn="ctr" rtl="0">
              <a:spcBef>
                <a:spcPts val="0"/>
              </a:spcBef>
              <a:spcAft>
                <a:spcPts val="0"/>
              </a:spcAft>
              <a:buNone/>
            </a:pPr>
            <a:r>
              <a:rPr lang="en-US" sz="2400" b="1" dirty="0">
                <a:solidFill>
                  <a:schemeClr val="lt1"/>
                </a:solidFill>
                <a:latin typeface="Times New Roman"/>
                <a:ea typeface="Times New Roman"/>
                <a:cs typeface="Times New Roman"/>
                <a:sym typeface="Times New Roman"/>
              </a:rPr>
              <a:t>Project</a:t>
            </a:r>
            <a:r>
              <a:rPr lang="en-US" sz="3200" b="1" dirty="0">
                <a:solidFill>
                  <a:schemeClr val="lt1"/>
                </a:solidFill>
                <a:latin typeface="Times New Roman"/>
                <a:ea typeface="Times New Roman"/>
                <a:cs typeface="Times New Roman"/>
                <a:sym typeface="Times New Roman"/>
              </a:rPr>
              <a:t> </a:t>
            </a:r>
            <a:r>
              <a:rPr lang="en-US" sz="2400" b="1" dirty="0">
                <a:solidFill>
                  <a:schemeClr val="lt1"/>
                </a:solidFill>
                <a:latin typeface="Times New Roman"/>
                <a:ea typeface="Times New Roman"/>
                <a:cs typeface="Times New Roman"/>
                <a:sym typeface="Times New Roman"/>
              </a:rPr>
              <a:t>Batch Number: B15</a:t>
            </a:r>
            <a:r>
              <a:rPr lang="en-US" sz="3200" b="1" dirty="0">
                <a:solidFill>
                  <a:schemeClr val="lt1"/>
                </a:solidFill>
                <a:latin typeface="Times New Roman"/>
                <a:ea typeface="Times New Roman"/>
                <a:cs typeface="Times New Roman"/>
                <a:sym typeface="Times New Roman"/>
              </a:rPr>
              <a:t>  </a:t>
            </a:r>
            <a:endParaRPr dirty="0"/>
          </a:p>
        </p:txBody>
      </p:sp>
      <p:pic>
        <p:nvPicPr>
          <p:cNvPr id="95" name="Google Shape;95;p1"/>
          <p:cNvPicPr preferRelativeResize="0"/>
          <p:nvPr/>
        </p:nvPicPr>
        <p:blipFill rotWithShape="1">
          <a:blip r:embed="rId5">
            <a:alphaModFix/>
          </a:blip>
          <a:srcRect/>
          <a:stretch/>
        </p:blipFill>
        <p:spPr>
          <a:xfrm>
            <a:off x="8038965" y="14512"/>
            <a:ext cx="793750" cy="765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ctrTitle"/>
          </p:nvPr>
        </p:nvSpPr>
        <p:spPr>
          <a:xfrm>
            <a:off x="0" y="823697"/>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dirty="0">
                <a:solidFill>
                  <a:schemeClr val="tx1"/>
                </a:solidFill>
                <a:latin typeface="Times New Roman" panose="02020603050405020304" pitchFamily="18" charset="0"/>
                <a:ea typeface="Cambria"/>
                <a:cs typeface="Times New Roman" panose="02020603050405020304" pitchFamily="18" charset="0"/>
                <a:sym typeface="Cambria"/>
              </a:rPr>
              <a:t>P</a:t>
            </a:r>
            <a:r>
              <a:rPr lang="en-IN" sz="3200" dirty="0" err="1">
                <a:solidFill>
                  <a:schemeClr val="tx1"/>
                </a:solidFill>
                <a:latin typeface="Times New Roman" panose="02020603050405020304" pitchFamily="18" charset="0"/>
                <a:ea typeface="Cambria"/>
                <a:cs typeface="Times New Roman" panose="02020603050405020304" pitchFamily="18" charset="0"/>
                <a:sym typeface="Cambria"/>
              </a:rPr>
              <a:t>roposed</a:t>
            </a:r>
            <a:r>
              <a:rPr lang="en-IN" sz="3200" dirty="0">
                <a:solidFill>
                  <a:schemeClr val="tx1"/>
                </a:solidFill>
                <a:latin typeface="Times New Roman" panose="02020603050405020304" pitchFamily="18" charset="0"/>
                <a:ea typeface="Cambria"/>
                <a:cs typeface="Times New Roman" panose="02020603050405020304" pitchFamily="18" charset="0"/>
                <a:sym typeface="Cambria"/>
              </a:rPr>
              <a:t> System</a:t>
            </a:r>
            <a:endParaRPr sz="3200" dirty="0">
              <a:solidFill>
                <a:schemeClr val="tx1"/>
              </a:solidFill>
              <a:latin typeface="Times New Roman" panose="02020603050405020304" pitchFamily="18" charset="0"/>
              <a:ea typeface="Cambria"/>
              <a:cs typeface="Times New Roman" panose="02020603050405020304" pitchFamily="18" charset="0"/>
              <a:sym typeface="Cambria"/>
            </a:endParaRPr>
          </a:p>
        </p:txBody>
      </p:sp>
      <p:pic>
        <p:nvPicPr>
          <p:cNvPr id="188" name="Google Shape;188;p9" descr="logo.png"/>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89" name="Google Shape;189;p9" descr="NBA LOGO.png"/>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90" name="Google Shape;190;p9"/>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91" name="Google Shape;191;p9"/>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92" name="Google Shape;192;p9"/>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2" name="TextBox 1">
            <a:extLst>
              <a:ext uri="{FF2B5EF4-FFF2-40B4-BE49-F238E27FC236}">
                <a16:creationId xmlns:a16="http://schemas.microsoft.com/office/drawing/2014/main" id="{DC47653D-5C7E-B992-B67A-A55ECA3953FC}"/>
              </a:ext>
            </a:extLst>
          </p:cNvPr>
          <p:cNvSpPr txBox="1"/>
          <p:nvPr/>
        </p:nvSpPr>
        <p:spPr>
          <a:xfrm>
            <a:off x="117987" y="1651819"/>
            <a:ext cx="8829368" cy="4770537"/>
          </a:xfrm>
          <a:prstGeom prst="rect">
            <a:avLst/>
          </a:prstGeom>
          <a:noFill/>
        </p:spPr>
        <p:txBody>
          <a:bodyPr wrap="square" rtlCol="0">
            <a:spAutoFit/>
          </a:bodyPr>
          <a:lstStyle/>
          <a:p>
            <a:endParaRPr lang="en-US" sz="1800" dirty="0"/>
          </a:p>
          <a:p>
            <a:endParaRPr lang="en-US" sz="1800" dirty="0"/>
          </a:p>
          <a:p>
            <a:pPr marL="285750" indent="-285750">
              <a:buFont typeface="Wingdings" panose="05000000000000000000" pitchFamily="2" charset="2"/>
              <a:buChar char="Ø"/>
            </a:pPr>
            <a:r>
              <a:rPr lang="en-US" sz="1800" dirty="0"/>
              <a:t>The main aim is to develop a Symmetric-key Encryption system(SKES) for the secure cloud storage.</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Using one of the efficient symmetric algorithm named AES encryption algorithm, the document is encrypted and secret key is obtained.</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The data owner uploads the documents into cloud using a secret Key. </a:t>
            </a:r>
          </a:p>
          <a:p>
            <a:pPr marL="285750" indent="-285750">
              <a:buFont typeface="Wingdings" panose="05000000000000000000" pitchFamily="2" charset="2"/>
              <a:buChar char="Ø"/>
            </a:pPr>
            <a:endParaRPr lang="en-US" sz="1800" dirty="0"/>
          </a:p>
          <a:p>
            <a:pPr marL="285750" indent="-285750">
              <a:buFont typeface="Wingdings" panose="05000000000000000000" pitchFamily="2" charset="2"/>
              <a:buChar char="Ø"/>
            </a:pPr>
            <a:r>
              <a:rPr lang="en-US" sz="1800" dirty="0"/>
              <a:t>The user who wants to retrieve files enters the key to retrieve, which the user wants to get the documents </a:t>
            </a:r>
          </a:p>
          <a:p>
            <a:endParaRPr lang="en-US" sz="1800"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85BBFE18-3333-E29E-3CCF-7EBF1E450592}"/>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E49AB90B-0079-57F1-7932-AB94E6B2CFBF}"/>
              </a:ext>
            </a:extLst>
          </p:cNvPr>
          <p:cNvSpPr txBox="1">
            <a:spLocks noGrp="1"/>
          </p:cNvSpPr>
          <p:nvPr>
            <p:ph type="ctrTitle"/>
          </p:nvPr>
        </p:nvSpPr>
        <p:spPr>
          <a:xfrm>
            <a:off x="0" y="823697"/>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dirty="0">
                <a:solidFill>
                  <a:schemeClr val="tx1"/>
                </a:solidFill>
                <a:latin typeface="Times New Roman" panose="02020603050405020304" pitchFamily="18" charset="0"/>
                <a:ea typeface="Cambria"/>
                <a:cs typeface="Times New Roman" panose="02020603050405020304" pitchFamily="18" charset="0"/>
                <a:sym typeface="Cambria"/>
              </a:rPr>
              <a:t>Implementation</a:t>
            </a:r>
            <a:endParaRPr sz="3200" dirty="0">
              <a:solidFill>
                <a:schemeClr val="tx1"/>
              </a:solidFill>
              <a:latin typeface="Times New Roman" panose="02020603050405020304" pitchFamily="18" charset="0"/>
              <a:ea typeface="Cambria"/>
              <a:cs typeface="Times New Roman" panose="02020603050405020304" pitchFamily="18" charset="0"/>
              <a:sym typeface="Cambria"/>
            </a:endParaRPr>
          </a:p>
        </p:txBody>
      </p:sp>
      <p:pic>
        <p:nvPicPr>
          <p:cNvPr id="188" name="Google Shape;188;p9" descr="logo.png">
            <a:extLst>
              <a:ext uri="{FF2B5EF4-FFF2-40B4-BE49-F238E27FC236}">
                <a16:creationId xmlns:a16="http://schemas.microsoft.com/office/drawing/2014/main" id="{F14819AA-48BC-DD92-DE76-ED274685E98B}"/>
              </a:ext>
            </a:extLst>
          </p:cNvPr>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89" name="Google Shape;189;p9" descr="NBA LOGO.png">
            <a:extLst>
              <a:ext uri="{FF2B5EF4-FFF2-40B4-BE49-F238E27FC236}">
                <a16:creationId xmlns:a16="http://schemas.microsoft.com/office/drawing/2014/main" id="{E1EC92D8-52AB-D90C-275F-78056AF86F86}"/>
              </a:ext>
            </a:extLst>
          </p:cNvPr>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90" name="Google Shape;190;p9">
            <a:extLst>
              <a:ext uri="{FF2B5EF4-FFF2-40B4-BE49-F238E27FC236}">
                <a16:creationId xmlns:a16="http://schemas.microsoft.com/office/drawing/2014/main" id="{924D002E-3633-5758-1393-933F5879EAF4}"/>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91" name="Google Shape;191;p9">
            <a:extLst>
              <a:ext uri="{FF2B5EF4-FFF2-40B4-BE49-F238E27FC236}">
                <a16:creationId xmlns:a16="http://schemas.microsoft.com/office/drawing/2014/main" id="{E97D0F67-0209-D651-0731-96809F4348D9}"/>
              </a:ext>
            </a:extLst>
          </p:cNvPr>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92" name="Google Shape;192;p9">
            <a:extLst>
              <a:ext uri="{FF2B5EF4-FFF2-40B4-BE49-F238E27FC236}">
                <a16:creationId xmlns:a16="http://schemas.microsoft.com/office/drawing/2014/main" id="{8400B59F-7FD2-8F20-75CA-DAE00EF292BD}"/>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2" name="TextBox 1">
            <a:extLst>
              <a:ext uri="{FF2B5EF4-FFF2-40B4-BE49-F238E27FC236}">
                <a16:creationId xmlns:a16="http://schemas.microsoft.com/office/drawing/2014/main" id="{323D9F3E-BE1A-D1A1-4997-E37620080931}"/>
              </a:ext>
            </a:extLst>
          </p:cNvPr>
          <p:cNvSpPr txBox="1"/>
          <p:nvPr/>
        </p:nvSpPr>
        <p:spPr>
          <a:xfrm>
            <a:off x="196645" y="1641987"/>
            <a:ext cx="8636070" cy="3970318"/>
          </a:xfrm>
          <a:prstGeom prst="rect">
            <a:avLst/>
          </a:prstGeom>
          <a:noFill/>
        </p:spPr>
        <p:txBody>
          <a:bodyPr wrap="square" rtlCol="0">
            <a:spAutoFit/>
          </a:bodyPr>
          <a:lstStyle/>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AES Algorithm:</a:t>
            </a:r>
          </a:p>
          <a:p>
            <a:pPr marL="285750" indent="-285750">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b="0" i="0" dirty="0">
                <a:solidFill>
                  <a:schemeClr val="tx1"/>
                </a:solidFill>
                <a:effectLst/>
                <a:latin typeface="Times New Roman" panose="02020603050405020304" pitchFamily="18" charset="0"/>
                <a:cs typeface="Times New Roman" panose="02020603050405020304" pitchFamily="18" charset="0"/>
              </a:rPr>
              <a:t>Advanced encryption algorithm is a specification for the encryption of electronic data established by the U.S National Institute of Standards and Technology (NIST) in 2001. AES is widely used today as it is a much stronger than DES and triple DES despite being harder to implement.</a:t>
            </a:r>
          </a:p>
          <a:p>
            <a:pPr marL="285750" indent="-285750">
              <a:buFont typeface="Arial" panose="020B0604020202020204" pitchFamily="34" charset="0"/>
              <a:buChar char="•"/>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t>Why AES?</a:t>
            </a:r>
          </a:p>
          <a:p>
            <a:r>
              <a:rPr lang="en-IN" sz="1800"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Times New Roman" panose="02020603050405020304" pitchFamily="18" charset="0"/>
                <a:cs typeface="Times New Roman" panose="02020603050405020304" pitchFamily="18" charset="0"/>
              </a:rPr>
              <a:t>With the right quantum computer, </a:t>
            </a:r>
            <a:r>
              <a:rPr lang="en-US" sz="1800" dirty="0">
                <a:solidFill>
                  <a:schemeClr val="tx1"/>
                </a:solidFill>
                <a:latin typeface="Times New Roman" panose="02020603050405020304" pitchFamily="18" charset="0"/>
                <a:cs typeface="Times New Roman" panose="02020603050405020304" pitchFamily="18" charset="0"/>
              </a:rPr>
              <a:t>AES algorithm would take about 2.61*10^12 years to </a:t>
            </a:r>
            <a:r>
              <a:rPr lang="en-US" sz="1800" dirty="0" err="1">
                <a:solidFill>
                  <a:schemeClr val="tx1"/>
                </a:solidFill>
                <a:latin typeface="Times New Roman" panose="02020603050405020304" pitchFamily="18" charset="0"/>
                <a:cs typeface="Times New Roman" panose="02020603050405020304" pitchFamily="18" charset="0"/>
              </a:rPr>
              <a:t>cryptanalyse</a:t>
            </a:r>
            <a:r>
              <a:rPr lang="en-US" sz="1800" dirty="0">
                <a:solidFill>
                  <a:schemeClr val="tx1"/>
                </a:solidFill>
                <a:latin typeface="Times New Roman" panose="02020603050405020304" pitchFamily="18" charset="0"/>
                <a:cs typeface="Times New Roman" panose="02020603050405020304" pitchFamily="18" charset="0"/>
              </a:rPr>
              <a:t> without knowing </a:t>
            </a:r>
            <a:r>
              <a:rPr lang="en-US" sz="1800" dirty="0" err="1">
                <a:solidFill>
                  <a:schemeClr val="tx1"/>
                </a:solidFill>
                <a:latin typeface="Times New Roman" panose="02020603050405020304" pitchFamily="18" charset="0"/>
                <a:cs typeface="Times New Roman" panose="02020603050405020304" pitchFamily="18" charset="0"/>
              </a:rPr>
              <a:t>keysize</a:t>
            </a:r>
            <a:r>
              <a:rPr lang="en-US" sz="1800" dirty="0">
                <a:solidFill>
                  <a:schemeClr val="tx1"/>
                </a:solidFill>
                <a:latin typeface="Times New Roman" panose="02020603050405020304" pitchFamily="18" charset="0"/>
                <a:cs typeface="Times New Roman" panose="02020603050405020304" pitchFamily="18" charset="0"/>
              </a:rPr>
              <a:t>.</a:t>
            </a:r>
          </a:p>
          <a:p>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I</a:t>
            </a:r>
            <a:r>
              <a:rPr lang="en-US" sz="1800" b="0" i="0" dirty="0">
                <a:solidFill>
                  <a:schemeClr val="tx1"/>
                </a:solidFill>
                <a:effectLst/>
                <a:latin typeface="Times New Roman" panose="02020603050405020304" pitchFamily="18" charset="0"/>
                <a:cs typeface="Times New Roman" panose="02020603050405020304" pitchFamily="18" charset="0"/>
              </a:rPr>
              <a:t>t takes 128 bits as input and outputs 128 bits of encrypted cipher text as output. AES relies on substitution-permutation network principle which means it is performed using a series of linked operations which involves replacing and shuffling of the input data.</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042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13FB2579-DBF6-C5BA-4AD3-2CB83A4EAE87}"/>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E90C44C5-EEF4-EA26-A29C-35328F436B7C}"/>
              </a:ext>
            </a:extLst>
          </p:cNvPr>
          <p:cNvSpPr txBox="1">
            <a:spLocks noGrp="1"/>
          </p:cNvSpPr>
          <p:nvPr>
            <p:ph type="ctrTitle"/>
          </p:nvPr>
        </p:nvSpPr>
        <p:spPr>
          <a:xfrm>
            <a:off x="0" y="332084"/>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endParaRPr sz="3200" dirty="0">
              <a:solidFill>
                <a:schemeClr val="tx1"/>
              </a:solidFill>
              <a:latin typeface="Times New Roman" panose="02020603050405020304" pitchFamily="18" charset="0"/>
              <a:ea typeface="Cambria"/>
              <a:cs typeface="Times New Roman" panose="02020603050405020304" pitchFamily="18" charset="0"/>
              <a:sym typeface="Cambria"/>
            </a:endParaRPr>
          </a:p>
        </p:txBody>
      </p:sp>
      <p:sp>
        <p:nvSpPr>
          <p:cNvPr id="192" name="Google Shape;192;p9">
            <a:extLst>
              <a:ext uri="{FF2B5EF4-FFF2-40B4-BE49-F238E27FC236}">
                <a16:creationId xmlns:a16="http://schemas.microsoft.com/office/drawing/2014/main" id="{4B8F1873-4CBF-6CEC-7130-C909798ADDB2}"/>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3" name="Picture 2">
            <a:extLst>
              <a:ext uri="{FF2B5EF4-FFF2-40B4-BE49-F238E27FC236}">
                <a16:creationId xmlns:a16="http://schemas.microsoft.com/office/drawing/2014/main" id="{BC046455-B080-E8BB-CCDF-2896CC2BD0FA}"/>
              </a:ext>
            </a:extLst>
          </p:cNvPr>
          <p:cNvPicPr>
            <a:picLocks noChangeAspect="1"/>
          </p:cNvPicPr>
          <p:nvPr/>
        </p:nvPicPr>
        <p:blipFill>
          <a:blip r:embed="rId3"/>
          <a:stretch>
            <a:fillRect/>
          </a:stretch>
        </p:blipFill>
        <p:spPr>
          <a:xfrm>
            <a:off x="0" y="948690"/>
            <a:ext cx="9144000" cy="5909310"/>
          </a:xfrm>
          <a:prstGeom prst="rect">
            <a:avLst/>
          </a:prstGeom>
        </p:spPr>
      </p:pic>
    </p:spTree>
    <p:extLst>
      <p:ext uri="{BB962C8B-B14F-4D97-AF65-F5344CB8AC3E}">
        <p14:creationId xmlns:p14="http://schemas.microsoft.com/office/powerpoint/2010/main" val="1089657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13FB2579-DBF6-C5BA-4AD3-2CB83A4EAE87}"/>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E90C44C5-EEF4-EA26-A29C-35328F436B7C}"/>
              </a:ext>
            </a:extLst>
          </p:cNvPr>
          <p:cNvSpPr txBox="1">
            <a:spLocks noGrp="1"/>
          </p:cNvSpPr>
          <p:nvPr>
            <p:ph type="ctrTitle"/>
          </p:nvPr>
        </p:nvSpPr>
        <p:spPr>
          <a:xfrm>
            <a:off x="0" y="332084"/>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endParaRPr sz="3200" dirty="0">
              <a:solidFill>
                <a:schemeClr val="tx1"/>
              </a:solidFill>
              <a:latin typeface="Times New Roman" panose="02020603050405020304" pitchFamily="18" charset="0"/>
              <a:ea typeface="Cambria"/>
              <a:cs typeface="Times New Roman" panose="02020603050405020304" pitchFamily="18" charset="0"/>
              <a:sym typeface="Cambria"/>
            </a:endParaRPr>
          </a:p>
        </p:txBody>
      </p:sp>
      <p:sp>
        <p:nvSpPr>
          <p:cNvPr id="192" name="Google Shape;192;p9">
            <a:extLst>
              <a:ext uri="{FF2B5EF4-FFF2-40B4-BE49-F238E27FC236}">
                <a16:creationId xmlns:a16="http://schemas.microsoft.com/office/drawing/2014/main" id="{4B8F1873-4CBF-6CEC-7130-C909798ADDB2}"/>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3" name="Picture 2">
            <a:extLst>
              <a:ext uri="{FF2B5EF4-FFF2-40B4-BE49-F238E27FC236}">
                <a16:creationId xmlns:a16="http://schemas.microsoft.com/office/drawing/2014/main" id="{CD7F6C26-9E3F-1EB9-6E12-68ECD89548A5}"/>
              </a:ext>
            </a:extLst>
          </p:cNvPr>
          <p:cNvPicPr>
            <a:picLocks noChangeAspect="1"/>
          </p:cNvPicPr>
          <p:nvPr/>
        </p:nvPicPr>
        <p:blipFill>
          <a:blip r:embed="rId3"/>
          <a:stretch>
            <a:fillRect/>
          </a:stretch>
        </p:blipFill>
        <p:spPr>
          <a:xfrm>
            <a:off x="0" y="908148"/>
            <a:ext cx="9144000" cy="5949852"/>
          </a:xfrm>
          <a:prstGeom prst="rect">
            <a:avLst/>
          </a:prstGeom>
        </p:spPr>
      </p:pic>
    </p:spTree>
    <p:extLst>
      <p:ext uri="{BB962C8B-B14F-4D97-AF65-F5344CB8AC3E}">
        <p14:creationId xmlns:p14="http://schemas.microsoft.com/office/powerpoint/2010/main" val="73720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16AF8A-BBDA-CFDB-E7E2-CBEDE1F7202B}"/>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14</a:t>
            </a:fld>
            <a:endParaRPr/>
          </a:p>
        </p:txBody>
      </p:sp>
      <p:pic>
        <p:nvPicPr>
          <p:cNvPr id="4" name="Picture 3">
            <a:extLst>
              <a:ext uri="{FF2B5EF4-FFF2-40B4-BE49-F238E27FC236}">
                <a16:creationId xmlns:a16="http://schemas.microsoft.com/office/drawing/2014/main" id="{B9C1CCB7-846C-648C-F734-FE7508AE1086}"/>
              </a:ext>
            </a:extLst>
          </p:cNvPr>
          <p:cNvPicPr>
            <a:picLocks noChangeAspect="1"/>
          </p:cNvPicPr>
          <p:nvPr/>
        </p:nvPicPr>
        <p:blipFill>
          <a:blip r:embed="rId2"/>
          <a:stretch>
            <a:fillRect/>
          </a:stretch>
        </p:blipFill>
        <p:spPr>
          <a:xfrm>
            <a:off x="1238250" y="1179871"/>
            <a:ext cx="6667500" cy="4719483"/>
          </a:xfrm>
          <a:prstGeom prst="rect">
            <a:avLst/>
          </a:prstGeom>
        </p:spPr>
      </p:pic>
    </p:spTree>
    <p:extLst>
      <p:ext uri="{BB962C8B-B14F-4D97-AF65-F5344CB8AC3E}">
        <p14:creationId xmlns:p14="http://schemas.microsoft.com/office/powerpoint/2010/main" val="630547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13FB2579-DBF6-C5BA-4AD3-2CB83A4EAE87}"/>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E90C44C5-EEF4-EA26-A29C-35328F436B7C}"/>
              </a:ext>
            </a:extLst>
          </p:cNvPr>
          <p:cNvSpPr txBox="1">
            <a:spLocks noGrp="1"/>
          </p:cNvSpPr>
          <p:nvPr>
            <p:ph type="ctrTitle"/>
          </p:nvPr>
        </p:nvSpPr>
        <p:spPr>
          <a:xfrm>
            <a:off x="0" y="332084"/>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endParaRPr sz="3200" dirty="0">
              <a:solidFill>
                <a:schemeClr val="tx1"/>
              </a:solidFill>
              <a:latin typeface="Times New Roman" panose="02020603050405020304" pitchFamily="18" charset="0"/>
              <a:ea typeface="Cambria"/>
              <a:cs typeface="Times New Roman" panose="02020603050405020304" pitchFamily="18" charset="0"/>
              <a:sym typeface="Cambria"/>
            </a:endParaRPr>
          </a:p>
        </p:txBody>
      </p:sp>
      <p:sp>
        <p:nvSpPr>
          <p:cNvPr id="192" name="Google Shape;192;p9">
            <a:extLst>
              <a:ext uri="{FF2B5EF4-FFF2-40B4-BE49-F238E27FC236}">
                <a16:creationId xmlns:a16="http://schemas.microsoft.com/office/drawing/2014/main" id="{4B8F1873-4CBF-6CEC-7130-C909798ADDB2}"/>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5" name="Picture 4">
            <a:extLst>
              <a:ext uri="{FF2B5EF4-FFF2-40B4-BE49-F238E27FC236}">
                <a16:creationId xmlns:a16="http://schemas.microsoft.com/office/drawing/2014/main" id="{3CDC2262-2AAF-91B1-76E8-1AEE19FA33E7}"/>
              </a:ext>
            </a:extLst>
          </p:cNvPr>
          <p:cNvPicPr>
            <a:picLocks noChangeAspect="1"/>
          </p:cNvPicPr>
          <p:nvPr/>
        </p:nvPicPr>
        <p:blipFill>
          <a:blip r:embed="rId3"/>
          <a:stretch>
            <a:fillRect/>
          </a:stretch>
        </p:blipFill>
        <p:spPr>
          <a:xfrm>
            <a:off x="1690687" y="1414462"/>
            <a:ext cx="5762625" cy="4583215"/>
          </a:xfrm>
          <a:prstGeom prst="rect">
            <a:avLst/>
          </a:prstGeom>
        </p:spPr>
      </p:pic>
    </p:spTree>
    <p:extLst>
      <p:ext uri="{BB962C8B-B14F-4D97-AF65-F5344CB8AC3E}">
        <p14:creationId xmlns:p14="http://schemas.microsoft.com/office/powerpoint/2010/main" val="1931224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53E73D3B-EB0C-3AD1-45F1-00E526197E42}"/>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F05D7E5C-EE08-BC2C-E3EE-753585B98447}"/>
              </a:ext>
            </a:extLst>
          </p:cNvPr>
          <p:cNvSpPr txBox="1">
            <a:spLocks noGrp="1"/>
          </p:cNvSpPr>
          <p:nvPr>
            <p:ph type="ctrTitle"/>
          </p:nvPr>
        </p:nvSpPr>
        <p:spPr>
          <a:xfrm>
            <a:off x="0" y="823697"/>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dirty="0">
                <a:solidFill>
                  <a:schemeClr val="tx1"/>
                </a:solidFill>
                <a:latin typeface="Times New Roman" panose="02020603050405020304" pitchFamily="18" charset="0"/>
                <a:ea typeface="Cambria"/>
                <a:cs typeface="Times New Roman" panose="02020603050405020304" pitchFamily="18" charset="0"/>
                <a:sym typeface="Cambria"/>
              </a:rPr>
              <a:t>Technology stack</a:t>
            </a:r>
            <a:endParaRPr sz="3200" dirty="0">
              <a:solidFill>
                <a:schemeClr val="tx1"/>
              </a:solidFill>
              <a:latin typeface="Times New Roman" panose="02020603050405020304" pitchFamily="18" charset="0"/>
              <a:ea typeface="Cambria"/>
              <a:cs typeface="Times New Roman" panose="02020603050405020304" pitchFamily="18" charset="0"/>
              <a:sym typeface="Cambria"/>
            </a:endParaRPr>
          </a:p>
        </p:txBody>
      </p:sp>
      <p:pic>
        <p:nvPicPr>
          <p:cNvPr id="188" name="Google Shape;188;p9" descr="logo.png">
            <a:extLst>
              <a:ext uri="{FF2B5EF4-FFF2-40B4-BE49-F238E27FC236}">
                <a16:creationId xmlns:a16="http://schemas.microsoft.com/office/drawing/2014/main" id="{75F00380-E1F6-E44A-767B-6B03B6622FD0}"/>
              </a:ext>
            </a:extLst>
          </p:cNvPr>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89" name="Google Shape;189;p9" descr="NBA LOGO.png">
            <a:extLst>
              <a:ext uri="{FF2B5EF4-FFF2-40B4-BE49-F238E27FC236}">
                <a16:creationId xmlns:a16="http://schemas.microsoft.com/office/drawing/2014/main" id="{010AD478-6B35-3B26-BFC0-F7155FE50782}"/>
              </a:ext>
            </a:extLst>
          </p:cNvPr>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90" name="Google Shape;190;p9">
            <a:extLst>
              <a:ext uri="{FF2B5EF4-FFF2-40B4-BE49-F238E27FC236}">
                <a16:creationId xmlns:a16="http://schemas.microsoft.com/office/drawing/2014/main" id="{8A2AAB55-74E8-1732-5E11-6D92E6851CF4}"/>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91" name="Google Shape;191;p9">
            <a:extLst>
              <a:ext uri="{FF2B5EF4-FFF2-40B4-BE49-F238E27FC236}">
                <a16:creationId xmlns:a16="http://schemas.microsoft.com/office/drawing/2014/main" id="{B1FDEA40-7D3F-94FE-2CC8-813192BAAD36}"/>
              </a:ext>
            </a:extLst>
          </p:cNvPr>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92" name="Google Shape;192;p9">
            <a:extLst>
              <a:ext uri="{FF2B5EF4-FFF2-40B4-BE49-F238E27FC236}">
                <a16:creationId xmlns:a16="http://schemas.microsoft.com/office/drawing/2014/main" id="{C575D10E-5C56-3F43-B8F6-57692B451F8A}"/>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2" name="TextBox 1">
            <a:extLst>
              <a:ext uri="{FF2B5EF4-FFF2-40B4-BE49-F238E27FC236}">
                <a16:creationId xmlns:a16="http://schemas.microsoft.com/office/drawing/2014/main" id="{544974B7-F7A7-1E35-BD1C-ADA42BFC5CBD}"/>
              </a:ext>
            </a:extLst>
          </p:cNvPr>
          <p:cNvSpPr txBox="1"/>
          <p:nvPr/>
        </p:nvSpPr>
        <p:spPr>
          <a:xfrm>
            <a:off x="550606" y="1845362"/>
            <a:ext cx="8101781" cy="4093428"/>
          </a:xfrm>
          <a:prstGeom prst="rect">
            <a:avLst/>
          </a:prstGeom>
          <a:noFill/>
        </p:spPr>
        <p:txBody>
          <a:bodyPr wrap="square" rtlCol="0">
            <a:spAutoFit/>
          </a:bodyPr>
          <a:lstStyle/>
          <a:p>
            <a:r>
              <a:rPr lang="en-US" sz="2000" b="0" dirty="0">
                <a:latin typeface="Times New Roman" panose="02020603050405020304" pitchFamily="18" charset="0"/>
                <a:cs typeface="Times New Roman" panose="02020603050405020304" pitchFamily="18" charset="0"/>
              </a:rPr>
              <a:t>Software Requirements:</a:t>
            </a:r>
          </a:p>
          <a:p>
            <a:r>
              <a:rPr lang="en-US" sz="2000" b="0" dirty="0">
                <a:latin typeface="Times New Roman" panose="02020603050405020304" pitchFamily="18" charset="0"/>
                <a:cs typeface="Times New Roman" panose="02020603050405020304" pitchFamily="18" charset="0"/>
              </a:rPr>
              <a:t>   </a:t>
            </a:r>
            <a:r>
              <a:rPr lang="en-IN" sz="2000" b="0" dirty="0">
                <a:latin typeface="Times New Roman" panose="02020603050405020304" pitchFamily="18" charset="0"/>
                <a:cs typeface="Times New Roman" panose="02020603050405020304" pitchFamily="18" charset="0"/>
              </a:rPr>
              <a:t>               Operating system: Windows 10, Linux</a:t>
            </a:r>
          </a:p>
          <a:p>
            <a:r>
              <a:rPr lang="en-IN" sz="2000" b="0" dirty="0">
                <a:latin typeface="Times New Roman" panose="02020603050405020304" pitchFamily="18" charset="0"/>
                <a:cs typeface="Times New Roman" panose="02020603050405020304" pitchFamily="18" charset="0"/>
              </a:rPr>
              <a:t>                  Programming languages: Java, JSP</a:t>
            </a:r>
          </a:p>
          <a:p>
            <a:r>
              <a:rPr lang="en-IN" sz="2000" dirty="0">
                <a:latin typeface="Times New Roman" panose="02020603050405020304" pitchFamily="18" charset="0"/>
                <a:cs typeface="Times New Roman" panose="02020603050405020304" pitchFamily="18" charset="0"/>
              </a:rPr>
              <a:t>                  Server: </a:t>
            </a:r>
            <a:r>
              <a:rPr lang="en-IN" sz="2000" dirty="0" err="1">
                <a:latin typeface="Times New Roman" panose="02020603050405020304" pitchFamily="18" charset="0"/>
                <a:cs typeface="Times New Roman" panose="02020603050405020304" pitchFamily="18" charset="0"/>
              </a:rPr>
              <a:t>GlassFish</a:t>
            </a:r>
            <a:r>
              <a:rPr lang="en-IN" sz="2000" dirty="0">
                <a:latin typeface="Times New Roman" panose="02020603050405020304" pitchFamily="18" charset="0"/>
                <a:cs typeface="Times New Roman" panose="02020603050405020304" pitchFamily="18" charset="0"/>
              </a:rPr>
              <a:t>/Apache</a:t>
            </a:r>
            <a:endParaRPr lang="en-IN" sz="2000" b="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                  Database connector: MySQL connector jar</a:t>
            </a:r>
            <a:endParaRPr lang="en-IN" sz="2000" b="0" dirty="0">
              <a:latin typeface="Times New Roman" panose="02020603050405020304" pitchFamily="18" charset="0"/>
              <a:cs typeface="Times New Roman" panose="02020603050405020304" pitchFamily="18" charset="0"/>
            </a:endParaRPr>
          </a:p>
          <a:p>
            <a:r>
              <a:rPr lang="en-IN" sz="2000" b="0" dirty="0">
                <a:latin typeface="Times New Roman" panose="02020603050405020304" pitchFamily="18" charset="0"/>
                <a:cs typeface="Times New Roman" panose="02020603050405020304" pitchFamily="18" charset="0"/>
              </a:rPr>
              <a:t>                  Database: MySQL Server(SQL </a:t>
            </a:r>
            <a:r>
              <a:rPr lang="en-IN" sz="2000" b="0" dirty="0" err="1">
                <a:latin typeface="Times New Roman" panose="02020603050405020304" pitchFamily="18" charset="0"/>
                <a:cs typeface="Times New Roman" panose="02020603050405020304" pitchFamily="18" charset="0"/>
              </a:rPr>
              <a:t>yog</a:t>
            </a:r>
            <a:r>
              <a:rPr lang="en-IN" sz="2000" b="0" dirty="0">
                <a:latin typeface="Times New Roman" panose="02020603050405020304" pitchFamily="18" charset="0"/>
                <a:cs typeface="Times New Roman" panose="02020603050405020304" pitchFamily="18" charset="0"/>
              </a:rPr>
              <a:t>)</a:t>
            </a:r>
          </a:p>
          <a:p>
            <a:endParaRPr lang="en-IN" sz="2000" b="0" dirty="0">
              <a:latin typeface="Times New Roman" panose="02020603050405020304" pitchFamily="18" charset="0"/>
              <a:cs typeface="Times New Roman" panose="02020603050405020304" pitchFamily="18" charset="0"/>
            </a:endParaRPr>
          </a:p>
          <a:p>
            <a:endParaRPr lang="en-IN" sz="2000" b="0" dirty="0">
              <a:latin typeface="Times New Roman" panose="02020603050405020304" pitchFamily="18" charset="0"/>
              <a:cs typeface="Times New Roman" panose="02020603050405020304" pitchFamily="18" charset="0"/>
            </a:endParaRPr>
          </a:p>
          <a:p>
            <a:r>
              <a:rPr lang="en-IN" sz="2000" b="0" dirty="0">
                <a:latin typeface="Times New Roman" panose="02020603050405020304" pitchFamily="18" charset="0"/>
                <a:cs typeface="Times New Roman" panose="02020603050405020304" pitchFamily="18" charset="0"/>
              </a:rPr>
              <a:t>Hardware Requirements:</a:t>
            </a:r>
          </a:p>
          <a:p>
            <a:r>
              <a:rPr lang="en-IN" sz="2000" b="0" dirty="0">
                <a:latin typeface="Times New Roman" panose="02020603050405020304" pitchFamily="18" charset="0"/>
                <a:cs typeface="Times New Roman" panose="02020603050405020304" pitchFamily="18" charset="0"/>
              </a:rPr>
              <a:t>                  Processor: Core i3 and above</a:t>
            </a:r>
          </a:p>
          <a:p>
            <a:r>
              <a:rPr lang="en-IN" sz="2000" b="0" dirty="0">
                <a:latin typeface="Times New Roman" panose="02020603050405020304" pitchFamily="18" charset="0"/>
                <a:cs typeface="Times New Roman" panose="02020603050405020304" pitchFamily="18" charset="0"/>
              </a:rPr>
              <a:t>                  Hard Disk: 500GB</a:t>
            </a:r>
          </a:p>
          <a:p>
            <a:r>
              <a:rPr lang="en-IN" sz="2000" b="0" dirty="0">
                <a:latin typeface="Times New Roman" panose="02020603050405020304" pitchFamily="18" charset="0"/>
                <a:cs typeface="Times New Roman" panose="02020603050405020304" pitchFamily="18" charset="0"/>
              </a:rPr>
              <a:t>                           RAM: 4GB</a:t>
            </a:r>
          </a:p>
          <a:p>
            <a:r>
              <a:rPr lang="en-IN" sz="2000" dirty="0">
                <a:latin typeface="Times New Roman" panose="02020603050405020304" pitchFamily="18" charset="0"/>
                <a:cs typeface="Times New Roman" panose="02020603050405020304" pitchFamily="18" charset="0"/>
              </a:rPr>
              <a:t>                  Data Card</a:t>
            </a:r>
            <a:endParaRPr lang="en-IN" sz="2000" dirty="0"/>
          </a:p>
        </p:txBody>
      </p:sp>
    </p:spTree>
    <p:extLst>
      <p:ext uri="{BB962C8B-B14F-4D97-AF65-F5344CB8AC3E}">
        <p14:creationId xmlns:p14="http://schemas.microsoft.com/office/powerpoint/2010/main" val="98530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7E0E347A-41DA-5D47-1785-3A240DABEF18}"/>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DFF46E6C-3265-C519-F596-87F32C3A4E00}"/>
              </a:ext>
            </a:extLst>
          </p:cNvPr>
          <p:cNvSpPr txBox="1">
            <a:spLocks noGrp="1"/>
          </p:cNvSpPr>
          <p:nvPr>
            <p:ph type="ctrTitle"/>
          </p:nvPr>
        </p:nvSpPr>
        <p:spPr>
          <a:xfrm>
            <a:off x="0" y="823697"/>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dirty="0">
                <a:solidFill>
                  <a:srgbClr val="002060"/>
                </a:solidFill>
                <a:latin typeface="Times New Roman" panose="02020603050405020304" pitchFamily="18" charset="0"/>
                <a:ea typeface="Cambria"/>
                <a:cs typeface="Times New Roman" panose="02020603050405020304" pitchFamily="18" charset="0"/>
                <a:sym typeface="Cambria"/>
              </a:rPr>
              <a:t>U</a:t>
            </a:r>
            <a:r>
              <a:rPr lang="en-IN" sz="3200" dirty="0">
                <a:solidFill>
                  <a:srgbClr val="002060"/>
                </a:solidFill>
                <a:latin typeface="Times New Roman" panose="02020603050405020304" pitchFamily="18" charset="0"/>
                <a:ea typeface="Cambria"/>
                <a:cs typeface="Times New Roman" panose="02020603050405020304" pitchFamily="18" charset="0"/>
                <a:sym typeface="Cambria"/>
              </a:rPr>
              <a:t>ML DIAGRAMS</a:t>
            </a:r>
            <a:endParaRPr sz="3200" dirty="0">
              <a:solidFill>
                <a:srgbClr val="002060"/>
              </a:solidFill>
              <a:latin typeface="Times New Roman" panose="02020603050405020304" pitchFamily="18" charset="0"/>
              <a:ea typeface="Cambria"/>
              <a:cs typeface="Times New Roman" panose="02020603050405020304" pitchFamily="18" charset="0"/>
              <a:sym typeface="Cambria"/>
            </a:endParaRPr>
          </a:p>
        </p:txBody>
      </p:sp>
      <p:pic>
        <p:nvPicPr>
          <p:cNvPr id="188" name="Google Shape;188;p9" descr="logo.png">
            <a:extLst>
              <a:ext uri="{FF2B5EF4-FFF2-40B4-BE49-F238E27FC236}">
                <a16:creationId xmlns:a16="http://schemas.microsoft.com/office/drawing/2014/main" id="{DFFEC210-378D-9522-AFBC-CE2AAD57BB99}"/>
              </a:ext>
            </a:extLst>
          </p:cNvPr>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89" name="Google Shape;189;p9" descr="NBA LOGO.png">
            <a:extLst>
              <a:ext uri="{FF2B5EF4-FFF2-40B4-BE49-F238E27FC236}">
                <a16:creationId xmlns:a16="http://schemas.microsoft.com/office/drawing/2014/main" id="{21041B81-ACAD-C421-662E-5659E37A54E3}"/>
              </a:ext>
            </a:extLst>
          </p:cNvPr>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90" name="Google Shape;190;p9">
            <a:extLst>
              <a:ext uri="{FF2B5EF4-FFF2-40B4-BE49-F238E27FC236}">
                <a16:creationId xmlns:a16="http://schemas.microsoft.com/office/drawing/2014/main" id="{5978BCC4-5C0C-F3B4-A68F-B7181E8F85B0}"/>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91" name="Google Shape;191;p9">
            <a:extLst>
              <a:ext uri="{FF2B5EF4-FFF2-40B4-BE49-F238E27FC236}">
                <a16:creationId xmlns:a16="http://schemas.microsoft.com/office/drawing/2014/main" id="{50D6566A-6FC7-9750-AE1E-83A71ABED864}"/>
              </a:ext>
            </a:extLst>
          </p:cNvPr>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92" name="Google Shape;192;p9">
            <a:extLst>
              <a:ext uri="{FF2B5EF4-FFF2-40B4-BE49-F238E27FC236}">
                <a16:creationId xmlns:a16="http://schemas.microsoft.com/office/drawing/2014/main" id="{0D80367F-4CE2-48B6-A4DC-FED92D8B1940}"/>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2" name="TextBox 1">
            <a:extLst>
              <a:ext uri="{FF2B5EF4-FFF2-40B4-BE49-F238E27FC236}">
                <a16:creationId xmlns:a16="http://schemas.microsoft.com/office/drawing/2014/main" id="{320B6DB5-C3D3-0E28-6111-ED04705FAD87}"/>
              </a:ext>
            </a:extLst>
          </p:cNvPr>
          <p:cNvSpPr txBox="1"/>
          <p:nvPr/>
        </p:nvSpPr>
        <p:spPr>
          <a:xfrm>
            <a:off x="186813" y="1443771"/>
            <a:ext cx="8957187" cy="3600986"/>
          </a:xfrm>
          <a:prstGeom prst="rect">
            <a:avLst/>
          </a:prstGeom>
          <a:noFill/>
        </p:spPr>
        <p:txBody>
          <a:bodyPr wrap="square" rtlCol="0">
            <a:spAutoFit/>
          </a:bodyPr>
          <a:lstStyle/>
          <a:p>
            <a:pPr marL="457200" indent="-457200">
              <a:buFont typeface="Arial" panose="020B0604020202020204" pitchFamily="34" charset="0"/>
              <a:buChar char="•"/>
            </a:pPr>
            <a:endParaRPr lang="en-IN" sz="1800" b="0" i="1" dirty="0">
              <a:latin typeface="+mn-lt"/>
              <a:cs typeface="Microsoft Tai Le" panose="020B0502040204020203" pitchFamily="34" charset="0"/>
            </a:endParaRPr>
          </a:p>
          <a:p>
            <a:pPr marL="285750" indent="-285750">
              <a:buFont typeface="Wingdings" panose="05000000000000000000" pitchFamily="2" charset="2"/>
              <a:buChar char="v"/>
            </a:pPr>
            <a:r>
              <a:rPr lang="en-IN" sz="2800" i="1" dirty="0">
                <a:latin typeface="+mn-lt"/>
                <a:cs typeface="Microsoft Tai Le" panose="020B0502040204020203" pitchFamily="34" charset="0"/>
              </a:rPr>
              <a:t> </a:t>
            </a:r>
            <a:r>
              <a:rPr lang="en-IN" sz="1800" i="1" dirty="0">
                <a:latin typeface="+mn-lt"/>
                <a:cs typeface="Microsoft Tai Le" panose="020B0502040204020203" pitchFamily="34" charset="0"/>
              </a:rPr>
              <a:t> </a:t>
            </a:r>
            <a:r>
              <a:rPr lang="en-IN" sz="2800" b="0" dirty="0">
                <a:latin typeface="+mn-lt"/>
                <a:cs typeface="Microsoft Tai Le" panose="020B0502040204020203" pitchFamily="34" charset="0"/>
              </a:rPr>
              <a:t>Class diagram</a:t>
            </a:r>
          </a:p>
          <a:p>
            <a:pPr marL="457200" indent="-457200">
              <a:buFont typeface="Wingdings" panose="05000000000000000000" pitchFamily="2" charset="2"/>
              <a:buChar char="v"/>
            </a:pPr>
            <a:r>
              <a:rPr lang="en-IN" sz="2800" b="0" dirty="0">
                <a:latin typeface="+mn-lt"/>
              </a:rPr>
              <a:t>Activity diagram</a:t>
            </a:r>
          </a:p>
          <a:p>
            <a:pPr marL="457200" indent="-457200">
              <a:buFont typeface="Wingdings" panose="05000000000000000000" pitchFamily="2" charset="2"/>
              <a:buChar char="v"/>
            </a:pPr>
            <a:r>
              <a:rPr lang="en-IN" sz="2800" b="0" dirty="0">
                <a:latin typeface="+mn-lt"/>
              </a:rPr>
              <a:t>Use-case diagram</a:t>
            </a:r>
          </a:p>
          <a:p>
            <a:pPr marL="457200" indent="-457200">
              <a:buFont typeface="Wingdings" panose="05000000000000000000" pitchFamily="2" charset="2"/>
              <a:buChar char="v"/>
            </a:pPr>
            <a:r>
              <a:rPr lang="en-IN" sz="2800" b="0" dirty="0">
                <a:latin typeface="+mn-lt"/>
              </a:rPr>
              <a:t>Sequence diagram</a:t>
            </a:r>
          </a:p>
          <a:p>
            <a:pPr marL="457200" indent="-457200">
              <a:buFont typeface="Wingdings" panose="05000000000000000000" pitchFamily="2" charset="2"/>
              <a:buChar char="v"/>
            </a:pPr>
            <a:r>
              <a:rPr lang="en-IN" sz="2800" b="0" dirty="0">
                <a:latin typeface="+mn-lt"/>
              </a:rPr>
              <a:t>Communication diagram</a:t>
            </a:r>
          </a:p>
          <a:p>
            <a:pPr marL="457200" indent="-457200">
              <a:buFont typeface="Wingdings" panose="05000000000000000000" pitchFamily="2" charset="2"/>
              <a:buChar char="v"/>
            </a:pPr>
            <a:r>
              <a:rPr lang="en-IN" sz="2800" b="0" dirty="0">
                <a:latin typeface="+mn-lt"/>
              </a:rPr>
              <a:t>Component diagram</a:t>
            </a:r>
          </a:p>
          <a:p>
            <a:pPr marL="457200" indent="-457200">
              <a:buFont typeface="Wingdings" panose="05000000000000000000" pitchFamily="2" charset="2"/>
              <a:buChar char="v"/>
            </a:pPr>
            <a:r>
              <a:rPr lang="en-IN" sz="2800" b="0" dirty="0">
                <a:latin typeface="+mn-lt"/>
              </a:rPr>
              <a:t>Deployment diagram</a:t>
            </a:r>
          </a:p>
          <a:p>
            <a:endParaRPr lang="en-IN" dirty="0"/>
          </a:p>
        </p:txBody>
      </p:sp>
    </p:spTree>
    <p:extLst>
      <p:ext uri="{BB962C8B-B14F-4D97-AF65-F5344CB8AC3E}">
        <p14:creationId xmlns:p14="http://schemas.microsoft.com/office/powerpoint/2010/main" val="12447243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7D20837F-42CB-2088-DCF7-69474137FDBE}"/>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730E6ED2-9D42-BF6E-B58C-0551AD72C07D}"/>
              </a:ext>
            </a:extLst>
          </p:cNvPr>
          <p:cNvSpPr txBox="1">
            <a:spLocks noGrp="1"/>
          </p:cNvSpPr>
          <p:nvPr>
            <p:ph type="ctrTitle"/>
          </p:nvPr>
        </p:nvSpPr>
        <p:spPr>
          <a:xfrm>
            <a:off x="0" y="263258"/>
            <a:ext cx="9144000" cy="576064"/>
          </a:xfrm>
          <a:prstGeom prst="rect">
            <a:avLst/>
          </a:prstGeom>
          <a:solidFill>
            <a:srgbClr val="B2A0C7"/>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tx1"/>
                </a:solidFill>
                <a:latin typeface="Times New Roman" panose="02020603050405020304" pitchFamily="18" charset="0"/>
                <a:ea typeface="Cambria"/>
                <a:cs typeface="Times New Roman" panose="02020603050405020304" pitchFamily="18" charset="0"/>
                <a:sym typeface="Cambria"/>
              </a:rPr>
              <a:t>C</a:t>
            </a:r>
            <a:r>
              <a:rPr lang="en-IN" sz="3200" dirty="0">
                <a:solidFill>
                  <a:schemeClr val="tx1"/>
                </a:solidFill>
                <a:latin typeface="Times New Roman" panose="02020603050405020304" pitchFamily="18" charset="0"/>
                <a:ea typeface="Cambria"/>
                <a:cs typeface="Times New Roman" panose="02020603050405020304" pitchFamily="18" charset="0"/>
                <a:sym typeface="Cambria"/>
              </a:rPr>
              <a:t>LASS DIAGRAM</a:t>
            </a:r>
            <a:endParaRPr sz="3200" dirty="0">
              <a:solidFill>
                <a:schemeClr val="tx1"/>
              </a:solidFill>
              <a:latin typeface="Times New Roman" panose="02020603050405020304" pitchFamily="18" charset="0"/>
              <a:ea typeface="Cambria"/>
              <a:cs typeface="Times New Roman" panose="02020603050405020304" pitchFamily="18" charset="0"/>
              <a:sym typeface="Cambria"/>
            </a:endParaRPr>
          </a:p>
        </p:txBody>
      </p:sp>
      <p:sp>
        <p:nvSpPr>
          <p:cNvPr id="192" name="Google Shape;192;p9">
            <a:extLst>
              <a:ext uri="{FF2B5EF4-FFF2-40B4-BE49-F238E27FC236}">
                <a16:creationId xmlns:a16="http://schemas.microsoft.com/office/drawing/2014/main" id="{34C7E38C-4F20-F308-2BEA-1390A1B97CD4}"/>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3" name="Picture 2">
            <a:extLst>
              <a:ext uri="{FF2B5EF4-FFF2-40B4-BE49-F238E27FC236}">
                <a16:creationId xmlns:a16="http://schemas.microsoft.com/office/drawing/2014/main" id="{0E554459-DD6D-E12E-0102-918BBA84C594}"/>
              </a:ext>
            </a:extLst>
          </p:cNvPr>
          <p:cNvPicPr>
            <a:picLocks noChangeAspect="1"/>
          </p:cNvPicPr>
          <p:nvPr/>
        </p:nvPicPr>
        <p:blipFill>
          <a:blip r:embed="rId3"/>
          <a:stretch>
            <a:fillRect/>
          </a:stretch>
        </p:blipFill>
        <p:spPr>
          <a:xfrm>
            <a:off x="890741" y="1364520"/>
            <a:ext cx="7087214" cy="4541914"/>
          </a:xfrm>
          <a:prstGeom prst="rect">
            <a:avLst/>
          </a:prstGeom>
        </p:spPr>
      </p:pic>
    </p:spTree>
    <p:extLst>
      <p:ext uri="{BB962C8B-B14F-4D97-AF65-F5344CB8AC3E}">
        <p14:creationId xmlns:p14="http://schemas.microsoft.com/office/powerpoint/2010/main" val="2571624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37833F4-A133-40CD-CCAA-106B2CA984FD}"/>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19</a:t>
            </a:fld>
            <a:endParaRPr/>
          </a:p>
        </p:txBody>
      </p:sp>
      <p:sp>
        <p:nvSpPr>
          <p:cNvPr id="5" name="Google Shape;187;p9">
            <a:extLst>
              <a:ext uri="{FF2B5EF4-FFF2-40B4-BE49-F238E27FC236}">
                <a16:creationId xmlns:a16="http://schemas.microsoft.com/office/drawing/2014/main" id="{B74CEF7B-3B50-ED25-7E54-6ADC0A21F8CC}"/>
              </a:ext>
            </a:extLst>
          </p:cNvPr>
          <p:cNvSpPr txBox="1">
            <a:spLocks/>
          </p:cNvSpPr>
          <p:nvPr/>
        </p:nvSpPr>
        <p:spPr>
          <a:xfrm>
            <a:off x="0" y="391078"/>
            <a:ext cx="9144000" cy="576064"/>
          </a:xfrm>
          <a:prstGeom prst="rect">
            <a:avLst/>
          </a:prstGeom>
          <a:solidFill>
            <a:srgbClr val="B2A0C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US" sz="3200" dirty="0">
                <a:solidFill>
                  <a:schemeClr val="tx1"/>
                </a:solidFill>
                <a:latin typeface="Times New Roman" panose="02020603050405020304" pitchFamily="18" charset="0"/>
                <a:ea typeface="Cambria"/>
                <a:cs typeface="Times New Roman" panose="02020603050405020304" pitchFamily="18" charset="0"/>
                <a:sym typeface="Cambria"/>
              </a:rPr>
              <a:t>ACTIVITY DIAGRAM</a:t>
            </a:r>
          </a:p>
        </p:txBody>
      </p:sp>
      <p:pic>
        <p:nvPicPr>
          <p:cNvPr id="7" name="Picture 6">
            <a:extLst>
              <a:ext uri="{FF2B5EF4-FFF2-40B4-BE49-F238E27FC236}">
                <a16:creationId xmlns:a16="http://schemas.microsoft.com/office/drawing/2014/main" id="{4414269A-13F7-9786-5EBC-561230D3E193}"/>
              </a:ext>
            </a:extLst>
          </p:cNvPr>
          <p:cNvPicPr>
            <a:picLocks noChangeAspect="1"/>
          </p:cNvPicPr>
          <p:nvPr/>
        </p:nvPicPr>
        <p:blipFill rotWithShape="1">
          <a:blip r:embed="rId2"/>
          <a:srcRect l="17204" t="7228" r="42688" b="20322"/>
          <a:stretch/>
        </p:blipFill>
        <p:spPr>
          <a:xfrm>
            <a:off x="914400" y="1339604"/>
            <a:ext cx="7315200" cy="5127318"/>
          </a:xfrm>
          <a:prstGeom prst="rect">
            <a:avLst/>
          </a:prstGeom>
        </p:spPr>
      </p:pic>
    </p:spTree>
    <p:extLst>
      <p:ext uri="{BB962C8B-B14F-4D97-AF65-F5344CB8AC3E}">
        <p14:creationId xmlns:p14="http://schemas.microsoft.com/office/powerpoint/2010/main" val="3556984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
          <p:cNvSpPr txBox="1">
            <a:spLocks noGrp="1"/>
          </p:cNvSpPr>
          <p:nvPr>
            <p:ph type="ctrTitle"/>
          </p:nvPr>
        </p:nvSpPr>
        <p:spPr>
          <a:xfrm>
            <a:off x="5427" y="794201"/>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b="1">
                <a:solidFill>
                  <a:srgbClr val="002060"/>
                </a:solidFill>
                <a:latin typeface="Cambria"/>
                <a:ea typeface="Cambria"/>
                <a:cs typeface="Cambria"/>
                <a:sym typeface="Cambria"/>
              </a:rPr>
              <a:t>Content Page</a:t>
            </a:r>
            <a:endParaRPr/>
          </a:p>
        </p:txBody>
      </p:sp>
      <p:pic>
        <p:nvPicPr>
          <p:cNvPr id="103" name="Google Shape;103;p2" descr="logo.png"/>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04" name="Google Shape;104;p2" descr="NBA LOGO.png"/>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05" name="Google Shape;105;p2"/>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06" name="Google Shape;106;p2"/>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07" name="Google Shape;107;p2"/>
          <p:cNvSpPr txBox="1"/>
          <p:nvPr/>
        </p:nvSpPr>
        <p:spPr>
          <a:xfrm>
            <a:off x="467543" y="1219200"/>
            <a:ext cx="7384221" cy="5355272"/>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400"/>
              <a:buFont typeface="+mj-lt"/>
              <a:buAutoNum type="arabicPeriod"/>
            </a:pPr>
            <a:endParaRPr lang="en-US" sz="2000" b="1" dirty="0">
              <a:solidFill>
                <a:schemeClr val="dk1"/>
              </a:solidFill>
              <a:latin typeface="Times New Roman"/>
              <a:ea typeface="Times New Roman"/>
              <a:cs typeface="Times New Roman"/>
              <a:sym typeface="Times New Roman"/>
            </a:endParaRPr>
          </a:p>
          <a:p>
            <a:pPr marL="457200" indent="-457200">
              <a:buClr>
                <a:schemeClr val="dk1"/>
              </a:buClr>
              <a:buSzPts val="2400"/>
              <a:buFont typeface="+mj-lt"/>
              <a:buAutoNum type="arabicPeriod"/>
            </a:pPr>
            <a:r>
              <a:rPr lang="en-US" sz="2000" b="1" dirty="0">
                <a:solidFill>
                  <a:schemeClr val="dk1"/>
                </a:solidFill>
                <a:latin typeface="Times New Roman"/>
                <a:ea typeface="Times New Roman"/>
                <a:cs typeface="Times New Roman"/>
                <a:sym typeface="Times New Roman"/>
              </a:rPr>
              <a:t>Problem Statement</a:t>
            </a:r>
          </a:p>
          <a:p>
            <a:pPr marL="457200" indent="-457200">
              <a:buClr>
                <a:schemeClr val="dk1"/>
              </a:buClr>
              <a:buSzPts val="2400"/>
              <a:buFont typeface="+mj-lt"/>
              <a:buAutoNum type="arabicPeriod"/>
            </a:pPr>
            <a:r>
              <a:rPr lang="en-US" sz="2000" b="1" dirty="0">
                <a:solidFill>
                  <a:schemeClr val="dk1"/>
                </a:solidFill>
                <a:latin typeface="Times New Roman"/>
                <a:ea typeface="Times New Roman"/>
                <a:cs typeface="Times New Roman"/>
                <a:sym typeface="Times New Roman"/>
              </a:rPr>
              <a:t>Introduction</a:t>
            </a:r>
          </a:p>
          <a:p>
            <a:pPr marL="457200" indent="-457200">
              <a:buClr>
                <a:schemeClr val="dk1"/>
              </a:buClr>
              <a:buSzPts val="2400"/>
              <a:buFont typeface="+mj-lt"/>
              <a:buAutoNum type="arabicPeriod"/>
            </a:pPr>
            <a:r>
              <a:rPr lang="en-US" sz="2000" b="1" dirty="0">
                <a:solidFill>
                  <a:schemeClr val="dk1"/>
                </a:solidFill>
                <a:latin typeface="Times New Roman"/>
                <a:ea typeface="Times New Roman"/>
                <a:cs typeface="Times New Roman"/>
                <a:sym typeface="Times New Roman"/>
              </a:rPr>
              <a:t>Motivation</a:t>
            </a:r>
            <a:endParaRPr sz="2000" b="1" dirty="0">
              <a:solidFill>
                <a:schemeClr val="dk1"/>
              </a:solidFill>
              <a:latin typeface="Times New Roman"/>
              <a:ea typeface="Times New Roman"/>
              <a:cs typeface="Times New Roman"/>
              <a:sym typeface="Times New Roman"/>
            </a:endParaRPr>
          </a:p>
          <a:p>
            <a:pPr marL="457200" marR="0" lvl="0" indent="-457200" algn="l" rtl="0">
              <a:spcBef>
                <a:spcPts val="0"/>
              </a:spcBef>
              <a:spcAft>
                <a:spcPts val="0"/>
              </a:spcAft>
              <a:buClr>
                <a:schemeClr val="dk1"/>
              </a:buClr>
              <a:buSzPts val="2400"/>
              <a:buFont typeface="+mj-lt"/>
              <a:buAutoNum type="arabicPeriod"/>
            </a:pPr>
            <a:r>
              <a:rPr lang="en-US" sz="2000" b="1" dirty="0">
                <a:solidFill>
                  <a:schemeClr val="dk1"/>
                </a:solidFill>
                <a:latin typeface="Times New Roman"/>
                <a:ea typeface="Times New Roman"/>
                <a:cs typeface="Times New Roman"/>
                <a:sym typeface="Times New Roman"/>
              </a:rPr>
              <a:t>Objectives</a:t>
            </a:r>
          </a:p>
          <a:p>
            <a:pPr marL="457200" marR="0" lvl="0" indent="-457200" algn="l" rtl="0">
              <a:spcBef>
                <a:spcPts val="0"/>
              </a:spcBef>
              <a:spcAft>
                <a:spcPts val="0"/>
              </a:spcAft>
              <a:buClr>
                <a:schemeClr val="dk1"/>
              </a:buClr>
              <a:buSzPts val="2400"/>
              <a:buFont typeface="+mj-lt"/>
              <a:buAutoNum type="arabicPeriod"/>
            </a:pPr>
            <a:r>
              <a:rPr lang="en-US" sz="2000" b="1" dirty="0">
                <a:solidFill>
                  <a:schemeClr val="dk1"/>
                </a:solidFill>
                <a:latin typeface="Times New Roman"/>
                <a:ea typeface="Times New Roman"/>
                <a:cs typeface="Times New Roman"/>
                <a:sym typeface="Times New Roman"/>
              </a:rPr>
              <a:t>Existing System</a:t>
            </a:r>
          </a:p>
          <a:p>
            <a:pPr marL="457200" marR="0" lvl="0" indent="-457200" algn="l" rtl="0">
              <a:spcBef>
                <a:spcPts val="0"/>
              </a:spcBef>
              <a:spcAft>
                <a:spcPts val="0"/>
              </a:spcAft>
              <a:buClr>
                <a:schemeClr val="dk1"/>
              </a:buClr>
              <a:buSzPts val="2400"/>
              <a:buFont typeface="+mj-lt"/>
              <a:buAutoNum type="arabicPeriod"/>
            </a:pPr>
            <a:r>
              <a:rPr lang="en-US" sz="2000" b="1" dirty="0">
                <a:solidFill>
                  <a:schemeClr val="dk1"/>
                </a:solidFill>
                <a:latin typeface="Times New Roman"/>
                <a:ea typeface="Times New Roman"/>
                <a:cs typeface="Times New Roman"/>
                <a:sym typeface="Times New Roman"/>
              </a:rPr>
              <a:t>Proposed System</a:t>
            </a:r>
          </a:p>
          <a:p>
            <a:pPr marL="457200" marR="0" lvl="0" indent="-457200" algn="l" rtl="0">
              <a:spcBef>
                <a:spcPts val="0"/>
              </a:spcBef>
              <a:spcAft>
                <a:spcPts val="0"/>
              </a:spcAft>
              <a:buClr>
                <a:schemeClr val="dk1"/>
              </a:buClr>
              <a:buSzPts val="2400"/>
              <a:buFont typeface="+mj-lt"/>
              <a:buAutoNum type="arabicPeriod"/>
            </a:pPr>
            <a:r>
              <a:rPr lang="en-US" sz="2000" b="1" dirty="0">
                <a:solidFill>
                  <a:schemeClr val="dk1"/>
                </a:solidFill>
                <a:latin typeface="Times New Roman"/>
                <a:ea typeface="Times New Roman"/>
                <a:cs typeface="Times New Roman"/>
                <a:sym typeface="Times New Roman"/>
              </a:rPr>
              <a:t>Implementation</a:t>
            </a:r>
            <a:endParaRPr lang="en-US" sz="2000" b="1" dirty="0">
              <a:solidFill>
                <a:schemeClr val="dk1"/>
              </a:solidFill>
              <a:latin typeface="Times New Roman"/>
              <a:cs typeface="Times New Roman"/>
              <a:sym typeface="Times New Roman"/>
            </a:endParaRPr>
          </a:p>
          <a:p>
            <a:pPr marL="457200" marR="0" lvl="0" indent="-457200" algn="l" rtl="0">
              <a:spcBef>
                <a:spcPts val="0"/>
              </a:spcBef>
              <a:spcAft>
                <a:spcPts val="0"/>
              </a:spcAft>
              <a:buClr>
                <a:schemeClr val="dk1"/>
              </a:buClr>
              <a:buSzPts val="2400"/>
              <a:buFont typeface="+mj-lt"/>
              <a:buAutoNum type="arabicPeriod"/>
            </a:pPr>
            <a:r>
              <a:rPr lang="en-US" sz="2000" b="1" dirty="0">
                <a:solidFill>
                  <a:schemeClr val="dk1"/>
                </a:solidFill>
                <a:latin typeface="Times New Roman"/>
                <a:cs typeface="Times New Roman"/>
                <a:sym typeface="Times New Roman"/>
              </a:rPr>
              <a:t>Technology Stack</a:t>
            </a:r>
          </a:p>
          <a:p>
            <a:pPr marL="457200" marR="0" lvl="0" indent="-457200" algn="l" rtl="0">
              <a:spcBef>
                <a:spcPts val="0"/>
              </a:spcBef>
              <a:spcAft>
                <a:spcPts val="0"/>
              </a:spcAft>
              <a:buClr>
                <a:schemeClr val="dk1"/>
              </a:buClr>
              <a:buSzPts val="2400"/>
              <a:buFont typeface="+mj-lt"/>
              <a:buAutoNum type="arabicPeriod"/>
            </a:pPr>
            <a:r>
              <a:rPr lang="en-US" sz="2000" b="1" dirty="0">
                <a:solidFill>
                  <a:schemeClr val="dk1"/>
                </a:solidFill>
                <a:latin typeface="Times New Roman"/>
                <a:cs typeface="Times New Roman"/>
                <a:sym typeface="Times New Roman"/>
              </a:rPr>
              <a:t>UML Diagrams</a:t>
            </a:r>
          </a:p>
          <a:p>
            <a:pPr marL="457200" marR="0" lvl="0" indent="-457200" algn="l" rtl="0">
              <a:spcBef>
                <a:spcPts val="0"/>
              </a:spcBef>
              <a:spcAft>
                <a:spcPts val="0"/>
              </a:spcAft>
              <a:buClr>
                <a:schemeClr val="dk1"/>
              </a:buClr>
              <a:buSzPts val="2400"/>
              <a:buFont typeface="+mj-lt"/>
              <a:buAutoNum type="arabicPeriod"/>
            </a:pPr>
            <a:r>
              <a:rPr lang="en-US" sz="2000" b="1" dirty="0">
                <a:solidFill>
                  <a:schemeClr val="dk1"/>
                </a:solidFill>
                <a:latin typeface="Times New Roman"/>
                <a:cs typeface="Times New Roman"/>
                <a:sym typeface="Times New Roman"/>
              </a:rPr>
              <a:t>Screens</a:t>
            </a:r>
          </a:p>
          <a:p>
            <a:pPr marL="457200" marR="0" lvl="0" indent="-457200" algn="l" rtl="0">
              <a:spcBef>
                <a:spcPts val="0"/>
              </a:spcBef>
              <a:spcAft>
                <a:spcPts val="0"/>
              </a:spcAft>
              <a:buClr>
                <a:schemeClr val="dk1"/>
              </a:buClr>
              <a:buSzPts val="2400"/>
              <a:buFont typeface="+mj-lt"/>
              <a:buAutoNum type="arabicPeriod"/>
            </a:pPr>
            <a:r>
              <a:rPr lang="en-US" sz="2000" b="1" dirty="0">
                <a:solidFill>
                  <a:schemeClr val="dk1"/>
                </a:solidFill>
                <a:latin typeface="Times New Roman"/>
                <a:cs typeface="Times New Roman"/>
                <a:sym typeface="Times New Roman"/>
              </a:rPr>
              <a:t>Conclusion</a:t>
            </a:r>
          </a:p>
          <a:p>
            <a:pPr marL="457200" marR="0" lvl="0" indent="-457200" algn="l" rtl="0">
              <a:spcBef>
                <a:spcPts val="0"/>
              </a:spcBef>
              <a:spcAft>
                <a:spcPts val="0"/>
              </a:spcAft>
              <a:buClr>
                <a:schemeClr val="dk1"/>
              </a:buClr>
              <a:buSzPts val="2400"/>
              <a:buFont typeface="+mj-lt"/>
              <a:buAutoNum type="arabicPeriod"/>
            </a:pPr>
            <a:r>
              <a:rPr lang="en-US" sz="2000" b="1" dirty="0">
                <a:solidFill>
                  <a:schemeClr val="dk1"/>
                </a:solidFill>
                <a:latin typeface="Times New Roman"/>
                <a:cs typeface="Times New Roman"/>
                <a:sym typeface="Times New Roman"/>
              </a:rPr>
              <a:t>Future Scope</a:t>
            </a:r>
          </a:p>
          <a:p>
            <a:pPr marL="457200" marR="0" lvl="0" indent="-457200" algn="l" rtl="0">
              <a:spcBef>
                <a:spcPts val="0"/>
              </a:spcBef>
              <a:spcAft>
                <a:spcPts val="0"/>
              </a:spcAft>
              <a:buClr>
                <a:schemeClr val="dk1"/>
              </a:buClr>
              <a:buSzPts val="2400"/>
              <a:buFont typeface="+mj-lt"/>
              <a:buAutoNum type="arabicPeriod"/>
            </a:pPr>
            <a:r>
              <a:rPr lang="en-US" sz="2000" b="1" dirty="0">
                <a:solidFill>
                  <a:schemeClr val="dk1"/>
                </a:solidFill>
                <a:latin typeface="Times New Roman"/>
                <a:cs typeface="Times New Roman"/>
                <a:sym typeface="Times New Roman"/>
              </a:rPr>
              <a:t>References</a:t>
            </a:r>
            <a:endParaRPr sz="2000" dirty="0"/>
          </a:p>
          <a:p>
            <a:pPr marR="0" lvl="0" algn="l" rtl="0">
              <a:spcBef>
                <a:spcPts val="0"/>
              </a:spcBef>
              <a:spcAft>
                <a:spcPts val="0"/>
              </a:spcAft>
              <a:buClr>
                <a:schemeClr val="dk1"/>
              </a:buClr>
              <a:buSzPts val="2400"/>
            </a:pPr>
            <a:endParaRPr dirty="0"/>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2400" b="1"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BE21432D-101A-524F-9EAC-8C2DE4E45DD2}"/>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24F0D5B5-0C2F-40A2-AFA4-DFABCFF43046}"/>
              </a:ext>
            </a:extLst>
          </p:cNvPr>
          <p:cNvSpPr txBox="1">
            <a:spLocks noGrp="1"/>
          </p:cNvSpPr>
          <p:nvPr>
            <p:ph type="ctrTitle"/>
          </p:nvPr>
        </p:nvSpPr>
        <p:spPr>
          <a:xfrm>
            <a:off x="0" y="291358"/>
            <a:ext cx="9144000" cy="576064"/>
          </a:xfrm>
          <a:prstGeom prst="rect">
            <a:avLst/>
          </a:prstGeom>
          <a:solidFill>
            <a:srgbClr val="B2A0C7"/>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tx1"/>
                </a:solidFill>
                <a:latin typeface="Times New Roman" panose="02020603050405020304" pitchFamily="18" charset="0"/>
                <a:ea typeface="Cambria"/>
                <a:cs typeface="Times New Roman" panose="02020603050405020304" pitchFamily="18" charset="0"/>
                <a:sym typeface="Cambria"/>
              </a:rPr>
              <a:t>U</a:t>
            </a:r>
            <a:r>
              <a:rPr lang="en-IN" sz="3200" dirty="0">
                <a:solidFill>
                  <a:schemeClr val="tx1"/>
                </a:solidFill>
                <a:latin typeface="Times New Roman" panose="02020603050405020304" pitchFamily="18" charset="0"/>
                <a:ea typeface="Cambria"/>
                <a:cs typeface="Times New Roman" panose="02020603050405020304" pitchFamily="18" charset="0"/>
                <a:sym typeface="Cambria"/>
              </a:rPr>
              <a:t>SECASE DIAGRAM</a:t>
            </a:r>
            <a:endParaRPr sz="3200" dirty="0">
              <a:solidFill>
                <a:schemeClr val="tx1"/>
              </a:solidFill>
              <a:latin typeface="Times New Roman" panose="02020603050405020304" pitchFamily="18" charset="0"/>
              <a:ea typeface="Cambria"/>
              <a:cs typeface="Times New Roman" panose="02020603050405020304" pitchFamily="18" charset="0"/>
              <a:sym typeface="Cambria"/>
            </a:endParaRPr>
          </a:p>
        </p:txBody>
      </p:sp>
      <p:sp>
        <p:nvSpPr>
          <p:cNvPr id="190" name="Google Shape;190;p9">
            <a:extLst>
              <a:ext uri="{FF2B5EF4-FFF2-40B4-BE49-F238E27FC236}">
                <a16:creationId xmlns:a16="http://schemas.microsoft.com/office/drawing/2014/main" id="{5212D694-93B0-F8D4-F3DC-7F7CB14FAD96}"/>
              </a:ext>
            </a:extLst>
          </p:cNvPr>
          <p:cNvSpPr txBox="1"/>
          <p:nvPr/>
        </p:nvSpPr>
        <p:spPr>
          <a:xfrm>
            <a:off x="467543" y="91324"/>
            <a:ext cx="6500641"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a:t>
            </a:r>
            <a:endParaRPr sz="2000" b="1" dirty="0">
              <a:solidFill>
                <a:schemeClr val="dk1"/>
              </a:solidFill>
              <a:latin typeface="Times New Roman"/>
              <a:ea typeface="Times New Roman"/>
              <a:cs typeface="Times New Roman"/>
              <a:sym typeface="Times New Roman"/>
            </a:endParaRPr>
          </a:p>
        </p:txBody>
      </p:sp>
      <p:sp>
        <p:nvSpPr>
          <p:cNvPr id="192" name="Google Shape;192;p9">
            <a:extLst>
              <a:ext uri="{FF2B5EF4-FFF2-40B4-BE49-F238E27FC236}">
                <a16:creationId xmlns:a16="http://schemas.microsoft.com/office/drawing/2014/main" id="{26C8B193-ECFC-4517-05E5-C59F054B5C7E}"/>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3" name="Picture 2">
            <a:extLst>
              <a:ext uri="{FF2B5EF4-FFF2-40B4-BE49-F238E27FC236}">
                <a16:creationId xmlns:a16="http://schemas.microsoft.com/office/drawing/2014/main" id="{3F0181A5-51B8-F7FB-1C1A-5DF08CF7AF00}"/>
              </a:ext>
            </a:extLst>
          </p:cNvPr>
          <p:cNvPicPr>
            <a:picLocks noChangeAspect="1"/>
          </p:cNvPicPr>
          <p:nvPr/>
        </p:nvPicPr>
        <p:blipFill>
          <a:blip r:embed="rId3"/>
          <a:stretch>
            <a:fillRect/>
          </a:stretch>
        </p:blipFill>
        <p:spPr>
          <a:xfrm>
            <a:off x="422550" y="1199534"/>
            <a:ext cx="8298899" cy="5367107"/>
          </a:xfrm>
          <a:prstGeom prst="rect">
            <a:avLst/>
          </a:prstGeom>
        </p:spPr>
      </p:pic>
    </p:spTree>
    <p:extLst>
      <p:ext uri="{BB962C8B-B14F-4D97-AF65-F5344CB8AC3E}">
        <p14:creationId xmlns:p14="http://schemas.microsoft.com/office/powerpoint/2010/main" val="510438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BE21432D-101A-524F-9EAC-8C2DE4E45DD2}"/>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24F0D5B5-0C2F-40A2-AFA4-DFABCFF43046}"/>
              </a:ext>
            </a:extLst>
          </p:cNvPr>
          <p:cNvSpPr txBox="1">
            <a:spLocks noGrp="1"/>
          </p:cNvSpPr>
          <p:nvPr>
            <p:ph type="ctrTitle"/>
          </p:nvPr>
        </p:nvSpPr>
        <p:spPr>
          <a:xfrm>
            <a:off x="0" y="291358"/>
            <a:ext cx="9144000" cy="576064"/>
          </a:xfrm>
          <a:prstGeom prst="rect">
            <a:avLst/>
          </a:prstGeom>
          <a:solidFill>
            <a:srgbClr val="B2A0C7"/>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tx1"/>
                </a:solidFill>
                <a:latin typeface="Times New Roman" panose="02020603050405020304" pitchFamily="18" charset="0"/>
                <a:ea typeface="Cambria"/>
                <a:cs typeface="Times New Roman" panose="02020603050405020304" pitchFamily="18" charset="0"/>
                <a:sym typeface="Cambria"/>
              </a:rPr>
              <a:t>SEQUENCE</a:t>
            </a:r>
            <a:r>
              <a:rPr lang="en-IN" sz="3200" dirty="0">
                <a:solidFill>
                  <a:schemeClr val="tx1"/>
                </a:solidFill>
                <a:latin typeface="Times New Roman" panose="02020603050405020304" pitchFamily="18" charset="0"/>
                <a:ea typeface="Cambria"/>
                <a:cs typeface="Times New Roman" panose="02020603050405020304" pitchFamily="18" charset="0"/>
                <a:sym typeface="Cambria"/>
              </a:rPr>
              <a:t> DIAGRAM</a:t>
            </a:r>
            <a:endParaRPr sz="3200" dirty="0">
              <a:solidFill>
                <a:schemeClr val="tx1"/>
              </a:solidFill>
              <a:latin typeface="Times New Roman" panose="02020603050405020304" pitchFamily="18" charset="0"/>
              <a:ea typeface="Cambria"/>
              <a:cs typeface="Times New Roman" panose="02020603050405020304" pitchFamily="18" charset="0"/>
              <a:sym typeface="Cambria"/>
            </a:endParaRPr>
          </a:p>
        </p:txBody>
      </p:sp>
      <p:sp>
        <p:nvSpPr>
          <p:cNvPr id="190" name="Google Shape;190;p9">
            <a:extLst>
              <a:ext uri="{FF2B5EF4-FFF2-40B4-BE49-F238E27FC236}">
                <a16:creationId xmlns:a16="http://schemas.microsoft.com/office/drawing/2014/main" id="{5212D694-93B0-F8D4-F3DC-7F7CB14FAD96}"/>
              </a:ext>
            </a:extLst>
          </p:cNvPr>
          <p:cNvSpPr txBox="1"/>
          <p:nvPr/>
        </p:nvSpPr>
        <p:spPr>
          <a:xfrm>
            <a:off x="467543" y="91324"/>
            <a:ext cx="6500641"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a:t>
            </a:r>
            <a:endParaRPr sz="2000" b="1" dirty="0">
              <a:solidFill>
                <a:schemeClr val="dk1"/>
              </a:solidFill>
              <a:latin typeface="Times New Roman"/>
              <a:ea typeface="Times New Roman"/>
              <a:cs typeface="Times New Roman"/>
              <a:sym typeface="Times New Roman"/>
            </a:endParaRPr>
          </a:p>
        </p:txBody>
      </p:sp>
      <p:sp>
        <p:nvSpPr>
          <p:cNvPr id="192" name="Google Shape;192;p9">
            <a:extLst>
              <a:ext uri="{FF2B5EF4-FFF2-40B4-BE49-F238E27FC236}">
                <a16:creationId xmlns:a16="http://schemas.microsoft.com/office/drawing/2014/main" id="{26C8B193-ECFC-4517-05E5-C59F054B5C7E}"/>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5" name="Picture 4">
            <a:extLst>
              <a:ext uri="{FF2B5EF4-FFF2-40B4-BE49-F238E27FC236}">
                <a16:creationId xmlns:a16="http://schemas.microsoft.com/office/drawing/2014/main" id="{0B86D263-8A2A-769F-FE41-51EBE1F46CA3}"/>
              </a:ext>
            </a:extLst>
          </p:cNvPr>
          <p:cNvPicPr>
            <a:picLocks noChangeAspect="1"/>
          </p:cNvPicPr>
          <p:nvPr/>
        </p:nvPicPr>
        <p:blipFill>
          <a:blip r:embed="rId3"/>
          <a:stretch>
            <a:fillRect/>
          </a:stretch>
        </p:blipFill>
        <p:spPr>
          <a:xfrm>
            <a:off x="563900" y="1067456"/>
            <a:ext cx="8016200" cy="5790544"/>
          </a:xfrm>
          <a:prstGeom prst="rect">
            <a:avLst/>
          </a:prstGeom>
        </p:spPr>
      </p:pic>
    </p:spTree>
    <p:extLst>
      <p:ext uri="{BB962C8B-B14F-4D97-AF65-F5344CB8AC3E}">
        <p14:creationId xmlns:p14="http://schemas.microsoft.com/office/powerpoint/2010/main" val="1456888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0FCCB974-882B-471C-3927-ECD3641E9BAB}"/>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4A80436A-A035-F263-E1B4-E12276C73813}"/>
              </a:ext>
            </a:extLst>
          </p:cNvPr>
          <p:cNvSpPr txBox="1">
            <a:spLocks noGrp="1"/>
          </p:cNvSpPr>
          <p:nvPr>
            <p:ph type="ctrTitle"/>
          </p:nvPr>
        </p:nvSpPr>
        <p:spPr>
          <a:xfrm>
            <a:off x="0" y="391078"/>
            <a:ext cx="9144000" cy="576064"/>
          </a:xfrm>
          <a:prstGeom prst="rect">
            <a:avLst/>
          </a:prstGeom>
          <a:solidFill>
            <a:srgbClr val="B2A0C7"/>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200" dirty="0">
                <a:solidFill>
                  <a:schemeClr val="tx1"/>
                </a:solidFill>
                <a:latin typeface="Times New Roman" panose="02020603050405020304" pitchFamily="18" charset="0"/>
                <a:ea typeface="Cambria"/>
                <a:cs typeface="Times New Roman" panose="02020603050405020304" pitchFamily="18" charset="0"/>
                <a:sym typeface="Cambria"/>
              </a:rPr>
              <a:t>C</a:t>
            </a:r>
            <a:r>
              <a:rPr lang="en-IN" sz="3200" dirty="0">
                <a:solidFill>
                  <a:schemeClr val="tx1"/>
                </a:solidFill>
                <a:latin typeface="Times New Roman" panose="02020603050405020304" pitchFamily="18" charset="0"/>
                <a:ea typeface="Cambria"/>
                <a:cs typeface="Times New Roman" panose="02020603050405020304" pitchFamily="18" charset="0"/>
                <a:sym typeface="Cambria"/>
              </a:rPr>
              <a:t>OMPONENT DIAGRAM</a:t>
            </a:r>
            <a:endParaRPr sz="3200" dirty="0">
              <a:solidFill>
                <a:schemeClr val="tx1"/>
              </a:solidFill>
              <a:latin typeface="Times New Roman" panose="02020603050405020304" pitchFamily="18" charset="0"/>
              <a:ea typeface="Cambria"/>
              <a:cs typeface="Times New Roman" panose="02020603050405020304" pitchFamily="18" charset="0"/>
              <a:sym typeface="Cambria"/>
            </a:endParaRPr>
          </a:p>
        </p:txBody>
      </p:sp>
      <p:sp>
        <p:nvSpPr>
          <p:cNvPr id="192" name="Google Shape;192;p9">
            <a:extLst>
              <a:ext uri="{FF2B5EF4-FFF2-40B4-BE49-F238E27FC236}">
                <a16:creationId xmlns:a16="http://schemas.microsoft.com/office/drawing/2014/main" id="{62C65B2D-8BC6-F034-CB72-787BC5F525B1}"/>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pic>
        <p:nvPicPr>
          <p:cNvPr id="3" name="Picture 2">
            <a:extLst>
              <a:ext uri="{FF2B5EF4-FFF2-40B4-BE49-F238E27FC236}">
                <a16:creationId xmlns:a16="http://schemas.microsoft.com/office/drawing/2014/main" id="{C492E350-D38A-A439-ED46-3054609EE594}"/>
              </a:ext>
            </a:extLst>
          </p:cNvPr>
          <p:cNvPicPr>
            <a:picLocks noChangeAspect="1"/>
          </p:cNvPicPr>
          <p:nvPr/>
        </p:nvPicPr>
        <p:blipFill>
          <a:blip r:embed="rId3"/>
          <a:stretch>
            <a:fillRect/>
          </a:stretch>
        </p:blipFill>
        <p:spPr>
          <a:xfrm>
            <a:off x="865239" y="1410690"/>
            <a:ext cx="7800001" cy="4832793"/>
          </a:xfrm>
          <a:prstGeom prst="rect">
            <a:avLst/>
          </a:prstGeom>
        </p:spPr>
      </p:pic>
    </p:spTree>
    <p:extLst>
      <p:ext uri="{BB962C8B-B14F-4D97-AF65-F5344CB8AC3E}">
        <p14:creationId xmlns:p14="http://schemas.microsoft.com/office/powerpoint/2010/main" val="28275604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936AF53-5D9C-1D4F-E0CC-E84C1C654331}"/>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23</a:t>
            </a:fld>
            <a:endParaRPr/>
          </a:p>
        </p:txBody>
      </p:sp>
      <p:sp>
        <p:nvSpPr>
          <p:cNvPr id="5" name="Google Shape;187;p9">
            <a:extLst>
              <a:ext uri="{FF2B5EF4-FFF2-40B4-BE49-F238E27FC236}">
                <a16:creationId xmlns:a16="http://schemas.microsoft.com/office/drawing/2014/main" id="{B7C91463-2332-8C82-EB39-C690B56A9B4B}"/>
              </a:ext>
            </a:extLst>
          </p:cNvPr>
          <p:cNvSpPr txBox="1">
            <a:spLocks/>
          </p:cNvSpPr>
          <p:nvPr/>
        </p:nvSpPr>
        <p:spPr>
          <a:xfrm>
            <a:off x="0" y="391078"/>
            <a:ext cx="9144000" cy="576064"/>
          </a:xfrm>
          <a:prstGeom prst="rect">
            <a:avLst/>
          </a:prstGeom>
          <a:solidFill>
            <a:srgbClr val="B2A0C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US" sz="3200" dirty="0">
                <a:solidFill>
                  <a:schemeClr val="tx1"/>
                </a:solidFill>
                <a:latin typeface="Times New Roman" panose="02020603050405020304" pitchFamily="18" charset="0"/>
                <a:ea typeface="Cambria"/>
                <a:cs typeface="Times New Roman" panose="02020603050405020304" pitchFamily="18" charset="0"/>
                <a:sym typeface="Cambria"/>
              </a:rPr>
              <a:t>COMMUNICATION DIAGRAM</a:t>
            </a:r>
          </a:p>
        </p:txBody>
      </p:sp>
      <p:pic>
        <p:nvPicPr>
          <p:cNvPr id="8" name="Picture 7">
            <a:extLst>
              <a:ext uri="{FF2B5EF4-FFF2-40B4-BE49-F238E27FC236}">
                <a16:creationId xmlns:a16="http://schemas.microsoft.com/office/drawing/2014/main" id="{5BBEC29D-9E81-D76E-172C-DDEB24735D44}"/>
              </a:ext>
            </a:extLst>
          </p:cNvPr>
          <p:cNvPicPr>
            <a:picLocks noChangeAspect="1"/>
          </p:cNvPicPr>
          <p:nvPr/>
        </p:nvPicPr>
        <p:blipFill rotWithShape="1">
          <a:blip r:embed="rId2"/>
          <a:srcRect l="20323" t="11816" r="37849" b="34659"/>
          <a:stretch/>
        </p:blipFill>
        <p:spPr>
          <a:xfrm>
            <a:off x="1165122" y="1547810"/>
            <a:ext cx="6813755" cy="4227871"/>
          </a:xfrm>
          <a:prstGeom prst="rect">
            <a:avLst/>
          </a:prstGeom>
        </p:spPr>
      </p:pic>
    </p:spTree>
    <p:extLst>
      <p:ext uri="{BB962C8B-B14F-4D97-AF65-F5344CB8AC3E}">
        <p14:creationId xmlns:p14="http://schemas.microsoft.com/office/powerpoint/2010/main" val="22196476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CAB511B-1D26-086A-4435-BB07EED09134}"/>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24</a:t>
            </a:fld>
            <a:endParaRPr/>
          </a:p>
        </p:txBody>
      </p:sp>
      <p:sp>
        <p:nvSpPr>
          <p:cNvPr id="5" name="Google Shape;187;p9">
            <a:extLst>
              <a:ext uri="{FF2B5EF4-FFF2-40B4-BE49-F238E27FC236}">
                <a16:creationId xmlns:a16="http://schemas.microsoft.com/office/drawing/2014/main" id="{A0263C88-328F-F032-8F04-BDA00C8AFBC2}"/>
              </a:ext>
            </a:extLst>
          </p:cNvPr>
          <p:cNvSpPr txBox="1">
            <a:spLocks/>
          </p:cNvSpPr>
          <p:nvPr/>
        </p:nvSpPr>
        <p:spPr>
          <a:xfrm>
            <a:off x="0" y="391078"/>
            <a:ext cx="9144000" cy="576064"/>
          </a:xfrm>
          <a:prstGeom prst="rect">
            <a:avLst/>
          </a:prstGeom>
          <a:solidFill>
            <a:srgbClr val="B2A0C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r>
              <a:rPr lang="en-US" sz="3200" dirty="0">
                <a:solidFill>
                  <a:schemeClr val="tx1"/>
                </a:solidFill>
                <a:latin typeface="Times New Roman" panose="02020603050405020304" pitchFamily="18" charset="0"/>
                <a:ea typeface="Cambria"/>
                <a:cs typeface="Times New Roman" panose="02020603050405020304" pitchFamily="18" charset="0"/>
                <a:sym typeface="Cambria"/>
              </a:rPr>
              <a:t>DEPLOYMENT DIAGRAM</a:t>
            </a:r>
          </a:p>
        </p:txBody>
      </p:sp>
      <p:pic>
        <p:nvPicPr>
          <p:cNvPr id="7" name="Picture 6">
            <a:extLst>
              <a:ext uri="{FF2B5EF4-FFF2-40B4-BE49-F238E27FC236}">
                <a16:creationId xmlns:a16="http://schemas.microsoft.com/office/drawing/2014/main" id="{F3DCF382-A150-C266-854B-64BF355063A5}"/>
              </a:ext>
            </a:extLst>
          </p:cNvPr>
          <p:cNvPicPr>
            <a:picLocks noChangeAspect="1"/>
          </p:cNvPicPr>
          <p:nvPr/>
        </p:nvPicPr>
        <p:blipFill rotWithShape="1">
          <a:blip r:embed="rId2"/>
          <a:srcRect l="17527" t="11784" r="38710" b="25707"/>
          <a:stretch/>
        </p:blipFill>
        <p:spPr>
          <a:xfrm>
            <a:off x="1602658" y="1818968"/>
            <a:ext cx="5742039" cy="3608438"/>
          </a:xfrm>
          <a:prstGeom prst="rect">
            <a:avLst/>
          </a:prstGeom>
        </p:spPr>
      </p:pic>
    </p:spTree>
    <p:extLst>
      <p:ext uri="{BB962C8B-B14F-4D97-AF65-F5344CB8AC3E}">
        <p14:creationId xmlns:p14="http://schemas.microsoft.com/office/powerpoint/2010/main" val="490758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4B00DDC-7489-72DA-30DB-915A4E9D309F}"/>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25</a:t>
            </a:fld>
            <a:endParaRPr/>
          </a:p>
        </p:txBody>
      </p:sp>
      <p:sp>
        <p:nvSpPr>
          <p:cNvPr id="5" name="Google Shape;187;p9">
            <a:extLst>
              <a:ext uri="{FF2B5EF4-FFF2-40B4-BE49-F238E27FC236}">
                <a16:creationId xmlns:a16="http://schemas.microsoft.com/office/drawing/2014/main" id="{A97369DE-DE61-F385-3144-A2FC8B3B81A2}"/>
              </a:ext>
            </a:extLst>
          </p:cNvPr>
          <p:cNvSpPr txBox="1">
            <a:spLocks noGrp="1"/>
          </p:cNvSpPr>
          <p:nvPr>
            <p:ph type="title"/>
          </p:nvPr>
        </p:nvSpPr>
        <p:spPr>
          <a:xfrm>
            <a:off x="0" y="274638"/>
            <a:ext cx="9144000" cy="590601"/>
          </a:xfrm>
          <a:prstGeom prst="rect">
            <a:avLst/>
          </a:prstGeom>
          <a:solidFill>
            <a:srgbClr val="B2A0C7"/>
          </a:solid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sz="2900" dirty="0">
                <a:solidFill>
                  <a:schemeClr val="tx1"/>
                </a:solidFill>
                <a:latin typeface="Times New Roman" panose="02020603050405020304" pitchFamily="18" charset="0"/>
                <a:ea typeface="Cambria"/>
                <a:cs typeface="Times New Roman" panose="02020603050405020304" pitchFamily="18" charset="0"/>
                <a:sym typeface="Cambria"/>
              </a:rPr>
              <a:t>System Architecture</a:t>
            </a:r>
            <a:endParaRPr sz="2900" dirty="0">
              <a:solidFill>
                <a:schemeClr val="tx1"/>
              </a:solidFill>
              <a:latin typeface="Times New Roman" panose="02020603050405020304" pitchFamily="18" charset="0"/>
              <a:ea typeface="Cambria"/>
              <a:cs typeface="Times New Roman" panose="02020603050405020304" pitchFamily="18" charset="0"/>
              <a:sym typeface="Cambria"/>
            </a:endParaRPr>
          </a:p>
        </p:txBody>
      </p:sp>
      <p:pic>
        <p:nvPicPr>
          <p:cNvPr id="8" name="Picture 7">
            <a:extLst>
              <a:ext uri="{FF2B5EF4-FFF2-40B4-BE49-F238E27FC236}">
                <a16:creationId xmlns:a16="http://schemas.microsoft.com/office/drawing/2014/main" id="{B5FD87A2-6017-9D81-0C6D-1AD4E53BEC73}"/>
              </a:ext>
            </a:extLst>
          </p:cNvPr>
          <p:cNvPicPr>
            <a:picLocks noChangeAspect="1"/>
          </p:cNvPicPr>
          <p:nvPr/>
        </p:nvPicPr>
        <p:blipFill rotWithShape="1">
          <a:blip r:embed="rId2"/>
          <a:srcRect t="11753"/>
          <a:stretch/>
        </p:blipFill>
        <p:spPr>
          <a:xfrm>
            <a:off x="1032388" y="1868129"/>
            <a:ext cx="7654412" cy="4208206"/>
          </a:xfrm>
          <a:prstGeom prst="rect">
            <a:avLst/>
          </a:prstGeom>
        </p:spPr>
      </p:pic>
    </p:spTree>
    <p:extLst>
      <p:ext uri="{BB962C8B-B14F-4D97-AF65-F5344CB8AC3E}">
        <p14:creationId xmlns:p14="http://schemas.microsoft.com/office/powerpoint/2010/main" val="41972747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7E0E347A-41DA-5D47-1785-3A240DABEF18}"/>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DFF46E6C-3265-C519-F596-87F32C3A4E00}"/>
              </a:ext>
            </a:extLst>
          </p:cNvPr>
          <p:cNvSpPr txBox="1">
            <a:spLocks noGrp="1"/>
          </p:cNvSpPr>
          <p:nvPr>
            <p:ph type="ctrTitle"/>
          </p:nvPr>
        </p:nvSpPr>
        <p:spPr>
          <a:xfrm>
            <a:off x="0" y="135439"/>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dirty="0">
                <a:solidFill>
                  <a:srgbClr val="002060"/>
                </a:solidFill>
                <a:latin typeface="Times New Roman" panose="02020603050405020304" pitchFamily="18" charset="0"/>
                <a:ea typeface="Cambria"/>
                <a:cs typeface="Times New Roman" panose="02020603050405020304" pitchFamily="18" charset="0"/>
                <a:sym typeface="Cambria"/>
              </a:rPr>
              <a:t>Screens</a:t>
            </a:r>
            <a:endParaRPr sz="3200" dirty="0">
              <a:solidFill>
                <a:srgbClr val="002060"/>
              </a:solidFill>
              <a:latin typeface="Times New Roman" panose="02020603050405020304" pitchFamily="18" charset="0"/>
              <a:ea typeface="Cambria"/>
              <a:cs typeface="Times New Roman" panose="02020603050405020304" pitchFamily="18" charset="0"/>
              <a:sym typeface="Cambria"/>
            </a:endParaRPr>
          </a:p>
        </p:txBody>
      </p:sp>
      <p:sp>
        <p:nvSpPr>
          <p:cNvPr id="192" name="Google Shape;192;p9">
            <a:extLst>
              <a:ext uri="{FF2B5EF4-FFF2-40B4-BE49-F238E27FC236}">
                <a16:creationId xmlns:a16="http://schemas.microsoft.com/office/drawing/2014/main" id="{0D80367F-4CE2-48B6-A4DC-FED92D8B1940}"/>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2" name="TextBox 1">
            <a:extLst>
              <a:ext uri="{FF2B5EF4-FFF2-40B4-BE49-F238E27FC236}">
                <a16:creationId xmlns:a16="http://schemas.microsoft.com/office/drawing/2014/main" id="{320B6DB5-C3D3-0E28-6111-ED04705FAD87}"/>
              </a:ext>
            </a:extLst>
          </p:cNvPr>
          <p:cNvSpPr txBox="1"/>
          <p:nvPr/>
        </p:nvSpPr>
        <p:spPr>
          <a:xfrm>
            <a:off x="186813" y="1443771"/>
            <a:ext cx="8957187" cy="1015663"/>
          </a:xfrm>
          <a:prstGeom prst="rect">
            <a:avLst/>
          </a:prstGeom>
          <a:noFill/>
        </p:spPr>
        <p:txBody>
          <a:bodyPr wrap="square" rtlCol="0">
            <a:spAutoFit/>
          </a:bodyPr>
          <a:lstStyle/>
          <a:p>
            <a:pPr marL="457200" indent="-457200">
              <a:buFont typeface="Arial" panose="020B0604020202020204" pitchFamily="34" charset="0"/>
              <a:buChar char="•"/>
            </a:pPr>
            <a:endParaRPr lang="en-IN" sz="1800" b="0" i="1" dirty="0">
              <a:latin typeface="+mn-lt"/>
              <a:cs typeface="Microsoft Tai Le" panose="020B0502040204020203" pitchFamily="34" charset="0"/>
            </a:endParaRPr>
          </a:p>
          <a:p>
            <a:endParaRPr lang="en-IN" sz="2800" b="0" dirty="0">
              <a:latin typeface="+mn-lt"/>
            </a:endParaRPr>
          </a:p>
          <a:p>
            <a:endParaRPr lang="en-IN" dirty="0"/>
          </a:p>
        </p:txBody>
      </p:sp>
      <p:pic>
        <p:nvPicPr>
          <p:cNvPr id="4" name="Picture 3">
            <a:extLst>
              <a:ext uri="{FF2B5EF4-FFF2-40B4-BE49-F238E27FC236}">
                <a16:creationId xmlns:a16="http://schemas.microsoft.com/office/drawing/2014/main" id="{D4D08373-0644-0E85-2D68-B69AD80A023E}"/>
              </a:ext>
            </a:extLst>
          </p:cNvPr>
          <p:cNvPicPr>
            <a:picLocks noChangeAspect="1"/>
          </p:cNvPicPr>
          <p:nvPr/>
        </p:nvPicPr>
        <p:blipFill>
          <a:blip r:embed="rId3"/>
          <a:stretch>
            <a:fillRect/>
          </a:stretch>
        </p:blipFill>
        <p:spPr>
          <a:xfrm>
            <a:off x="1327354" y="941259"/>
            <a:ext cx="5616068" cy="2487742"/>
          </a:xfrm>
          <a:prstGeom prst="rect">
            <a:avLst/>
          </a:prstGeom>
        </p:spPr>
      </p:pic>
      <p:sp>
        <p:nvSpPr>
          <p:cNvPr id="5" name="TextBox 4">
            <a:extLst>
              <a:ext uri="{FF2B5EF4-FFF2-40B4-BE49-F238E27FC236}">
                <a16:creationId xmlns:a16="http://schemas.microsoft.com/office/drawing/2014/main" id="{61E64DD7-8F01-1111-EBA8-DB30FD20C81C}"/>
              </a:ext>
            </a:extLst>
          </p:cNvPr>
          <p:cNvSpPr txBox="1"/>
          <p:nvPr/>
        </p:nvSpPr>
        <p:spPr>
          <a:xfrm>
            <a:off x="3618271" y="3541830"/>
            <a:ext cx="1007007"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Main Page</a:t>
            </a:r>
          </a:p>
        </p:txBody>
      </p:sp>
      <p:pic>
        <p:nvPicPr>
          <p:cNvPr id="7" name="Picture 6">
            <a:extLst>
              <a:ext uri="{FF2B5EF4-FFF2-40B4-BE49-F238E27FC236}">
                <a16:creationId xmlns:a16="http://schemas.microsoft.com/office/drawing/2014/main" id="{85F02ACF-5442-0669-AA76-8C0C6387A44C}"/>
              </a:ext>
            </a:extLst>
          </p:cNvPr>
          <p:cNvPicPr>
            <a:picLocks noChangeAspect="1"/>
          </p:cNvPicPr>
          <p:nvPr/>
        </p:nvPicPr>
        <p:blipFill rotWithShape="1">
          <a:blip r:embed="rId4"/>
          <a:srcRect l="27850" t="17557" r="37419" b="33418"/>
          <a:stretch/>
        </p:blipFill>
        <p:spPr>
          <a:xfrm>
            <a:off x="2291840" y="3946539"/>
            <a:ext cx="3607516" cy="2088562"/>
          </a:xfrm>
          <a:prstGeom prst="rect">
            <a:avLst/>
          </a:prstGeom>
        </p:spPr>
      </p:pic>
      <p:sp>
        <p:nvSpPr>
          <p:cNvPr id="8" name="TextBox 7">
            <a:extLst>
              <a:ext uri="{FF2B5EF4-FFF2-40B4-BE49-F238E27FC236}">
                <a16:creationId xmlns:a16="http://schemas.microsoft.com/office/drawing/2014/main" id="{D9007BC4-5F5A-883B-3153-A079B35CEC74}"/>
              </a:ext>
            </a:extLst>
          </p:cNvPr>
          <p:cNvSpPr txBox="1"/>
          <p:nvPr/>
        </p:nvSpPr>
        <p:spPr>
          <a:xfrm>
            <a:off x="3175820" y="6132033"/>
            <a:ext cx="1619354"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Admin Login Page</a:t>
            </a:r>
          </a:p>
        </p:txBody>
      </p:sp>
    </p:spTree>
    <p:extLst>
      <p:ext uri="{BB962C8B-B14F-4D97-AF65-F5344CB8AC3E}">
        <p14:creationId xmlns:p14="http://schemas.microsoft.com/office/powerpoint/2010/main" val="10157107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FAB683-00BD-1855-ACB1-1D1FAE223668}"/>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27</a:t>
            </a:fld>
            <a:endParaRPr/>
          </a:p>
        </p:txBody>
      </p:sp>
      <p:pic>
        <p:nvPicPr>
          <p:cNvPr id="8" name="Picture 7">
            <a:extLst>
              <a:ext uri="{FF2B5EF4-FFF2-40B4-BE49-F238E27FC236}">
                <a16:creationId xmlns:a16="http://schemas.microsoft.com/office/drawing/2014/main" id="{535A02A2-E153-C438-83D4-0653504E1927}"/>
              </a:ext>
            </a:extLst>
          </p:cNvPr>
          <p:cNvPicPr>
            <a:picLocks noChangeAspect="1"/>
          </p:cNvPicPr>
          <p:nvPr/>
        </p:nvPicPr>
        <p:blipFill>
          <a:blip r:embed="rId2"/>
          <a:stretch>
            <a:fillRect/>
          </a:stretch>
        </p:blipFill>
        <p:spPr>
          <a:xfrm>
            <a:off x="1946787" y="358417"/>
            <a:ext cx="5250426" cy="2301163"/>
          </a:xfrm>
          <a:prstGeom prst="rect">
            <a:avLst/>
          </a:prstGeom>
        </p:spPr>
      </p:pic>
      <p:pic>
        <p:nvPicPr>
          <p:cNvPr id="11" name="Picture 10">
            <a:extLst>
              <a:ext uri="{FF2B5EF4-FFF2-40B4-BE49-F238E27FC236}">
                <a16:creationId xmlns:a16="http://schemas.microsoft.com/office/drawing/2014/main" id="{FF07475E-0A05-FF0E-622B-0A727CE92086}"/>
              </a:ext>
            </a:extLst>
          </p:cNvPr>
          <p:cNvPicPr>
            <a:picLocks noChangeAspect="1"/>
          </p:cNvPicPr>
          <p:nvPr/>
        </p:nvPicPr>
        <p:blipFill rotWithShape="1">
          <a:blip r:embed="rId3"/>
          <a:srcRect l="37462" t="2912" r="36377"/>
          <a:stretch/>
        </p:blipFill>
        <p:spPr>
          <a:xfrm>
            <a:off x="2900516" y="2724927"/>
            <a:ext cx="3431457" cy="3258300"/>
          </a:xfrm>
          <a:prstGeom prst="rect">
            <a:avLst/>
          </a:prstGeom>
        </p:spPr>
      </p:pic>
      <p:sp>
        <p:nvSpPr>
          <p:cNvPr id="12" name="TextBox 11">
            <a:extLst>
              <a:ext uri="{FF2B5EF4-FFF2-40B4-BE49-F238E27FC236}">
                <a16:creationId xmlns:a16="http://schemas.microsoft.com/office/drawing/2014/main" id="{7471A351-0C47-7030-6069-B6B3DD702D92}"/>
              </a:ext>
            </a:extLst>
          </p:cNvPr>
          <p:cNvSpPr txBox="1"/>
          <p:nvPr/>
        </p:nvSpPr>
        <p:spPr>
          <a:xfrm>
            <a:off x="3719042" y="2724926"/>
            <a:ext cx="1705916" cy="307777"/>
          </a:xfrm>
          <a:prstGeom prst="rect">
            <a:avLst/>
          </a:prstGeom>
          <a:noFill/>
        </p:spPr>
        <p:txBody>
          <a:bodyPr wrap="none" rtlCol="0">
            <a:spAutoFit/>
          </a:bodyPr>
          <a:lstStyle/>
          <a:p>
            <a:r>
              <a:rPr lang="en-IN" b="1" dirty="0"/>
              <a:t>Registration Page</a:t>
            </a:r>
          </a:p>
        </p:txBody>
      </p:sp>
      <p:sp>
        <p:nvSpPr>
          <p:cNvPr id="13" name="TextBox 12">
            <a:extLst>
              <a:ext uri="{FF2B5EF4-FFF2-40B4-BE49-F238E27FC236}">
                <a16:creationId xmlns:a16="http://schemas.microsoft.com/office/drawing/2014/main" id="{605D1975-9832-FEF3-8A36-2339CDE0A4FF}"/>
              </a:ext>
            </a:extLst>
          </p:cNvPr>
          <p:cNvSpPr txBox="1"/>
          <p:nvPr/>
        </p:nvSpPr>
        <p:spPr>
          <a:xfrm>
            <a:off x="3048001" y="6048574"/>
            <a:ext cx="2533066"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Data Owner Registration Page</a:t>
            </a:r>
          </a:p>
        </p:txBody>
      </p:sp>
    </p:spTree>
    <p:extLst>
      <p:ext uri="{BB962C8B-B14F-4D97-AF65-F5344CB8AC3E}">
        <p14:creationId xmlns:p14="http://schemas.microsoft.com/office/powerpoint/2010/main" val="16658156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FAB683-00BD-1855-ACB1-1D1FAE223668}"/>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28</a:t>
            </a:fld>
            <a:endParaRPr/>
          </a:p>
        </p:txBody>
      </p:sp>
      <p:pic>
        <p:nvPicPr>
          <p:cNvPr id="3" name="Picture 2">
            <a:extLst>
              <a:ext uri="{FF2B5EF4-FFF2-40B4-BE49-F238E27FC236}">
                <a16:creationId xmlns:a16="http://schemas.microsoft.com/office/drawing/2014/main" id="{F297D7EE-3320-8A4E-8CB2-CE46AC3F02EF}"/>
              </a:ext>
            </a:extLst>
          </p:cNvPr>
          <p:cNvPicPr>
            <a:picLocks noChangeAspect="1"/>
          </p:cNvPicPr>
          <p:nvPr/>
        </p:nvPicPr>
        <p:blipFill>
          <a:blip r:embed="rId2"/>
          <a:stretch>
            <a:fillRect/>
          </a:stretch>
        </p:blipFill>
        <p:spPr>
          <a:xfrm>
            <a:off x="1920603" y="3559278"/>
            <a:ext cx="5302793" cy="2336543"/>
          </a:xfrm>
          <a:prstGeom prst="rect">
            <a:avLst/>
          </a:prstGeom>
        </p:spPr>
      </p:pic>
      <p:pic>
        <p:nvPicPr>
          <p:cNvPr id="8" name="Picture 7">
            <a:extLst>
              <a:ext uri="{FF2B5EF4-FFF2-40B4-BE49-F238E27FC236}">
                <a16:creationId xmlns:a16="http://schemas.microsoft.com/office/drawing/2014/main" id="{8F439BF7-4323-5C2F-48BB-5F6E66CDBB5B}"/>
              </a:ext>
            </a:extLst>
          </p:cNvPr>
          <p:cNvPicPr>
            <a:picLocks noChangeAspect="1"/>
          </p:cNvPicPr>
          <p:nvPr/>
        </p:nvPicPr>
        <p:blipFill rotWithShape="1">
          <a:blip r:embed="rId3"/>
          <a:srcRect l="39033" t="13728" r="32365" b="30147"/>
          <a:stretch/>
        </p:blipFill>
        <p:spPr>
          <a:xfrm>
            <a:off x="3077497" y="373626"/>
            <a:ext cx="2615380" cy="2369574"/>
          </a:xfrm>
          <a:prstGeom prst="rect">
            <a:avLst/>
          </a:prstGeom>
        </p:spPr>
      </p:pic>
      <p:sp>
        <p:nvSpPr>
          <p:cNvPr id="9" name="TextBox 8">
            <a:extLst>
              <a:ext uri="{FF2B5EF4-FFF2-40B4-BE49-F238E27FC236}">
                <a16:creationId xmlns:a16="http://schemas.microsoft.com/office/drawing/2014/main" id="{E90E26AB-3B2C-3351-12F9-7C3CA730BA78}"/>
              </a:ext>
            </a:extLst>
          </p:cNvPr>
          <p:cNvSpPr txBox="1"/>
          <p:nvPr/>
        </p:nvSpPr>
        <p:spPr>
          <a:xfrm>
            <a:off x="3367921" y="2819576"/>
            <a:ext cx="2034531"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Data Owner Login Page</a:t>
            </a:r>
          </a:p>
        </p:txBody>
      </p:sp>
      <p:sp>
        <p:nvSpPr>
          <p:cNvPr id="10" name="TextBox 9">
            <a:extLst>
              <a:ext uri="{FF2B5EF4-FFF2-40B4-BE49-F238E27FC236}">
                <a16:creationId xmlns:a16="http://schemas.microsoft.com/office/drawing/2014/main" id="{402B1EBE-AC79-0C42-9AEE-CCFCEF573402}"/>
              </a:ext>
            </a:extLst>
          </p:cNvPr>
          <p:cNvSpPr txBox="1"/>
          <p:nvPr/>
        </p:nvSpPr>
        <p:spPr>
          <a:xfrm>
            <a:off x="3716593" y="6019969"/>
            <a:ext cx="1489510"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File Upload Page</a:t>
            </a:r>
          </a:p>
        </p:txBody>
      </p:sp>
    </p:spTree>
    <p:extLst>
      <p:ext uri="{BB962C8B-B14F-4D97-AF65-F5344CB8AC3E}">
        <p14:creationId xmlns:p14="http://schemas.microsoft.com/office/powerpoint/2010/main" val="9167051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FAB683-00BD-1855-ACB1-1D1FAE223668}"/>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29</a:t>
            </a:fld>
            <a:endParaRPr/>
          </a:p>
        </p:txBody>
      </p:sp>
      <p:pic>
        <p:nvPicPr>
          <p:cNvPr id="7" name="Picture 6">
            <a:extLst>
              <a:ext uri="{FF2B5EF4-FFF2-40B4-BE49-F238E27FC236}">
                <a16:creationId xmlns:a16="http://schemas.microsoft.com/office/drawing/2014/main" id="{4ACE8C75-048B-8DBC-D7A7-DC2708F10BC6}"/>
              </a:ext>
            </a:extLst>
          </p:cNvPr>
          <p:cNvPicPr>
            <a:picLocks noChangeAspect="1"/>
          </p:cNvPicPr>
          <p:nvPr/>
        </p:nvPicPr>
        <p:blipFill rotWithShape="1">
          <a:blip r:embed="rId2"/>
          <a:srcRect l="17634" t="14801" r="50000" b="25622"/>
          <a:stretch/>
        </p:blipFill>
        <p:spPr>
          <a:xfrm>
            <a:off x="2969341" y="3873911"/>
            <a:ext cx="2782530" cy="2264850"/>
          </a:xfrm>
          <a:prstGeom prst="rect">
            <a:avLst/>
          </a:prstGeom>
        </p:spPr>
      </p:pic>
      <p:pic>
        <p:nvPicPr>
          <p:cNvPr id="8" name="Picture 7">
            <a:extLst>
              <a:ext uri="{FF2B5EF4-FFF2-40B4-BE49-F238E27FC236}">
                <a16:creationId xmlns:a16="http://schemas.microsoft.com/office/drawing/2014/main" id="{96E177E4-13F1-D059-A212-70D571FB4692}"/>
              </a:ext>
            </a:extLst>
          </p:cNvPr>
          <p:cNvPicPr>
            <a:picLocks noChangeAspect="1"/>
          </p:cNvPicPr>
          <p:nvPr/>
        </p:nvPicPr>
        <p:blipFill rotWithShape="1">
          <a:blip r:embed="rId3"/>
          <a:srcRect l="32806" t="4012" r="33093" b="-197"/>
          <a:stretch/>
        </p:blipFill>
        <p:spPr>
          <a:xfrm>
            <a:off x="3038167" y="227101"/>
            <a:ext cx="2330246" cy="3054260"/>
          </a:xfrm>
          <a:prstGeom prst="rect">
            <a:avLst/>
          </a:prstGeom>
        </p:spPr>
      </p:pic>
      <p:sp>
        <p:nvSpPr>
          <p:cNvPr id="9" name="TextBox 8">
            <a:extLst>
              <a:ext uri="{FF2B5EF4-FFF2-40B4-BE49-F238E27FC236}">
                <a16:creationId xmlns:a16="http://schemas.microsoft.com/office/drawing/2014/main" id="{0ED0F331-F27F-7311-3E7C-92652F67D47F}"/>
              </a:ext>
            </a:extLst>
          </p:cNvPr>
          <p:cNvSpPr txBox="1"/>
          <p:nvPr/>
        </p:nvSpPr>
        <p:spPr>
          <a:xfrm>
            <a:off x="3139829" y="3351334"/>
            <a:ext cx="1951175"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User Registration Page</a:t>
            </a:r>
          </a:p>
        </p:txBody>
      </p:sp>
      <p:sp>
        <p:nvSpPr>
          <p:cNvPr id="10" name="TextBox 9">
            <a:extLst>
              <a:ext uri="{FF2B5EF4-FFF2-40B4-BE49-F238E27FC236}">
                <a16:creationId xmlns:a16="http://schemas.microsoft.com/office/drawing/2014/main" id="{EDF4C8F0-AE63-5FE9-1E0F-36E49B450F45}"/>
              </a:ext>
            </a:extLst>
          </p:cNvPr>
          <p:cNvSpPr txBox="1"/>
          <p:nvPr/>
        </p:nvSpPr>
        <p:spPr>
          <a:xfrm>
            <a:off x="3444108" y="6199672"/>
            <a:ext cx="1452642"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User Login Page</a:t>
            </a:r>
          </a:p>
        </p:txBody>
      </p:sp>
    </p:spTree>
    <p:extLst>
      <p:ext uri="{BB962C8B-B14F-4D97-AF65-F5344CB8AC3E}">
        <p14:creationId xmlns:p14="http://schemas.microsoft.com/office/powerpoint/2010/main" val="3201202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g2a788f1400f_0_9"/>
          <p:cNvSpPr txBox="1">
            <a:spLocks noGrp="1"/>
          </p:cNvSpPr>
          <p:nvPr>
            <p:ph type="ctrTitle"/>
          </p:nvPr>
        </p:nvSpPr>
        <p:spPr>
          <a:xfrm>
            <a:off x="0" y="823697"/>
            <a:ext cx="9144000" cy="576000"/>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dirty="0">
                <a:latin typeface="Times New Roman"/>
                <a:ea typeface="Times New Roman"/>
                <a:cs typeface="Times New Roman"/>
                <a:sym typeface="Times New Roman"/>
              </a:rPr>
              <a:t>Problem Statement</a:t>
            </a:r>
            <a:endParaRPr sz="3200" dirty="0">
              <a:latin typeface="Times New Roman"/>
              <a:ea typeface="Times New Roman"/>
              <a:cs typeface="Times New Roman"/>
              <a:sym typeface="Times New Roman"/>
            </a:endParaRPr>
          </a:p>
        </p:txBody>
      </p:sp>
      <p:pic>
        <p:nvPicPr>
          <p:cNvPr id="141" name="Google Shape;141;g2a788f1400f_0_9" descr="logo.png"/>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42" name="Google Shape;142;g2a788f1400f_0_9" descr="NBA LOGO.png"/>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43" name="Google Shape;143;g2a788f1400f_0_9"/>
          <p:cNvSpPr txBox="1"/>
          <p:nvPr/>
        </p:nvSpPr>
        <p:spPr>
          <a:xfrm>
            <a:off x="467543" y="91324"/>
            <a:ext cx="65007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MATRUSRI ENGINEERING COLLEGE</a:t>
            </a:r>
            <a:endParaRPr dirty="0"/>
          </a:p>
          <a:p>
            <a:pPr marL="0" marR="0" lvl="0" indent="0" algn="ctr" rtl="0">
              <a:spcBef>
                <a:spcPts val="0"/>
              </a:spcBef>
              <a:spcAft>
                <a:spcPts val="0"/>
              </a:spcAft>
              <a:buNone/>
            </a:pPr>
            <a:r>
              <a:rPr lang="en-US" sz="2000" b="1" dirty="0">
                <a:solidFill>
                  <a:srgbClr val="002060"/>
                </a:solidFill>
                <a:latin typeface="Times New Roman"/>
                <a:ea typeface="Times New Roman"/>
                <a:cs typeface="Times New Roman"/>
                <a:sym typeface="Times New Roman"/>
              </a:rPr>
              <a:t>            Department of CSE </a:t>
            </a:r>
            <a:endParaRPr sz="2000" b="1" dirty="0">
              <a:solidFill>
                <a:schemeClr val="dk1"/>
              </a:solidFill>
              <a:latin typeface="Times New Roman"/>
              <a:ea typeface="Times New Roman"/>
              <a:cs typeface="Times New Roman"/>
              <a:sym typeface="Times New Roman"/>
            </a:endParaRPr>
          </a:p>
        </p:txBody>
      </p:sp>
      <p:pic>
        <p:nvPicPr>
          <p:cNvPr id="144" name="Google Shape;144;g2a788f1400f_0_9"/>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3" name="TextBox 2">
            <a:extLst>
              <a:ext uri="{FF2B5EF4-FFF2-40B4-BE49-F238E27FC236}">
                <a16:creationId xmlns:a16="http://schemas.microsoft.com/office/drawing/2014/main" id="{66F90A17-F7A2-8B5A-F09E-858A6074BF9C}"/>
              </a:ext>
            </a:extLst>
          </p:cNvPr>
          <p:cNvSpPr txBox="1"/>
          <p:nvPr/>
        </p:nvSpPr>
        <p:spPr>
          <a:xfrm>
            <a:off x="127819" y="1612490"/>
            <a:ext cx="8898194" cy="4462760"/>
          </a:xfrm>
          <a:prstGeom prst="rect">
            <a:avLst/>
          </a:prstGeom>
          <a:noFill/>
        </p:spPr>
        <p:txBody>
          <a:bodyPr wrap="square" rtlCol="0">
            <a:spAutoFit/>
          </a:bodyPr>
          <a:lstStyle/>
          <a:p>
            <a:r>
              <a:rPr lang="en-US" sz="1800" b="1" dirty="0">
                <a:solidFill>
                  <a:srgbClr val="C00000"/>
                </a:solidFill>
              </a:rPr>
              <a:t>SYMMETRIC-KEY ENCRYPTION  FOR CLOUD STORAGE SECURITY</a:t>
            </a:r>
          </a:p>
          <a:p>
            <a:endParaRPr lang="en-US" sz="1800" b="1" dirty="0">
              <a:solidFill>
                <a:srgbClr val="C00000"/>
              </a:solidFill>
            </a:endParaRPr>
          </a:p>
          <a:p>
            <a:endParaRPr lang="en-US" sz="1800" b="1" dirty="0">
              <a:solidFill>
                <a:srgbClr val="C00000"/>
              </a:solidFill>
            </a:endParaRPr>
          </a:p>
          <a:p>
            <a:pPr marL="285750" indent="-285750">
              <a:buFont typeface="Wingdings" panose="05000000000000000000" pitchFamily="2" charset="2"/>
              <a:buChar char="q"/>
            </a:pPr>
            <a:r>
              <a:rPr lang="en-US" sz="1800" dirty="0">
                <a:solidFill>
                  <a:schemeClr val="tx1"/>
                </a:solidFill>
              </a:rPr>
              <a:t>Cloud services are always to prone to account hijacking, malware injection attacks.</a:t>
            </a:r>
          </a:p>
          <a:p>
            <a:pPr marL="285750" indent="-285750">
              <a:buFont typeface="Wingdings" panose="05000000000000000000" pitchFamily="2" charset="2"/>
              <a:buChar char="q"/>
            </a:pPr>
            <a:endParaRPr lang="en-US" sz="1800" dirty="0">
              <a:solidFill>
                <a:schemeClr val="tx1"/>
              </a:solidFill>
            </a:endParaRPr>
          </a:p>
          <a:p>
            <a:pPr marL="285750" indent="-285750">
              <a:buFont typeface="Wingdings" panose="05000000000000000000" pitchFamily="2" charset="2"/>
              <a:buChar char="q"/>
            </a:pPr>
            <a:r>
              <a:rPr lang="en-US" sz="1800" b="0" i="0" dirty="0">
                <a:solidFill>
                  <a:schemeClr val="tx1"/>
                </a:solidFill>
                <a:effectLst/>
                <a:latin typeface="+mn-lt"/>
              </a:rPr>
              <a:t>Symmetric encryption requires that both the sender and receiver have the same key and each computes a common key that is subsequently used.</a:t>
            </a:r>
          </a:p>
          <a:p>
            <a:pPr marL="285750" indent="-285750">
              <a:buFont typeface="Wingdings" panose="05000000000000000000" pitchFamily="2" charset="2"/>
              <a:buChar char="q"/>
            </a:pPr>
            <a:endParaRPr lang="en-US" sz="1800" dirty="0">
              <a:solidFill>
                <a:schemeClr val="tx1"/>
              </a:solidFill>
              <a:latin typeface="+mn-lt"/>
            </a:endParaRPr>
          </a:p>
          <a:p>
            <a:r>
              <a:rPr lang="en-US" sz="1800" dirty="0">
                <a:solidFill>
                  <a:schemeClr val="dk1"/>
                </a:solidFill>
              </a:rPr>
              <a:t> </a:t>
            </a:r>
          </a:p>
          <a:p>
            <a:pPr marL="285750" indent="-285750">
              <a:buFont typeface="Wingdings" panose="05000000000000000000" pitchFamily="2" charset="2"/>
              <a:buChar char="q"/>
            </a:pPr>
            <a:endParaRPr lang="en-US" sz="1800" b="0" i="0" dirty="0">
              <a:solidFill>
                <a:schemeClr val="tx1"/>
              </a:solidFill>
              <a:effectLst/>
              <a:latin typeface="+mn-lt"/>
            </a:endParaRPr>
          </a:p>
          <a:p>
            <a:pPr marL="285750" indent="-285750">
              <a:buFont typeface="Wingdings" panose="05000000000000000000" pitchFamily="2" charset="2"/>
              <a:buChar char="q"/>
            </a:pPr>
            <a:endParaRPr lang="en-US" sz="1800" dirty="0">
              <a:solidFill>
                <a:schemeClr val="tx1"/>
              </a:solidFill>
              <a:latin typeface="+mn-lt"/>
            </a:endParaRPr>
          </a:p>
          <a:p>
            <a:pPr marL="285750" indent="-285750">
              <a:buFont typeface="Wingdings" panose="05000000000000000000" pitchFamily="2" charset="2"/>
              <a:buChar char="q"/>
            </a:pPr>
            <a:endParaRPr lang="en-US" sz="1800" dirty="0">
              <a:solidFill>
                <a:schemeClr val="tx1"/>
              </a:solidFill>
              <a:latin typeface="+mn-lt"/>
            </a:endParaRPr>
          </a:p>
          <a:p>
            <a:pPr marL="285750" indent="-285750">
              <a:buFont typeface="Wingdings" panose="05000000000000000000" pitchFamily="2" charset="2"/>
              <a:buChar char="q"/>
            </a:pPr>
            <a:endParaRPr lang="en-US" sz="1800" dirty="0">
              <a:solidFill>
                <a:schemeClr val="tx1"/>
              </a:solidFill>
            </a:endParaRPr>
          </a:p>
          <a:p>
            <a:pPr marL="285750" indent="-285750">
              <a:buFont typeface="Wingdings" panose="05000000000000000000" pitchFamily="2" charset="2"/>
              <a:buChar char="q"/>
            </a:pPr>
            <a:endParaRPr lang="en-US" sz="1800" dirty="0">
              <a:solidFill>
                <a:srgbClr val="C00000"/>
              </a:solidFill>
            </a:endParaRPr>
          </a:p>
          <a:p>
            <a:pPr marL="285750" indent="-285750">
              <a:buFont typeface="Wingdings" panose="05000000000000000000" pitchFamily="2" charset="2"/>
              <a:buChar char="q"/>
            </a:pPr>
            <a:endParaRPr lang="en-US" sz="1800" dirty="0">
              <a:solidFill>
                <a:schemeClr val="tx1"/>
              </a:solidFill>
            </a:endParaRPr>
          </a:p>
          <a:p>
            <a:endParaRPr lang="en-IN" dirty="0"/>
          </a:p>
        </p:txBody>
      </p:sp>
      <p:pic>
        <p:nvPicPr>
          <p:cNvPr id="5" name="Picture 4">
            <a:extLst>
              <a:ext uri="{FF2B5EF4-FFF2-40B4-BE49-F238E27FC236}">
                <a16:creationId xmlns:a16="http://schemas.microsoft.com/office/drawing/2014/main" id="{3FC238BF-5A05-369D-AD91-C8F54BD41D3F}"/>
              </a:ext>
            </a:extLst>
          </p:cNvPr>
          <p:cNvPicPr>
            <a:picLocks noChangeAspect="1"/>
          </p:cNvPicPr>
          <p:nvPr/>
        </p:nvPicPr>
        <p:blipFill>
          <a:blip r:embed="rId6"/>
          <a:stretch>
            <a:fillRect/>
          </a:stretch>
        </p:blipFill>
        <p:spPr>
          <a:xfrm>
            <a:off x="4291087" y="4747201"/>
            <a:ext cx="2674852" cy="201947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8FAB683-00BD-1855-ACB1-1D1FAE223668}"/>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30</a:t>
            </a:fld>
            <a:endParaRPr/>
          </a:p>
        </p:txBody>
      </p:sp>
      <p:pic>
        <p:nvPicPr>
          <p:cNvPr id="2" name="Picture 1">
            <a:extLst>
              <a:ext uri="{FF2B5EF4-FFF2-40B4-BE49-F238E27FC236}">
                <a16:creationId xmlns:a16="http://schemas.microsoft.com/office/drawing/2014/main" id="{F048FE61-895C-EDDC-F3E4-8E3567E955E3}"/>
              </a:ext>
            </a:extLst>
          </p:cNvPr>
          <p:cNvPicPr>
            <a:picLocks noChangeAspect="1"/>
          </p:cNvPicPr>
          <p:nvPr/>
        </p:nvPicPr>
        <p:blipFill>
          <a:blip r:embed="rId2"/>
          <a:stretch>
            <a:fillRect/>
          </a:stretch>
        </p:blipFill>
        <p:spPr>
          <a:xfrm>
            <a:off x="1100575" y="1697906"/>
            <a:ext cx="6775064" cy="2942919"/>
          </a:xfrm>
          <a:prstGeom prst="rect">
            <a:avLst/>
          </a:prstGeom>
        </p:spPr>
      </p:pic>
      <p:sp>
        <p:nvSpPr>
          <p:cNvPr id="3" name="TextBox 2">
            <a:extLst>
              <a:ext uri="{FF2B5EF4-FFF2-40B4-BE49-F238E27FC236}">
                <a16:creationId xmlns:a16="http://schemas.microsoft.com/office/drawing/2014/main" id="{13E83226-A81E-1820-74F6-814027514E0B}"/>
              </a:ext>
            </a:extLst>
          </p:cNvPr>
          <p:cNvSpPr txBox="1"/>
          <p:nvPr/>
        </p:nvSpPr>
        <p:spPr>
          <a:xfrm>
            <a:off x="3342967" y="4719484"/>
            <a:ext cx="1709122" cy="307777"/>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File Download Page</a:t>
            </a:r>
          </a:p>
        </p:txBody>
      </p:sp>
    </p:spTree>
    <p:extLst>
      <p:ext uri="{BB962C8B-B14F-4D97-AF65-F5344CB8AC3E}">
        <p14:creationId xmlns:p14="http://schemas.microsoft.com/office/powerpoint/2010/main" val="35419442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7E0E347A-41DA-5D47-1785-3A240DABEF18}"/>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DFF46E6C-3265-C519-F596-87F32C3A4E00}"/>
              </a:ext>
            </a:extLst>
          </p:cNvPr>
          <p:cNvSpPr txBox="1">
            <a:spLocks noGrp="1"/>
          </p:cNvSpPr>
          <p:nvPr>
            <p:ph type="ctrTitle"/>
          </p:nvPr>
        </p:nvSpPr>
        <p:spPr>
          <a:xfrm>
            <a:off x="0" y="823697"/>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dirty="0">
                <a:solidFill>
                  <a:srgbClr val="002060"/>
                </a:solidFill>
                <a:latin typeface="Times New Roman" panose="02020603050405020304" pitchFamily="18" charset="0"/>
                <a:ea typeface="Cambria"/>
                <a:cs typeface="Times New Roman" panose="02020603050405020304" pitchFamily="18" charset="0"/>
                <a:sym typeface="Cambria"/>
              </a:rPr>
              <a:t>Conclusion</a:t>
            </a:r>
            <a:endParaRPr sz="3200" dirty="0">
              <a:solidFill>
                <a:srgbClr val="002060"/>
              </a:solidFill>
              <a:latin typeface="Times New Roman" panose="02020603050405020304" pitchFamily="18" charset="0"/>
              <a:ea typeface="Cambria"/>
              <a:cs typeface="Times New Roman" panose="02020603050405020304" pitchFamily="18" charset="0"/>
              <a:sym typeface="Cambria"/>
            </a:endParaRPr>
          </a:p>
        </p:txBody>
      </p:sp>
      <p:pic>
        <p:nvPicPr>
          <p:cNvPr id="188" name="Google Shape;188;p9" descr="logo.png">
            <a:extLst>
              <a:ext uri="{FF2B5EF4-FFF2-40B4-BE49-F238E27FC236}">
                <a16:creationId xmlns:a16="http://schemas.microsoft.com/office/drawing/2014/main" id="{DFFEC210-378D-9522-AFBC-CE2AAD57BB99}"/>
              </a:ext>
            </a:extLst>
          </p:cNvPr>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89" name="Google Shape;189;p9" descr="NBA LOGO.png">
            <a:extLst>
              <a:ext uri="{FF2B5EF4-FFF2-40B4-BE49-F238E27FC236}">
                <a16:creationId xmlns:a16="http://schemas.microsoft.com/office/drawing/2014/main" id="{21041B81-ACAD-C421-662E-5659E37A54E3}"/>
              </a:ext>
            </a:extLst>
          </p:cNvPr>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90" name="Google Shape;190;p9">
            <a:extLst>
              <a:ext uri="{FF2B5EF4-FFF2-40B4-BE49-F238E27FC236}">
                <a16:creationId xmlns:a16="http://schemas.microsoft.com/office/drawing/2014/main" id="{5978BCC4-5C0C-F3B4-A68F-B7181E8F85B0}"/>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91" name="Google Shape;191;p9">
            <a:extLst>
              <a:ext uri="{FF2B5EF4-FFF2-40B4-BE49-F238E27FC236}">
                <a16:creationId xmlns:a16="http://schemas.microsoft.com/office/drawing/2014/main" id="{50D6566A-6FC7-9750-AE1E-83A71ABED864}"/>
              </a:ext>
            </a:extLst>
          </p:cNvPr>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92" name="Google Shape;192;p9">
            <a:extLst>
              <a:ext uri="{FF2B5EF4-FFF2-40B4-BE49-F238E27FC236}">
                <a16:creationId xmlns:a16="http://schemas.microsoft.com/office/drawing/2014/main" id="{0D80367F-4CE2-48B6-A4DC-FED92D8B1940}"/>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2" name="TextBox 1">
            <a:extLst>
              <a:ext uri="{FF2B5EF4-FFF2-40B4-BE49-F238E27FC236}">
                <a16:creationId xmlns:a16="http://schemas.microsoft.com/office/drawing/2014/main" id="{320B6DB5-C3D3-0E28-6111-ED04705FAD87}"/>
              </a:ext>
            </a:extLst>
          </p:cNvPr>
          <p:cNvSpPr txBox="1"/>
          <p:nvPr/>
        </p:nvSpPr>
        <p:spPr>
          <a:xfrm>
            <a:off x="186813" y="1443771"/>
            <a:ext cx="8957187" cy="1015663"/>
          </a:xfrm>
          <a:prstGeom prst="rect">
            <a:avLst/>
          </a:prstGeom>
          <a:noFill/>
        </p:spPr>
        <p:txBody>
          <a:bodyPr wrap="square" rtlCol="0">
            <a:spAutoFit/>
          </a:bodyPr>
          <a:lstStyle/>
          <a:p>
            <a:pPr marL="457200" indent="-457200">
              <a:buFont typeface="Arial" panose="020B0604020202020204" pitchFamily="34" charset="0"/>
              <a:buChar char="•"/>
            </a:pPr>
            <a:endParaRPr lang="en-IN" sz="1800" b="0" i="1" dirty="0">
              <a:latin typeface="+mn-lt"/>
              <a:cs typeface="Microsoft Tai Le" panose="020B0502040204020203" pitchFamily="34" charset="0"/>
            </a:endParaRPr>
          </a:p>
          <a:p>
            <a:endParaRPr lang="en-IN" sz="2800" b="0" dirty="0">
              <a:latin typeface="+mn-lt"/>
            </a:endParaRPr>
          </a:p>
          <a:p>
            <a:endParaRPr lang="en-IN" dirty="0"/>
          </a:p>
        </p:txBody>
      </p:sp>
      <p:sp>
        <p:nvSpPr>
          <p:cNvPr id="3" name="TextBox 2">
            <a:extLst>
              <a:ext uri="{FF2B5EF4-FFF2-40B4-BE49-F238E27FC236}">
                <a16:creationId xmlns:a16="http://schemas.microsoft.com/office/drawing/2014/main" id="{107390BF-BCA4-C64F-49E3-C159041BB20E}"/>
              </a:ext>
            </a:extLst>
          </p:cNvPr>
          <p:cNvSpPr txBox="1"/>
          <p:nvPr/>
        </p:nvSpPr>
        <p:spPr>
          <a:xfrm>
            <a:off x="186813" y="1671484"/>
            <a:ext cx="8645902" cy="4524315"/>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the realm of cloud storage, where vast amounts of sensitive data are stored and transmitted across networks, security is paramount. Symmetric key encryption emerges as a robust solution for safeguarding data integrity, confidentiality, and authenticity in cloud storage environments.</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 application of symmetric key encryption in cloud storage begins with data encryption before transmission or storage. When a user uploads data to the cloud, it is encrypted using a symmetric encryption algorithm along with a secret key.</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Symmetric encryption algorithms, such as Advanced Encryption Standard (AES), are computationally efficient and can process large volumes of data swiftly. </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This efficiency is essential for cloud storage environments where rapid encryption and decryption of data are necessary to meet the demands of users accessing their data from various locations and devices. </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conclusion, symmetric key encryption serves as a fundamental building block for securing data in cloud storage. By encrypting data using a shared secret key, cloud storage providers can ensure confidentiality, integrity, and authenticity of stored data.</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90377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7E0E347A-41DA-5D47-1785-3A240DABEF18}"/>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DFF46E6C-3265-C519-F596-87F32C3A4E00}"/>
              </a:ext>
            </a:extLst>
          </p:cNvPr>
          <p:cNvSpPr txBox="1">
            <a:spLocks noGrp="1"/>
          </p:cNvSpPr>
          <p:nvPr>
            <p:ph type="ctrTitle"/>
          </p:nvPr>
        </p:nvSpPr>
        <p:spPr>
          <a:xfrm>
            <a:off x="0" y="823697"/>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dirty="0">
                <a:solidFill>
                  <a:srgbClr val="002060"/>
                </a:solidFill>
                <a:latin typeface="Times New Roman" panose="02020603050405020304" pitchFamily="18" charset="0"/>
                <a:ea typeface="Cambria"/>
                <a:cs typeface="Times New Roman" panose="02020603050405020304" pitchFamily="18" charset="0"/>
                <a:sym typeface="Cambria"/>
              </a:rPr>
              <a:t>Future Scope</a:t>
            </a:r>
            <a:endParaRPr sz="3200" dirty="0">
              <a:solidFill>
                <a:srgbClr val="002060"/>
              </a:solidFill>
              <a:latin typeface="Times New Roman" panose="02020603050405020304" pitchFamily="18" charset="0"/>
              <a:ea typeface="Cambria"/>
              <a:cs typeface="Times New Roman" panose="02020603050405020304" pitchFamily="18" charset="0"/>
              <a:sym typeface="Cambria"/>
            </a:endParaRPr>
          </a:p>
        </p:txBody>
      </p:sp>
      <p:pic>
        <p:nvPicPr>
          <p:cNvPr id="188" name="Google Shape;188;p9" descr="logo.png">
            <a:extLst>
              <a:ext uri="{FF2B5EF4-FFF2-40B4-BE49-F238E27FC236}">
                <a16:creationId xmlns:a16="http://schemas.microsoft.com/office/drawing/2014/main" id="{DFFEC210-378D-9522-AFBC-CE2AAD57BB99}"/>
              </a:ext>
            </a:extLst>
          </p:cNvPr>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89" name="Google Shape;189;p9" descr="NBA LOGO.png">
            <a:extLst>
              <a:ext uri="{FF2B5EF4-FFF2-40B4-BE49-F238E27FC236}">
                <a16:creationId xmlns:a16="http://schemas.microsoft.com/office/drawing/2014/main" id="{21041B81-ACAD-C421-662E-5659E37A54E3}"/>
              </a:ext>
            </a:extLst>
          </p:cNvPr>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90" name="Google Shape;190;p9">
            <a:extLst>
              <a:ext uri="{FF2B5EF4-FFF2-40B4-BE49-F238E27FC236}">
                <a16:creationId xmlns:a16="http://schemas.microsoft.com/office/drawing/2014/main" id="{5978BCC4-5C0C-F3B4-A68F-B7181E8F85B0}"/>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91" name="Google Shape;191;p9">
            <a:extLst>
              <a:ext uri="{FF2B5EF4-FFF2-40B4-BE49-F238E27FC236}">
                <a16:creationId xmlns:a16="http://schemas.microsoft.com/office/drawing/2014/main" id="{50D6566A-6FC7-9750-AE1E-83A71ABED864}"/>
              </a:ext>
            </a:extLst>
          </p:cNvPr>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92" name="Google Shape;192;p9">
            <a:extLst>
              <a:ext uri="{FF2B5EF4-FFF2-40B4-BE49-F238E27FC236}">
                <a16:creationId xmlns:a16="http://schemas.microsoft.com/office/drawing/2014/main" id="{0D80367F-4CE2-48B6-A4DC-FED92D8B1940}"/>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2" name="TextBox 1">
            <a:extLst>
              <a:ext uri="{FF2B5EF4-FFF2-40B4-BE49-F238E27FC236}">
                <a16:creationId xmlns:a16="http://schemas.microsoft.com/office/drawing/2014/main" id="{320B6DB5-C3D3-0E28-6111-ED04705FAD87}"/>
              </a:ext>
            </a:extLst>
          </p:cNvPr>
          <p:cNvSpPr txBox="1"/>
          <p:nvPr/>
        </p:nvSpPr>
        <p:spPr>
          <a:xfrm>
            <a:off x="186813" y="1443771"/>
            <a:ext cx="8957187" cy="1015663"/>
          </a:xfrm>
          <a:prstGeom prst="rect">
            <a:avLst/>
          </a:prstGeom>
          <a:noFill/>
        </p:spPr>
        <p:txBody>
          <a:bodyPr wrap="square" rtlCol="0">
            <a:spAutoFit/>
          </a:bodyPr>
          <a:lstStyle/>
          <a:p>
            <a:pPr marL="457200" indent="-457200">
              <a:buFont typeface="Arial" panose="020B0604020202020204" pitchFamily="34" charset="0"/>
              <a:buChar char="•"/>
            </a:pPr>
            <a:endParaRPr lang="en-IN" sz="1800" b="0" i="1" dirty="0">
              <a:latin typeface="+mn-lt"/>
              <a:cs typeface="Microsoft Tai Le" panose="020B0502040204020203" pitchFamily="34" charset="0"/>
            </a:endParaRPr>
          </a:p>
          <a:p>
            <a:endParaRPr lang="en-IN" sz="2800" b="0" dirty="0">
              <a:latin typeface="+mn-lt"/>
            </a:endParaRPr>
          </a:p>
          <a:p>
            <a:endParaRPr lang="en-IN" dirty="0"/>
          </a:p>
        </p:txBody>
      </p:sp>
      <p:sp>
        <p:nvSpPr>
          <p:cNvPr id="3" name="TextBox 2">
            <a:extLst>
              <a:ext uri="{FF2B5EF4-FFF2-40B4-BE49-F238E27FC236}">
                <a16:creationId xmlns:a16="http://schemas.microsoft.com/office/drawing/2014/main" id="{F4F62098-12C4-5661-3080-8E465B409A9A}"/>
              </a:ext>
            </a:extLst>
          </p:cNvPr>
          <p:cNvSpPr txBox="1"/>
          <p:nvPr/>
        </p:nvSpPr>
        <p:spPr>
          <a:xfrm>
            <a:off x="299884" y="1782742"/>
            <a:ext cx="8544232" cy="3693319"/>
          </a:xfrm>
          <a:prstGeom prst="rect">
            <a:avLst/>
          </a:prstGeom>
          <a:noFill/>
        </p:spPr>
        <p:txBody>
          <a:bodyPr wrap="square" rtlCol="0">
            <a:spAutoFit/>
          </a:bodyPr>
          <a:lstStyle/>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Integration with various standard cloud service platforms like Microsoft Azure, Amazon web services can be done for extensive storage and security.</a:t>
            </a:r>
          </a:p>
          <a:p>
            <a:pPr marL="285750" indent="-285750">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Mobile application can also be enabled for this system. </a:t>
            </a:r>
          </a:p>
          <a:p>
            <a:pPr marL="285750" indent="-285750">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Public key infrastructure(PKI) can also be integrated with this application.</a:t>
            </a:r>
          </a:p>
          <a:p>
            <a:pPr marL="285750" indent="-285750">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Elliptic curve cryptography may also be used. </a:t>
            </a:r>
          </a:p>
          <a:p>
            <a:pPr marL="285750" indent="-285750">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 For better community engagement and collaboration by open-sourcing the project code, sharing in various platforms like GitHub and inviting contributions from various developers. This collaborative approach could accelerate innovation, sharing and facilitate developing new features for the project.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91491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86">
          <a:extLst>
            <a:ext uri="{FF2B5EF4-FFF2-40B4-BE49-F238E27FC236}">
              <a16:creationId xmlns:a16="http://schemas.microsoft.com/office/drawing/2014/main" id="{7E0E347A-41DA-5D47-1785-3A240DABEF18}"/>
            </a:ext>
          </a:extLst>
        </p:cNvPr>
        <p:cNvGrpSpPr/>
        <p:nvPr/>
      </p:nvGrpSpPr>
      <p:grpSpPr>
        <a:xfrm>
          <a:off x="0" y="0"/>
          <a:ext cx="0" cy="0"/>
          <a:chOff x="0" y="0"/>
          <a:chExt cx="0" cy="0"/>
        </a:xfrm>
      </p:grpSpPr>
      <p:sp>
        <p:nvSpPr>
          <p:cNvPr id="187" name="Google Shape;187;p9">
            <a:extLst>
              <a:ext uri="{FF2B5EF4-FFF2-40B4-BE49-F238E27FC236}">
                <a16:creationId xmlns:a16="http://schemas.microsoft.com/office/drawing/2014/main" id="{DFF46E6C-3265-C519-F596-87F32C3A4E00}"/>
              </a:ext>
            </a:extLst>
          </p:cNvPr>
          <p:cNvSpPr txBox="1">
            <a:spLocks noGrp="1"/>
          </p:cNvSpPr>
          <p:nvPr>
            <p:ph type="ctrTitle"/>
          </p:nvPr>
        </p:nvSpPr>
        <p:spPr>
          <a:xfrm>
            <a:off x="0" y="823697"/>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dirty="0">
                <a:solidFill>
                  <a:srgbClr val="002060"/>
                </a:solidFill>
                <a:latin typeface="Times New Roman" panose="02020603050405020304" pitchFamily="18" charset="0"/>
                <a:ea typeface="Cambria"/>
                <a:cs typeface="Times New Roman" panose="02020603050405020304" pitchFamily="18" charset="0"/>
                <a:sym typeface="Cambria"/>
              </a:rPr>
              <a:t>References</a:t>
            </a:r>
            <a:endParaRPr sz="3200" dirty="0">
              <a:solidFill>
                <a:srgbClr val="002060"/>
              </a:solidFill>
              <a:latin typeface="Times New Roman" panose="02020603050405020304" pitchFamily="18" charset="0"/>
              <a:ea typeface="Cambria"/>
              <a:cs typeface="Times New Roman" panose="02020603050405020304" pitchFamily="18" charset="0"/>
              <a:sym typeface="Cambria"/>
            </a:endParaRPr>
          </a:p>
        </p:txBody>
      </p:sp>
      <p:pic>
        <p:nvPicPr>
          <p:cNvPr id="188" name="Google Shape;188;p9" descr="logo.png">
            <a:extLst>
              <a:ext uri="{FF2B5EF4-FFF2-40B4-BE49-F238E27FC236}">
                <a16:creationId xmlns:a16="http://schemas.microsoft.com/office/drawing/2014/main" id="{DFFEC210-378D-9522-AFBC-CE2AAD57BB99}"/>
              </a:ext>
            </a:extLst>
          </p:cNvPr>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89" name="Google Shape;189;p9" descr="NBA LOGO.png">
            <a:extLst>
              <a:ext uri="{FF2B5EF4-FFF2-40B4-BE49-F238E27FC236}">
                <a16:creationId xmlns:a16="http://schemas.microsoft.com/office/drawing/2014/main" id="{21041B81-ACAD-C421-662E-5659E37A54E3}"/>
              </a:ext>
            </a:extLst>
          </p:cNvPr>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90" name="Google Shape;190;p9">
            <a:extLst>
              <a:ext uri="{FF2B5EF4-FFF2-40B4-BE49-F238E27FC236}">
                <a16:creationId xmlns:a16="http://schemas.microsoft.com/office/drawing/2014/main" id="{5978BCC4-5C0C-F3B4-A68F-B7181E8F85B0}"/>
              </a:ext>
            </a:extLst>
          </p:cNvPr>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91" name="Google Shape;191;p9">
            <a:extLst>
              <a:ext uri="{FF2B5EF4-FFF2-40B4-BE49-F238E27FC236}">
                <a16:creationId xmlns:a16="http://schemas.microsoft.com/office/drawing/2014/main" id="{50D6566A-6FC7-9750-AE1E-83A71ABED864}"/>
              </a:ext>
            </a:extLst>
          </p:cNvPr>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92" name="Google Shape;192;p9">
            <a:extLst>
              <a:ext uri="{FF2B5EF4-FFF2-40B4-BE49-F238E27FC236}">
                <a16:creationId xmlns:a16="http://schemas.microsoft.com/office/drawing/2014/main" id="{0D80367F-4CE2-48B6-A4DC-FED92D8B1940}"/>
              </a:ext>
            </a:extLst>
          </p:cNvPr>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2" name="TextBox 1">
            <a:extLst>
              <a:ext uri="{FF2B5EF4-FFF2-40B4-BE49-F238E27FC236}">
                <a16:creationId xmlns:a16="http://schemas.microsoft.com/office/drawing/2014/main" id="{320B6DB5-C3D3-0E28-6111-ED04705FAD87}"/>
              </a:ext>
            </a:extLst>
          </p:cNvPr>
          <p:cNvSpPr txBox="1"/>
          <p:nvPr/>
        </p:nvSpPr>
        <p:spPr>
          <a:xfrm>
            <a:off x="186813" y="1443771"/>
            <a:ext cx="8957187" cy="1015663"/>
          </a:xfrm>
          <a:prstGeom prst="rect">
            <a:avLst/>
          </a:prstGeom>
          <a:noFill/>
        </p:spPr>
        <p:txBody>
          <a:bodyPr wrap="square" rtlCol="0">
            <a:spAutoFit/>
          </a:bodyPr>
          <a:lstStyle/>
          <a:p>
            <a:pPr marL="457200" indent="-457200">
              <a:buFont typeface="Arial" panose="020B0604020202020204" pitchFamily="34" charset="0"/>
              <a:buChar char="•"/>
            </a:pPr>
            <a:endParaRPr lang="en-IN" sz="1800" b="0" i="1" dirty="0">
              <a:latin typeface="+mn-lt"/>
              <a:cs typeface="Microsoft Tai Le" panose="020B0502040204020203" pitchFamily="34" charset="0"/>
            </a:endParaRPr>
          </a:p>
          <a:p>
            <a:endParaRPr lang="en-IN" sz="2800" b="0" dirty="0">
              <a:latin typeface="+mn-lt"/>
            </a:endParaRPr>
          </a:p>
          <a:p>
            <a:endParaRPr lang="en-IN" dirty="0"/>
          </a:p>
        </p:txBody>
      </p:sp>
      <p:sp>
        <p:nvSpPr>
          <p:cNvPr id="3" name="TextBox 2">
            <a:extLst>
              <a:ext uri="{FF2B5EF4-FFF2-40B4-BE49-F238E27FC236}">
                <a16:creationId xmlns:a16="http://schemas.microsoft.com/office/drawing/2014/main" id="{CE44E47B-9495-3E7B-9559-36A94D766AEC}"/>
              </a:ext>
            </a:extLst>
          </p:cNvPr>
          <p:cNvSpPr txBox="1"/>
          <p:nvPr/>
        </p:nvSpPr>
        <p:spPr>
          <a:xfrm>
            <a:off x="186813" y="1730477"/>
            <a:ext cx="8770374" cy="427809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Dr. S. </a:t>
            </a:r>
            <a:r>
              <a:rPr lang="en-US" sz="1600" b="1" dirty="0" err="1">
                <a:latin typeface="Times New Roman" panose="02020603050405020304" pitchFamily="18" charset="0"/>
                <a:cs typeface="Times New Roman" panose="02020603050405020304" pitchFamily="18" charset="0"/>
              </a:rPr>
              <a:t>Vasundra</a:t>
            </a:r>
            <a:r>
              <a:rPr lang="en-US" sz="1600" b="1" dirty="0">
                <a:latin typeface="Times New Roman" panose="02020603050405020304" pitchFamily="18" charset="0"/>
                <a:cs typeface="Times New Roman" panose="02020603050405020304" pitchFamily="18" charset="0"/>
              </a:rPr>
              <a:t> et.al, CSE, JNTUACEA, Published a paper” Enabling Secure Data Sharing in the Cloud Storage Groups”, International Research Journal of Engineering and Technology, ISSN: 2395-0056, July 2017. </a:t>
            </a:r>
          </a:p>
          <a:p>
            <a:r>
              <a:rPr lang="en-US" sz="1600" b="1" dirty="0">
                <a:latin typeface="Times New Roman" panose="02020603050405020304" pitchFamily="18" charset="0"/>
                <a:cs typeface="Times New Roman" panose="02020603050405020304" pitchFamily="18" charset="0"/>
              </a:rPr>
              <a:t>[2] S. Kamara, C. </a:t>
            </a:r>
            <a:r>
              <a:rPr lang="en-US" sz="1600" b="1" dirty="0" err="1">
                <a:latin typeface="Times New Roman" panose="02020603050405020304" pitchFamily="18" charset="0"/>
                <a:cs typeface="Times New Roman" panose="02020603050405020304" pitchFamily="18" charset="0"/>
              </a:rPr>
              <a:t>Papamanthou</a:t>
            </a:r>
            <a:r>
              <a:rPr lang="en-US" sz="1600" b="1" dirty="0">
                <a:latin typeface="Times New Roman" panose="02020603050405020304" pitchFamily="18" charset="0"/>
                <a:cs typeface="Times New Roman" panose="02020603050405020304" pitchFamily="18" charset="0"/>
              </a:rPr>
              <a:t> and T. Roeder, “Dynamic searchable symmetric encryption,” presented at ACM Conference on Computer and Communications Security, pp. 965-976, 2012. </a:t>
            </a:r>
          </a:p>
          <a:p>
            <a:r>
              <a:rPr lang="en-IN" sz="1600" b="1" dirty="0">
                <a:latin typeface="Times New Roman" panose="02020603050405020304" pitchFamily="18" charset="0"/>
                <a:cs typeface="Times New Roman" panose="02020603050405020304" pitchFamily="18" charset="0"/>
              </a:rPr>
              <a:t>[3] Z. H. Xia, X. </a:t>
            </a:r>
            <a:r>
              <a:rPr lang="en-IN" sz="1600" b="1" dirty="0" err="1">
                <a:latin typeface="Times New Roman" panose="02020603050405020304" pitchFamily="18" charset="0"/>
                <a:cs typeface="Times New Roman" panose="02020603050405020304" pitchFamily="18" charset="0"/>
              </a:rPr>
              <a:t>H.Wang</a:t>
            </a:r>
            <a:r>
              <a:rPr lang="en-IN" sz="1600" b="1" dirty="0">
                <a:latin typeface="Times New Roman" panose="02020603050405020304" pitchFamily="18" charset="0"/>
                <a:cs typeface="Times New Roman" panose="02020603050405020304" pitchFamily="18" charset="0"/>
              </a:rPr>
              <a:t>, X. M. Sun and </a:t>
            </a:r>
            <a:r>
              <a:rPr lang="en-IN" sz="1600" b="1" dirty="0" err="1">
                <a:latin typeface="Times New Roman" panose="02020603050405020304" pitchFamily="18" charset="0"/>
                <a:cs typeface="Times New Roman" panose="02020603050405020304" pitchFamily="18" charset="0"/>
              </a:rPr>
              <a:t>Q.Wang</a:t>
            </a:r>
            <a:r>
              <a:rPr lang="en-IN" sz="1600" b="1" dirty="0">
                <a:latin typeface="Times New Roman" panose="02020603050405020304" pitchFamily="18" charset="0"/>
                <a:cs typeface="Times New Roman" panose="02020603050405020304" pitchFamily="18" charset="0"/>
              </a:rPr>
              <a:t>, “A Secure and Dynamic Multi Keyword Ranked Search Scheme over Encrypted Cloud Data,” in IEEE Transactions on Parallel and Distributed Systems, vol. 27, No. 2, pp. 340-352. </a:t>
            </a:r>
          </a:p>
          <a:p>
            <a:r>
              <a:rPr lang="en-IN" sz="1600" b="1" dirty="0">
                <a:latin typeface="Times New Roman" panose="02020603050405020304" pitchFamily="18" charset="0"/>
                <a:cs typeface="Times New Roman" panose="02020603050405020304" pitchFamily="18" charset="0"/>
              </a:rPr>
              <a:t>[4] J. B. Yan, Y. Q. Zhang and X. F. Liu, “Secure </a:t>
            </a:r>
            <a:r>
              <a:rPr lang="en-IN" sz="1600" b="1" dirty="0" err="1">
                <a:latin typeface="Times New Roman" panose="02020603050405020304" pitchFamily="18" charset="0"/>
                <a:cs typeface="Times New Roman" panose="02020603050405020304" pitchFamily="18" charset="0"/>
              </a:rPr>
              <a:t>multikeyword</a:t>
            </a:r>
            <a:r>
              <a:rPr lang="en-IN" sz="1600" b="1" dirty="0">
                <a:latin typeface="Times New Roman" panose="02020603050405020304" pitchFamily="18" charset="0"/>
                <a:cs typeface="Times New Roman" panose="02020603050405020304" pitchFamily="18" charset="0"/>
              </a:rPr>
              <a:t> search supporting dynamic update and ranked retrieval,” in China Communication, vol. 13, No. 10, pp.209-221, 2016. </a:t>
            </a:r>
          </a:p>
          <a:p>
            <a:r>
              <a:rPr lang="en-US" sz="1600" b="1" dirty="0">
                <a:latin typeface="Times New Roman" panose="02020603050405020304" pitchFamily="18" charset="0"/>
                <a:cs typeface="Times New Roman" panose="02020603050405020304" pitchFamily="18" charset="0"/>
              </a:rPr>
              <a:t>[5] E. Goh, H. </a:t>
            </a:r>
            <a:r>
              <a:rPr lang="en-US" sz="1600" b="1" dirty="0" err="1">
                <a:latin typeface="Times New Roman" panose="02020603050405020304" pitchFamily="18" charset="0"/>
                <a:cs typeface="Times New Roman" panose="02020603050405020304" pitchFamily="18" charset="0"/>
              </a:rPr>
              <a:t>Shacham</a:t>
            </a:r>
            <a:r>
              <a:rPr lang="en-US" sz="1600" b="1" dirty="0">
                <a:latin typeface="Times New Roman" panose="02020603050405020304" pitchFamily="18" charset="0"/>
                <a:cs typeface="Times New Roman" panose="02020603050405020304" pitchFamily="18" charset="0"/>
              </a:rPr>
              <a:t>, N. </a:t>
            </a:r>
            <a:r>
              <a:rPr lang="en-US" sz="1600" b="1" dirty="0" err="1">
                <a:latin typeface="Times New Roman" panose="02020603050405020304" pitchFamily="18" charset="0"/>
                <a:cs typeface="Times New Roman" panose="02020603050405020304" pitchFamily="18" charset="0"/>
              </a:rPr>
              <a:t>Modadugu</a:t>
            </a:r>
            <a:r>
              <a:rPr lang="en-US" sz="1600" b="1" dirty="0">
                <a:latin typeface="Times New Roman" panose="02020603050405020304" pitchFamily="18" charset="0"/>
                <a:cs typeface="Times New Roman" panose="02020603050405020304" pitchFamily="18" charset="0"/>
              </a:rPr>
              <a:t>, and D. </a:t>
            </a:r>
            <a:r>
              <a:rPr lang="en-US" sz="1600" b="1" dirty="0" err="1">
                <a:latin typeface="Times New Roman" panose="02020603050405020304" pitchFamily="18" charset="0"/>
                <a:cs typeface="Times New Roman" panose="02020603050405020304" pitchFamily="18" charset="0"/>
              </a:rPr>
              <a:t>Boneh</a:t>
            </a:r>
            <a:r>
              <a:rPr lang="en-US" sz="1600" b="1" dirty="0">
                <a:latin typeface="Times New Roman" panose="02020603050405020304" pitchFamily="18" charset="0"/>
                <a:cs typeface="Times New Roman" panose="02020603050405020304" pitchFamily="18" charset="0"/>
              </a:rPr>
              <a:t>, “Sirius: Securing remote untrusted storage,” in Proc. of NDSS’03, 2003. </a:t>
            </a:r>
            <a:endParaRPr lang="en-IN" sz="1600" b="1"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[6] </a:t>
            </a:r>
            <a:r>
              <a:rPr lang="en-US" sz="1600" b="1" dirty="0" err="1">
                <a:latin typeface="Times New Roman" panose="02020603050405020304" pitchFamily="18" charset="0"/>
                <a:cs typeface="Times New Roman" panose="02020603050405020304" pitchFamily="18" charset="0"/>
              </a:rPr>
              <a:t>Subashini</a:t>
            </a:r>
            <a:r>
              <a:rPr lang="en-US" sz="1600" b="1" dirty="0">
                <a:latin typeface="Times New Roman" panose="02020603050405020304" pitchFamily="18" charset="0"/>
                <a:cs typeface="Times New Roman" panose="02020603050405020304" pitchFamily="18" charset="0"/>
              </a:rPr>
              <a:t> S, Kavitha V (2011) A survey on security issues in service delivery models of cloud computing. J </a:t>
            </a:r>
            <a:r>
              <a:rPr lang="en-US" sz="1600" b="1" dirty="0" err="1">
                <a:latin typeface="Times New Roman" panose="02020603050405020304" pitchFamily="18" charset="0"/>
                <a:cs typeface="Times New Roman" panose="02020603050405020304" pitchFamily="18" charset="0"/>
              </a:rPr>
              <a:t>Netw</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Comput</a:t>
            </a:r>
            <a:r>
              <a:rPr lang="en-US" sz="1600" b="1" dirty="0">
                <a:latin typeface="Times New Roman" panose="02020603050405020304" pitchFamily="18" charset="0"/>
                <a:cs typeface="Times New Roman" panose="02020603050405020304" pitchFamily="18" charset="0"/>
              </a:rPr>
              <a:t> Appl 34:1–11. </a:t>
            </a:r>
          </a:p>
          <a:p>
            <a:r>
              <a:rPr lang="en-IN" sz="1600" b="1" dirty="0">
                <a:latin typeface="Times New Roman" panose="02020603050405020304" pitchFamily="18" charset="0"/>
                <a:cs typeface="Times New Roman" panose="02020603050405020304" pitchFamily="18" charset="0"/>
              </a:rPr>
              <a:t>[7] C. Guo, X. Chen, Y. M. Jie, Z. J. Fu, M. C. Li and B. Feng, “Dynamic Multi phrase Ranked Search over Encrypted Data with Symmetric Searchable Encryption,” in IEEE </a:t>
            </a:r>
            <a:r>
              <a:rPr lang="en-IN" sz="1600" b="1" dirty="0" err="1">
                <a:latin typeface="Times New Roman" panose="02020603050405020304" pitchFamily="18" charset="0"/>
                <a:cs typeface="Times New Roman" panose="02020603050405020304" pitchFamily="18" charset="0"/>
              </a:rPr>
              <a:t>Transations</a:t>
            </a:r>
            <a:r>
              <a:rPr lang="en-IN" sz="1600" b="1" dirty="0">
                <a:latin typeface="Times New Roman" panose="02020603050405020304" pitchFamily="18" charset="0"/>
                <a:cs typeface="Times New Roman" panose="02020603050405020304" pitchFamily="18" charset="0"/>
              </a:rPr>
              <a:t> on Services Computing, vol. 99, No. 1939, pp. 1 1, 2017. </a:t>
            </a:r>
          </a:p>
        </p:txBody>
      </p:sp>
    </p:spTree>
    <p:extLst>
      <p:ext uri="{BB962C8B-B14F-4D97-AF65-F5344CB8AC3E}">
        <p14:creationId xmlns:p14="http://schemas.microsoft.com/office/powerpoint/2010/main" val="311473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3"/>
          <p:cNvSpPr txBox="1">
            <a:spLocks noGrp="1"/>
          </p:cNvSpPr>
          <p:nvPr>
            <p:ph type="ctrTitle"/>
          </p:nvPr>
        </p:nvSpPr>
        <p:spPr>
          <a:xfrm>
            <a:off x="0" y="823697"/>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a:latin typeface="Times New Roman"/>
                <a:ea typeface="Times New Roman"/>
                <a:cs typeface="Times New Roman"/>
                <a:sym typeface="Times New Roman"/>
              </a:rPr>
              <a:t>Introduction</a:t>
            </a:r>
            <a:endParaRPr sz="3200" b="1">
              <a:solidFill>
                <a:srgbClr val="002060"/>
              </a:solidFill>
              <a:latin typeface="Cambria"/>
              <a:ea typeface="Cambria"/>
              <a:cs typeface="Cambria"/>
              <a:sym typeface="Cambria"/>
            </a:endParaRPr>
          </a:p>
        </p:txBody>
      </p:sp>
      <p:pic>
        <p:nvPicPr>
          <p:cNvPr id="123" name="Google Shape;123;p3" descr="logo.png"/>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24" name="Google Shape;124;p3" descr="NBA LOGO.png"/>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25" name="Google Shape;125;p3"/>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26" name="Google Shape;126;p3"/>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2" name="TextBox 1">
            <a:extLst>
              <a:ext uri="{FF2B5EF4-FFF2-40B4-BE49-F238E27FC236}">
                <a16:creationId xmlns:a16="http://schemas.microsoft.com/office/drawing/2014/main" id="{AD3EF060-E8BD-078B-ADB8-CF5B6A0A6EA9}"/>
              </a:ext>
            </a:extLst>
          </p:cNvPr>
          <p:cNvSpPr txBox="1"/>
          <p:nvPr/>
        </p:nvSpPr>
        <p:spPr>
          <a:xfrm>
            <a:off x="373626" y="1789471"/>
            <a:ext cx="8072284" cy="4524315"/>
          </a:xfrm>
          <a:prstGeom prst="rect">
            <a:avLst/>
          </a:prstGeom>
          <a:noFill/>
        </p:spPr>
        <p:txBody>
          <a:bodyPr wrap="square" rtlCol="0">
            <a:spAutoFit/>
          </a:bodyPr>
          <a:lstStyle/>
          <a:p>
            <a:pPr marL="285750" indent="-285750">
              <a:buFont typeface="Wingdings" panose="05000000000000000000" pitchFamily="2" charset="2"/>
              <a:buChar char="q"/>
            </a:pPr>
            <a:r>
              <a:rPr lang="en-US" sz="1800" dirty="0">
                <a:solidFill>
                  <a:srgbClr val="000000"/>
                </a:solidFill>
                <a:effectLst/>
                <a:latin typeface="Arial" panose="020B0604020202020204" pitchFamily="34" charset="0"/>
                <a:ea typeface="Times New Roman" panose="02020603050405020304" pitchFamily="18" charset="0"/>
              </a:rPr>
              <a:t> Technology has been emerging enormously in the latest 21</a:t>
            </a:r>
            <a:r>
              <a:rPr lang="en-US" sz="1800" baseline="30000" dirty="0">
                <a:solidFill>
                  <a:srgbClr val="000000"/>
                </a:solidFill>
                <a:effectLst/>
                <a:latin typeface="Arial" panose="020B0604020202020204" pitchFamily="34" charset="0"/>
                <a:ea typeface="Times New Roman" panose="02020603050405020304" pitchFamily="18" charset="0"/>
              </a:rPr>
              <a:t>st</a:t>
            </a:r>
            <a:r>
              <a:rPr lang="en-US" sz="1800" dirty="0">
                <a:solidFill>
                  <a:srgbClr val="000000"/>
                </a:solidFill>
                <a:effectLst/>
                <a:latin typeface="Arial" panose="020B0604020202020204" pitchFamily="34" charset="0"/>
                <a:ea typeface="Times New Roman" panose="02020603050405020304" pitchFamily="18" charset="0"/>
              </a:rPr>
              <a:t> century. As a coin has two sides, similarly the threats or vulnerabilities in the system have become even more danger. </a:t>
            </a:r>
          </a:p>
          <a:p>
            <a:pPr marL="285750" indent="-285750">
              <a:buFont typeface="Wingdings" panose="05000000000000000000" pitchFamily="2" charset="2"/>
              <a:buChar char="q"/>
            </a:pPr>
            <a:endParaRPr lang="en-US" sz="1800" dirty="0">
              <a:solidFill>
                <a:srgbClr val="000000"/>
              </a:solidFill>
              <a:effectLst/>
              <a:latin typeface="Arial" panose="020B0604020202020204" pitchFamily="34" charset="0"/>
              <a:ea typeface="Times New Roman" panose="02020603050405020304" pitchFamily="18" charset="0"/>
            </a:endParaRPr>
          </a:p>
          <a:p>
            <a:pPr marL="285750" indent="-285750">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To provide an authenticated security to cloud storage, we can make use of various encryption techniques such as symmetric key cryptography or public-key encryption.</a:t>
            </a:r>
          </a:p>
          <a:p>
            <a:pPr marL="285750" indent="-285750">
              <a:buFont typeface="Wingdings" panose="05000000000000000000" pitchFamily="2" charset="2"/>
              <a:buChar char="q"/>
            </a:pP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sz="1800" dirty="0">
                <a:effectLst/>
                <a:latin typeface="Arial" panose="020B0604020202020204" pitchFamily="34" charset="0"/>
                <a:ea typeface="Times New Roman" panose="02020603050405020304" pitchFamily="18" charset="0"/>
              </a:rPr>
              <a:t>Symmetric-key encryption, a type of encryption where only one key (a secret key) is used to both encrypt and decrypt electronic data .The sender encrypts the data before sending it and the receiver decrypts the data after receiving the data. </a:t>
            </a:r>
          </a:p>
          <a:p>
            <a:pPr marL="285750" indent="-285750">
              <a:buFont typeface="Wingdings" panose="05000000000000000000" pitchFamily="2" charset="2"/>
              <a:buChar char="q"/>
            </a:pPr>
            <a:endParaRPr lang="en-US" sz="1800" dirty="0">
              <a:latin typeface="Arial" panose="020B0604020202020204" pitchFamily="34" charset="0"/>
              <a:ea typeface="Times New Roman" panose="02020603050405020304" pitchFamily="18" charset="0"/>
            </a:endParaRPr>
          </a:p>
          <a:p>
            <a:pPr marL="285750" indent="-285750">
              <a:buFont typeface="Wingdings" panose="05000000000000000000" pitchFamily="2" charset="2"/>
              <a:buChar char="q"/>
            </a:pPr>
            <a:r>
              <a:rPr lang="en-US" sz="1800" dirty="0">
                <a:solidFill>
                  <a:srgbClr val="000000"/>
                </a:solidFill>
                <a:effectLst/>
                <a:latin typeface="Arial" panose="020B0604020202020204" pitchFamily="34" charset="0"/>
                <a:ea typeface="Times New Roman" panose="02020603050405020304" pitchFamily="18" charset="0"/>
              </a:rPr>
              <a:t>To be secured, information needs to be hidden from unauthorized access (confidentiality), protected from unauthorized change (integrity), and available to an authorized entity when it is needed (availability).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782A2D-3F96-CB72-9AF4-4D861AEAA75D}"/>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5</a:t>
            </a:fld>
            <a:endParaRPr/>
          </a:p>
        </p:txBody>
      </p:sp>
      <p:pic>
        <p:nvPicPr>
          <p:cNvPr id="1026" name="Picture 2" descr="Symmetric Encryption 101: Definition, How It Works &amp; When It's Used -  Hashed Out by The SSL Store™">
            <a:extLst>
              <a:ext uri="{FF2B5EF4-FFF2-40B4-BE49-F238E27FC236}">
                <a16:creationId xmlns:a16="http://schemas.microsoft.com/office/drawing/2014/main" id="{4FC10E87-BFE3-9B56-EF08-97BD4C3B4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451" y="993059"/>
            <a:ext cx="7816645" cy="484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417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a:spLocks noGrp="1"/>
          </p:cNvSpPr>
          <p:nvPr>
            <p:ph type="ctrTitle"/>
          </p:nvPr>
        </p:nvSpPr>
        <p:spPr>
          <a:xfrm>
            <a:off x="0" y="823697"/>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a:latin typeface="Times New Roman"/>
                <a:ea typeface="Times New Roman"/>
                <a:cs typeface="Times New Roman"/>
                <a:sym typeface="Times New Roman"/>
              </a:rPr>
              <a:t>Motivation</a:t>
            </a:r>
            <a:endParaRPr sz="3200" b="1">
              <a:solidFill>
                <a:srgbClr val="002060"/>
              </a:solidFill>
              <a:latin typeface="Cambria"/>
              <a:ea typeface="Cambria"/>
              <a:cs typeface="Cambria"/>
              <a:sym typeface="Cambria"/>
            </a:endParaRPr>
          </a:p>
        </p:txBody>
      </p:sp>
      <p:pic>
        <p:nvPicPr>
          <p:cNvPr id="132" name="Google Shape;132;p8" descr="logo.png"/>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33" name="Google Shape;133;p8" descr="NBA LOGO.png"/>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34" name="Google Shape;134;p8"/>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35" name="Google Shape;135;p8"/>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2" name="TextBox 1">
            <a:extLst>
              <a:ext uri="{FF2B5EF4-FFF2-40B4-BE49-F238E27FC236}">
                <a16:creationId xmlns:a16="http://schemas.microsoft.com/office/drawing/2014/main" id="{FD733A08-D5B1-57AC-2EF3-E206A0C704F9}"/>
              </a:ext>
            </a:extLst>
          </p:cNvPr>
          <p:cNvSpPr txBox="1"/>
          <p:nvPr/>
        </p:nvSpPr>
        <p:spPr>
          <a:xfrm>
            <a:off x="196645" y="1612490"/>
            <a:ext cx="8636070" cy="2000548"/>
          </a:xfrm>
          <a:prstGeom prst="rect">
            <a:avLst/>
          </a:prstGeom>
          <a:noFill/>
        </p:spPr>
        <p:txBody>
          <a:bodyPr wrap="square" rtlCol="0">
            <a:spAutoFit/>
          </a:bodyPr>
          <a:lstStyle/>
          <a:p>
            <a:pPr marL="285750" indent="-285750">
              <a:buFont typeface="Wingdings" panose="05000000000000000000" pitchFamily="2" charset="2"/>
              <a:buChar char="q"/>
            </a:pPr>
            <a:r>
              <a:rPr lang="en-US" sz="1800" b="0" i="0" dirty="0">
                <a:solidFill>
                  <a:schemeClr val="tx1"/>
                </a:solidFill>
                <a:effectLst/>
                <a:latin typeface="+mj-lt"/>
              </a:rPr>
              <a:t>Cloud storages are constantly under cyber attacks. Hackers are honing their methods and techniques to intrude into your cloud storage and steal your data.</a:t>
            </a:r>
          </a:p>
          <a:p>
            <a:pPr marL="285750" indent="-285750">
              <a:buFont typeface="Wingdings" panose="05000000000000000000" pitchFamily="2" charset="2"/>
              <a:buChar char="q"/>
            </a:pPr>
            <a:r>
              <a:rPr lang="en-US" sz="1800" b="0" i="0" dirty="0">
                <a:solidFill>
                  <a:schemeClr val="tx1"/>
                </a:solidFill>
                <a:effectLst/>
                <a:latin typeface="+mj-lt"/>
              </a:rPr>
              <a:t>As more and more companies move their data to the cloud, it is becoming increasingly important for them to understand the risks and potential consequences of cloud hacks.</a:t>
            </a:r>
          </a:p>
          <a:p>
            <a:pPr marL="285750" indent="-285750">
              <a:buFont typeface="Wingdings" panose="05000000000000000000" pitchFamily="2" charset="2"/>
              <a:buChar char="q"/>
            </a:pPr>
            <a:endParaRPr lang="en-US" sz="1600" dirty="0">
              <a:latin typeface="+mj-lt"/>
            </a:endParaRPr>
          </a:p>
          <a:p>
            <a:pPr marL="285750" indent="-285750">
              <a:buFont typeface="Wingdings" panose="05000000000000000000" pitchFamily="2" charset="2"/>
              <a:buChar char="q"/>
            </a:pPr>
            <a:endParaRPr lang="en-IN" sz="1600" dirty="0">
              <a:latin typeface="+mj-lt"/>
            </a:endParaRPr>
          </a:p>
        </p:txBody>
      </p:sp>
      <p:pic>
        <p:nvPicPr>
          <p:cNvPr id="4" name="Picture 3">
            <a:extLst>
              <a:ext uri="{FF2B5EF4-FFF2-40B4-BE49-F238E27FC236}">
                <a16:creationId xmlns:a16="http://schemas.microsoft.com/office/drawing/2014/main" id="{155E3F76-8DAD-E29F-85F4-88CEBF9374B2}"/>
              </a:ext>
            </a:extLst>
          </p:cNvPr>
          <p:cNvPicPr>
            <a:picLocks noChangeAspect="1"/>
          </p:cNvPicPr>
          <p:nvPr/>
        </p:nvPicPr>
        <p:blipFill>
          <a:blip r:embed="rId6"/>
          <a:stretch>
            <a:fillRect/>
          </a:stretch>
        </p:blipFill>
        <p:spPr>
          <a:xfrm>
            <a:off x="0" y="3180783"/>
            <a:ext cx="4686867" cy="2517058"/>
          </a:xfrm>
          <a:prstGeom prst="rect">
            <a:avLst/>
          </a:prstGeom>
        </p:spPr>
      </p:pic>
      <p:pic>
        <p:nvPicPr>
          <p:cNvPr id="5" name="Picture 4">
            <a:extLst>
              <a:ext uri="{FF2B5EF4-FFF2-40B4-BE49-F238E27FC236}">
                <a16:creationId xmlns:a16="http://schemas.microsoft.com/office/drawing/2014/main" id="{BA6F73D8-8067-C39C-1FF2-1EADE2692222}"/>
              </a:ext>
            </a:extLst>
          </p:cNvPr>
          <p:cNvPicPr>
            <a:picLocks noChangeAspect="1"/>
          </p:cNvPicPr>
          <p:nvPr/>
        </p:nvPicPr>
        <p:blipFill>
          <a:blip r:embed="rId7"/>
          <a:stretch>
            <a:fillRect/>
          </a:stretch>
        </p:blipFill>
        <p:spPr>
          <a:xfrm>
            <a:off x="4572000" y="3352800"/>
            <a:ext cx="4457360" cy="215326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529D98-D300-6804-BB3A-FCD4A076ACE9}"/>
              </a:ext>
            </a:extLst>
          </p:cNvPr>
          <p:cNvSpPr>
            <a:spLocks noGrp="1"/>
          </p:cNvSpPr>
          <p:nvPr>
            <p:ph type="sldNum" idx="12"/>
          </p:nvPr>
        </p:nvSpPr>
        <p:spPr/>
        <p:txBody>
          <a:bodyPr/>
          <a:lstStyle/>
          <a:p>
            <a:pPr marL="0" lvl="0" indent="0" algn="r" rtl="0">
              <a:spcBef>
                <a:spcPts val="0"/>
              </a:spcBef>
              <a:spcAft>
                <a:spcPts val="0"/>
              </a:spcAft>
              <a:buNone/>
            </a:pPr>
            <a:r>
              <a:rPr lang="en-US"/>
              <a:t>1.</a:t>
            </a:r>
            <a:fld id="{00000000-1234-1234-1234-123412341234}" type="slidenum">
              <a:rPr lang="en-US" smtClean="0"/>
              <a:t>7</a:t>
            </a:fld>
            <a:endParaRPr/>
          </a:p>
        </p:txBody>
      </p:sp>
      <p:sp>
        <p:nvSpPr>
          <p:cNvPr id="3" name="TextBox 2">
            <a:extLst>
              <a:ext uri="{FF2B5EF4-FFF2-40B4-BE49-F238E27FC236}">
                <a16:creationId xmlns:a16="http://schemas.microsoft.com/office/drawing/2014/main" id="{6155D6A2-EBAA-7E09-C07F-CDB2A0F76EC4}"/>
              </a:ext>
            </a:extLst>
          </p:cNvPr>
          <p:cNvSpPr txBox="1"/>
          <p:nvPr/>
        </p:nvSpPr>
        <p:spPr>
          <a:xfrm>
            <a:off x="383458" y="294968"/>
            <a:ext cx="8003458" cy="1477328"/>
          </a:xfrm>
          <a:prstGeom prst="rect">
            <a:avLst/>
          </a:prstGeom>
          <a:noFill/>
        </p:spPr>
        <p:txBody>
          <a:bodyPr wrap="square" rtlCol="0">
            <a:spAutoFit/>
          </a:bodyPr>
          <a:lstStyle/>
          <a:p>
            <a:endParaRPr lang="en-US" sz="1800" b="0" i="0" dirty="0">
              <a:solidFill>
                <a:schemeClr val="tx1"/>
              </a:solidFill>
              <a:effectLst/>
              <a:latin typeface="+mj-lt"/>
            </a:endParaRPr>
          </a:p>
          <a:p>
            <a:endParaRPr lang="en-US" sz="1800" dirty="0">
              <a:solidFill>
                <a:schemeClr val="tx1"/>
              </a:solidFill>
              <a:latin typeface="+mj-lt"/>
            </a:endParaRPr>
          </a:p>
          <a:p>
            <a:pPr marL="285750" indent="-285750">
              <a:buFont typeface="Wingdings" panose="05000000000000000000" pitchFamily="2" charset="2"/>
              <a:buChar char="q"/>
            </a:pPr>
            <a:endParaRPr lang="en-US" sz="1800" dirty="0">
              <a:solidFill>
                <a:schemeClr val="tx1"/>
              </a:solidFill>
              <a:latin typeface="+mj-lt"/>
            </a:endParaRPr>
          </a:p>
          <a:p>
            <a:pPr marL="285750" indent="-285750">
              <a:buFont typeface="Wingdings" panose="05000000000000000000" pitchFamily="2" charset="2"/>
              <a:buChar char="q"/>
            </a:pPr>
            <a:endParaRPr lang="en-US" sz="1800" dirty="0">
              <a:solidFill>
                <a:schemeClr val="tx1"/>
              </a:solidFill>
              <a:latin typeface="+mj-lt"/>
            </a:endParaRPr>
          </a:p>
          <a:p>
            <a:endParaRPr lang="en-IN" sz="1800" dirty="0">
              <a:solidFill>
                <a:schemeClr val="tx1"/>
              </a:solidFill>
              <a:latin typeface="+mj-lt"/>
            </a:endParaRPr>
          </a:p>
        </p:txBody>
      </p:sp>
      <p:pic>
        <p:nvPicPr>
          <p:cNvPr id="5" name="Picture 4">
            <a:extLst>
              <a:ext uri="{FF2B5EF4-FFF2-40B4-BE49-F238E27FC236}">
                <a16:creationId xmlns:a16="http://schemas.microsoft.com/office/drawing/2014/main" id="{0A30A5E1-7BAA-6878-A079-B9AFB63C68E2}"/>
              </a:ext>
            </a:extLst>
          </p:cNvPr>
          <p:cNvPicPr>
            <a:picLocks noChangeAspect="1"/>
          </p:cNvPicPr>
          <p:nvPr/>
        </p:nvPicPr>
        <p:blipFill>
          <a:blip r:embed="rId2"/>
          <a:stretch>
            <a:fillRect/>
          </a:stretch>
        </p:blipFill>
        <p:spPr>
          <a:xfrm>
            <a:off x="2694039" y="4229852"/>
            <a:ext cx="3109229" cy="2309060"/>
          </a:xfrm>
          <a:prstGeom prst="rect">
            <a:avLst/>
          </a:prstGeom>
        </p:spPr>
      </p:pic>
      <p:pic>
        <p:nvPicPr>
          <p:cNvPr id="6" name="Picture 5">
            <a:extLst>
              <a:ext uri="{FF2B5EF4-FFF2-40B4-BE49-F238E27FC236}">
                <a16:creationId xmlns:a16="http://schemas.microsoft.com/office/drawing/2014/main" id="{3E2716E9-3172-88C7-7721-003C70F730D7}"/>
              </a:ext>
            </a:extLst>
          </p:cNvPr>
          <p:cNvPicPr>
            <a:picLocks noChangeAspect="1"/>
          </p:cNvPicPr>
          <p:nvPr/>
        </p:nvPicPr>
        <p:blipFill>
          <a:blip r:embed="rId3"/>
          <a:stretch>
            <a:fillRect/>
          </a:stretch>
        </p:blipFill>
        <p:spPr>
          <a:xfrm>
            <a:off x="0" y="-1"/>
            <a:ext cx="9144000" cy="2035277"/>
          </a:xfrm>
          <a:prstGeom prst="rect">
            <a:avLst/>
          </a:prstGeom>
        </p:spPr>
      </p:pic>
      <p:sp>
        <p:nvSpPr>
          <p:cNvPr id="7" name="TextBox 6">
            <a:extLst>
              <a:ext uri="{FF2B5EF4-FFF2-40B4-BE49-F238E27FC236}">
                <a16:creationId xmlns:a16="http://schemas.microsoft.com/office/drawing/2014/main" id="{6669BB88-AD1E-BCA5-D155-672E01A3DD72}"/>
              </a:ext>
            </a:extLst>
          </p:cNvPr>
          <p:cNvSpPr txBox="1"/>
          <p:nvPr/>
        </p:nvSpPr>
        <p:spPr>
          <a:xfrm>
            <a:off x="235974" y="2133600"/>
            <a:ext cx="8318091" cy="1692771"/>
          </a:xfrm>
          <a:prstGeom prst="rect">
            <a:avLst/>
          </a:prstGeom>
          <a:noFill/>
        </p:spPr>
        <p:txBody>
          <a:bodyPr wrap="square" rtlCol="0">
            <a:spAutoFit/>
          </a:bodyPr>
          <a:lstStyle/>
          <a:p>
            <a:pPr marL="285750" indent="-285750">
              <a:buFont typeface="Wingdings" panose="05000000000000000000" pitchFamily="2" charset="2"/>
              <a:buChar char="q"/>
            </a:pPr>
            <a:r>
              <a:rPr lang="en-US" sz="1800" dirty="0">
                <a:solidFill>
                  <a:schemeClr val="tx1"/>
                </a:solidFill>
                <a:latin typeface="+mj-lt"/>
              </a:rPr>
              <a:t>Searching for a document on cloud which consists of millions of files, increases the retrieval rate. By using keyword search, this can be minimized.</a:t>
            </a:r>
          </a:p>
          <a:p>
            <a:pPr marL="285750" indent="-285750">
              <a:buFont typeface="Wingdings" panose="05000000000000000000" pitchFamily="2" charset="2"/>
              <a:buChar char="q"/>
            </a:pPr>
            <a:endParaRPr lang="en-US" sz="1800" dirty="0">
              <a:solidFill>
                <a:schemeClr val="tx1"/>
              </a:solidFill>
              <a:latin typeface="+mj-lt"/>
            </a:endParaRPr>
          </a:p>
          <a:p>
            <a:pPr marL="285750" indent="-285750">
              <a:buFont typeface="Wingdings" panose="05000000000000000000" pitchFamily="2" charset="2"/>
              <a:buChar char="q"/>
            </a:pPr>
            <a:r>
              <a:rPr lang="en-US" sz="1800" dirty="0">
                <a:solidFill>
                  <a:schemeClr val="tx1"/>
                </a:solidFill>
                <a:latin typeface="+mj-lt"/>
              </a:rPr>
              <a:t>Google search engine generates plenty of links or related information according to the keyword specified in the search bar.</a:t>
            </a:r>
          </a:p>
          <a:p>
            <a:endParaRPr lang="en-IN" dirty="0"/>
          </a:p>
        </p:txBody>
      </p:sp>
    </p:spTree>
    <p:extLst>
      <p:ext uri="{BB962C8B-B14F-4D97-AF65-F5344CB8AC3E}">
        <p14:creationId xmlns:p14="http://schemas.microsoft.com/office/powerpoint/2010/main" val="2315148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2a788f1400f_0_17"/>
          <p:cNvSpPr txBox="1">
            <a:spLocks noGrp="1"/>
          </p:cNvSpPr>
          <p:nvPr>
            <p:ph type="ctrTitle"/>
          </p:nvPr>
        </p:nvSpPr>
        <p:spPr>
          <a:xfrm>
            <a:off x="0" y="823697"/>
            <a:ext cx="9144000" cy="576000"/>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dirty="0">
                <a:latin typeface="Times New Roman"/>
                <a:ea typeface="Times New Roman"/>
                <a:cs typeface="Times New Roman"/>
                <a:sym typeface="Times New Roman"/>
              </a:rPr>
              <a:t>Objectives</a:t>
            </a:r>
            <a:endParaRPr sz="3200" b="1" dirty="0">
              <a:solidFill>
                <a:srgbClr val="002060"/>
              </a:solidFill>
              <a:latin typeface="Cambria"/>
              <a:ea typeface="Cambria"/>
              <a:cs typeface="Cambria"/>
              <a:sym typeface="Cambria"/>
            </a:endParaRPr>
          </a:p>
        </p:txBody>
      </p:sp>
      <p:pic>
        <p:nvPicPr>
          <p:cNvPr id="179" name="Google Shape;179;g2a788f1400f_0_17" descr="logo.png"/>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80" name="Google Shape;180;g2a788f1400f_0_17" descr="NBA LOGO.png"/>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81" name="Google Shape;181;g2a788f1400f_0_17"/>
          <p:cNvSpPr txBox="1"/>
          <p:nvPr/>
        </p:nvSpPr>
        <p:spPr>
          <a:xfrm>
            <a:off x="467543" y="91324"/>
            <a:ext cx="6500700" cy="708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82" name="Google Shape;182;g2a788f1400f_0_17"/>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2" name="TextBox 1">
            <a:extLst>
              <a:ext uri="{FF2B5EF4-FFF2-40B4-BE49-F238E27FC236}">
                <a16:creationId xmlns:a16="http://schemas.microsoft.com/office/drawing/2014/main" id="{20C69719-AC25-6BE8-7112-63DF5F2D9E5A}"/>
              </a:ext>
            </a:extLst>
          </p:cNvPr>
          <p:cNvSpPr txBox="1"/>
          <p:nvPr/>
        </p:nvSpPr>
        <p:spPr>
          <a:xfrm>
            <a:off x="464829" y="2113936"/>
            <a:ext cx="8214341" cy="4247317"/>
          </a:xfrm>
          <a:prstGeom prst="rect">
            <a:avLst/>
          </a:prstGeom>
          <a:noFill/>
        </p:spPr>
        <p:txBody>
          <a:bodyPr wrap="square" rtlCol="0">
            <a:spAutoFit/>
          </a:bodyPr>
          <a:lstStyle/>
          <a:p>
            <a:pPr marL="285750" indent="-285750">
              <a:buFont typeface="Wingdings" panose="05000000000000000000" pitchFamily="2" charset="2"/>
              <a:buChar char="q"/>
            </a:pPr>
            <a:r>
              <a:rPr lang="en-US" sz="1800" dirty="0">
                <a:solidFill>
                  <a:srgbClr val="000000"/>
                </a:solidFill>
                <a:effectLst/>
                <a:latin typeface="Arial" panose="020B0604020202020204" pitchFamily="34" charset="0"/>
                <a:ea typeface="Times New Roman" panose="02020603050405020304" pitchFamily="18" charset="0"/>
              </a:rPr>
              <a:t>The main objective is to generate the  encryption which allows the user to retrieve the encrypted documents.</a:t>
            </a:r>
          </a:p>
          <a:p>
            <a:pPr marL="285750" indent="-285750">
              <a:buFont typeface="Wingdings" panose="05000000000000000000" pitchFamily="2" charset="2"/>
              <a:buChar char="q"/>
            </a:pPr>
            <a:endParaRPr lang="en-US" sz="1800" dirty="0">
              <a:solidFill>
                <a:srgbClr val="000000"/>
              </a:solidFill>
              <a:effectLst/>
              <a:latin typeface="Arial" panose="020B0604020202020204" pitchFamily="34" charset="0"/>
              <a:ea typeface="Times New Roman" panose="02020603050405020304" pitchFamily="18" charset="0"/>
            </a:endParaRPr>
          </a:p>
          <a:p>
            <a:pPr marL="285750" indent="-285750">
              <a:buFont typeface="Wingdings" panose="05000000000000000000" pitchFamily="2" charset="2"/>
              <a:buChar char="q"/>
            </a:pPr>
            <a:r>
              <a:rPr lang="en-US" sz="1800" dirty="0">
                <a:solidFill>
                  <a:schemeClr val="tx1"/>
                </a:solidFill>
                <a:latin typeface="+mj-lt"/>
              </a:rPr>
              <a:t>To </a:t>
            </a:r>
            <a:r>
              <a:rPr lang="en-US" sz="1800" b="0" i="0" dirty="0">
                <a:solidFill>
                  <a:schemeClr val="tx1"/>
                </a:solidFill>
                <a:effectLst/>
                <a:latin typeface="+mj-lt"/>
              </a:rPr>
              <a:t>protect the data that is stored or moving in and out of the cloud from security threats, unauthorized access, theft, and corruption.</a:t>
            </a:r>
          </a:p>
          <a:p>
            <a:pPr marL="285750" indent="-285750">
              <a:buFont typeface="Wingdings" panose="05000000000000000000" pitchFamily="2" charset="2"/>
              <a:buChar char="q"/>
            </a:pPr>
            <a:endParaRPr lang="en-US" sz="1800" dirty="0">
              <a:solidFill>
                <a:schemeClr val="tx1"/>
              </a:solidFill>
              <a:effectLst/>
              <a:latin typeface="+mj-lt"/>
              <a:ea typeface="Times New Roman" panose="02020603050405020304" pitchFamily="18" charset="0"/>
            </a:endParaRPr>
          </a:p>
          <a:p>
            <a:pPr marL="285750" indent="-285750">
              <a:buFont typeface="Wingdings" panose="05000000000000000000" pitchFamily="2" charset="2"/>
              <a:buChar char="q"/>
            </a:pPr>
            <a:r>
              <a:rPr lang="en-US" sz="1800" dirty="0">
                <a:solidFill>
                  <a:srgbClr val="000000"/>
                </a:solidFill>
                <a:effectLst/>
                <a:latin typeface="Arial" panose="020B0604020202020204" pitchFamily="34" charset="0"/>
                <a:ea typeface="Times New Roman" panose="02020603050405020304" pitchFamily="18" charset="0"/>
              </a:rPr>
              <a:t>The most important concept of security is to provide encryption to the data which is valuable. </a:t>
            </a:r>
          </a:p>
          <a:p>
            <a:pPr marL="285750" indent="-285750">
              <a:buFont typeface="Wingdings" panose="05000000000000000000" pitchFamily="2" charset="2"/>
              <a:buChar char="q"/>
            </a:pPr>
            <a:endParaRPr lang="en-US" sz="1800" dirty="0">
              <a:latin typeface="Arial" panose="020B0604020202020204" pitchFamily="34" charset="0"/>
            </a:endParaRPr>
          </a:p>
          <a:p>
            <a:pPr marL="285750" indent="-285750">
              <a:buFont typeface="Wingdings" panose="05000000000000000000" pitchFamily="2" charset="2"/>
              <a:buChar char="q"/>
            </a:pPr>
            <a:r>
              <a:rPr lang="en-US" sz="1800" dirty="0">
                <a:solidFill>
                  <a:schemeClr val="tx1"/>
                </a:solidFill>
                <a:latin typeface="+mn-lt"/>
              </a:rPr>
              <a:t>To protect the data from chosen ciphertext attack, Key algorithm attack, Brute force attack</a:t>
            </a:r>
          </a:p>
          <a:p>
            <a:pPr marL="285750" indent="-285750">
              <a:buFont typeface="Wingdings" panose="05000000000000000000" pitchFamily="2" charset="2"/>
              <a:buChar char="q"/>
            </a:pPr>
            <a:endParaRPr lang="en-US" sz="1800" dirty="0">
              <a:solidFill>
                <a:schemeClr val="tx1"/>
              </a:solidFill>
              <a:latin typeface="+mn-lt"/>
            </a:endParaRPr>
          </a:p>
          <a:p>
            <a:pPr marL="285750" indent="-285750">
              <a:buFont typeface="Wingdings" panose="05000000000000000000" pitchFamily="2" charset="2"/>
              <a:buChar char="q"/>
            </a:pPr>
            <a:r>
              <a:rPr lang="en-IN" sz="1800" dirty="0">
                <a:solidFill>
                  <a:schemeClr val="tx1"/>
                </a:solidFill>
                <a:latin typeface="+mn-lt"/>
              </a:rPr>
              <a:t>To secure the information on the cloud against modification and to maintain user’s data integrity.</a:t>
            </a:r>
          </a:p>
          <a:p>
            <a:pPr marL="285750" indent="-285750">
              <a:buFont typeface="Wingdings" panose="05000000000000000000" pitchFamily="2" charset="2"/>
              <a:buChar char="q"/>
            </a:pPr>
            <a:endParaRPr lang="en-IN"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9"/>
          <p:cNvSpPr txBox="1">
            <a:spLocks noGrp="1"/>
          </p:cNvSpPr>
          <p:nvPr>
            <p:ph type="ctrTitle"/>
          </p:nvPr>
        </p:nvSpPr>
        <p:spPr>
          <a:xfrm>
            <a:off x="0" y="823697"/>
            <a:ext cx="9144000" cy="576064"/>
          </a:xfrm>
          <a:prstGeom prst="rect">
            <a:avLst/>
          </a:prstGeom>
          <a:solidFill>
            <a:srgbClr val="B2A0C7"/>
          </a:solid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None/>
            </a:pPr>
            <a:r>
              <a:rPr lang="en-US" sz="3200" dirty="0">
                <a:solidFill>
                  <a:schemeClr val="tx1"/>
                </a:solidFill>
                <a:latin typeface="Times New Roman" panose="02020603050405020304" pitchFamily="18" charset="0"/>
                <a:ea typeface="Cambria"/>
                <a:cs typeface="Times New Roman" panose="02020603050405020304" pitchFamily="18" charset="0"/>
                <a:sym typeface="Cambria"/>
              </a:rPr>
              <a:t>Existing</a:t>
            </a:r>
            <a:r>
              <a:rPr lang="en-IN" sz="3200" dirty="0">
                <a:solidFill>
                  <a:schemeClr val="tx1"/>
                </a:solidFill>
                <a:latin typeface="Times New Roman" panose="02020603050405020304" pitchFamily="18" charset="0"/>
                <a:ea typeface="Cambria"/>
                <a:cs typeface="Times New Roman" panose="02020603050405020304" pitchFamily="18" charset="0"/>
                <a:sym typeface="Cambria"/>
              </a:rPr>
              <a:t> System</a:t>
            </a:r>
            <a:endParaRPr sz="3200" dirty="0">
              <a:solidFill>
                <a:schemeClr val="tx1"/>
              </a:solidFill>
              <a:latin typeface="Times New Roman" panose="02020603050405020304" pitchFamily="18" charset="0"/>
              <a:ea typeface="Cambria"/>
              <a:cs typeface="Times New Roman" panose="02020603050405020304" pitchFamily="18" charset="0"/>
              <a:sym typeface="Cambria"/>
            </a:endParaRPr>
          </a:p>
        </p:txBody>
      </p:sp>
      <p:pic>
        <p:nvPicPr>
          <p:cNvPr id="188" name="Google Shape;188;p9" descr="logo.png"/>
          <p:cNvPicPr preferRelativeResize="0"/>
          <p:nvPr/>
        </p:nvPicPr>
        <p:blipFill rotWithShape="1">
          <a:blip r:embed="rId3">
            <a:alphaModFix/>
          </a:blip>
          <a:srcRect/>
          <a:stretch/>
        </p:blipFill>
        <p:spPr>
          <a:xfrm>
            <a:off x="0" y="-67168"/>
            <a:ext cx="976320" cy="846855"/>
          </a:xfrm>
          <a:prstGeom prst="rect">
            <a:avLst/>
          </a:prstGeom>
          <a:noFill/>
          <a:ln>
            <a:noFill/>
          </a:ln>
        </p:spPr>
      </p:pic>
      <p:pic>
        <p:nvPicPr>
          <p:cNvPr id="189" name="Google Shape;189;p9" descr="NBA LOGO.png"/>
          <p:cNvPicPr preferRelativeResize="0"/>
          <p:nvPr/>
        </p:nvPicPr>
        <p:blipFill rotWithShape="1">
          <a:blip r:embed="rId4">
            <a:alphaModFix/>
          </a:blip>
          <a:srcRect/>
          <a:stretch/>
        </p:blipFill>
        <p:spPr>
          <a:xfrm>
            <a:off x="6965939" y="0"/>
            <a:ext cx="885825" cy="794201"/>
          </a:xfrm>
          <a:prstGeom prst="rect">
            <a:avLst/>
          </a:prstGeom>
          <a:noFill/>
          <a:ln>
            <a:noFill/>
          </a:ln>
        </p:spPr>
      </p:pic>
      <p:sp>
        <p:nvSpPr>
          <p:cNvPr id="190" name="Google Shape;190;p9"/>
          <p:cNvSpPr txBox="1"/>
          <p:nvPr/>
        </p:nvSpPr>
        <p:spPr>
          <a:xfrm>
            <a:off x="467543" y="91324"/>
            <a:ext cx="6500641"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MATRUSRI ENGINEERING COLLEGE</a:t>
            </a:r>
            <a:endParaRPr/>
          </a:p>
          <a:p>
            <a:pPr marL="0" marR="0" lvl="0" indent="0" algn="ctr" rtl="0">
              <a:spcBef>
                <a:spcPts val="0"/>
              </a:spcBef>
              <a:spcAft>
                <a:spcPts val="0"/>
              </a:spcAft>
              <a:buNone/>
            </a:pPr>
            <a:r>
              <a:rPr lang="en-US" sz="2000" b="1">
                <a:solidFill>
                  <a:srgbClr val="002060"/>
                </a:solidFill>
                <a:latin typeface="Times New Roman"/>
                <a:ea typeface="Times New Roman"/>
                <a:cs typeface="Times New Roman"/>
                <a:sym typeface="Times New Roman"/>
              </a:rPr>
              <a:t>            Department of CSE </a:t>
            </a:r>
            <a:endParaRPr sz="2000" b="1">
              <a:solidFill>
                <a:schemeClr val="dk1"/>
              </a:solidFill>
              <a:latin typeface="Times New Roman"/>
              <a:ea typeface="Times New Roman"/>
              <a:cs typeface="Times New Roman"/>
              <a:sym typeface="Times New Roman"/>
            </a:endParaRPr>
          </a:p>
        </p:txBody>
      </p:sp>
      <p:pic>
        <p:nvPicPr>
          <p:cNvPr id="191" name="Google Shape;191;p9"/>
          <p:cNvPicPr preferRelativeResize="0"/>
          <p:nvPr/>
        </p:nvPicPr>
        <p:blipFill rotWithShape="1">
          <a:blip r:embed="rId5">
            <a:alphaModFix/>
          </a:blip>
          <a:srcRect/>
          <a:stretch/>
        </p:blipFill>
        <p:spPr>
          <a:xfrm>
            <a:off x="8038965" y="14512"/>
            <a:ext cx="793750" cy="765175"/>
          </a:xfrm>
          <a:prstGeom prst="rect">
            <a:avLst/>
          </a:prstGeom>
          <a:noFill/>
          <a:ln>
            <a:noFill/>
          </a:ln>
        </p:spPr>
      </p:pic>
      <p:sp>
        <p:nvSpPr>
          <p:cNvPr id="192" name="Google Shape;192;p9"/>
          <p:cNvSpPr txBox="1"/>
          <p:nvPr/>
        </p:nvSpPr>
        <p:spPr>
          <a:xfrm>
            <a:off x="0" y="1556600"/>
            <a:ext cx="9144000" cy="738633"/>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Font typeface="Wingdings" panose="05000000000000000000" pitchFamily="2" charset="2"/>
              <a:buChar char="q"/>
            </a:pPr>
            <a:endParaRPr sz="1800" dirty="0">
              <a:solidFill>
                <a:schemeClr val="dk1"/>
              </a:solidFill>
            </a:endParaRPr>
          </a:p>
          <a:p>
            <a:pPr marL="0" lvl="0" indent="0" algn="l" rtl="0">
              <a:spcBef>
                <a:spcPts val="0"/>
              </a:spcBef>
              <a:spcAft>
                <a:spcPts val="0"/>
              </a:spcAft>
              <a:buNone/>
            </a:pPr>
            <a:endParaRPr sz="1800" dirty="0">
              <a:solidFill>
                <a:schemeClr val="dk1"/>
              </a:solidFill>
            </a:endParaRPr>
          </a:p>
        </p:txBody>
      </p:sp>
      <p:sp>
        <p:nvSpPr>
          <p:cNvPr id="2" name="TextBox 1">
            <a:extLst>
              <a:ext uri="{FF2B5EF4-FFF2-40B4-BE49-F238E27FC236}">
                <a16:creationId xmlns:a16="http://schemas.microsoft.com/office/drawing/2014/main" id="{DC47653D-5C7E-B992-B67A-A55ECA3953FC}"/>
              </a:ext>
            </a:extLst>
          </p:cNvPr>
          <p:cNvSpPr txBox="1"/>
          <p:nvPr/>
        </p:nvSpPr>
        <p:spPr>
          <a:xfrm>
            <a:off x="117987" y="1651819"/>
            <a:ext cx="8829368" cy="861774"/>
          </a:xfrm>
          <a:prstGeom prst="rect">
            <a:avLst/>
          </a:prstGeom>
          <a:noFill/>
        </p:spPr>
        <p:txBody>
          <a:bodyPr wrap="square" rtlCol="0">
            <a:spAutoFit/>
          </a:bodyPr>
          <a:lstStyle/>
          <a:p>
            <a:endParaRPr lang="en-US" sz="1800" dirty="0"/>
          </a:p>
          <a:p>
            <a:endParaRPr lang="en-US" sz="1800" dirty="0"/>
          </a:p>
          <a:p>
            <a:endParaRPr lang="en-IN" dirty="0"/>
          </a:p>
        </p:txBody>
      </p:sp>
      <p:sp>
        <p:nvSpPr>
          <p:cNvPr id="3" name="TextBox 2">
            <a:extLst>
              <a:ext uri="{FF2B5EF4-FFF2-40B4-BE49-F238E27FC236}">
                <a16:creationId xmlns:a16="http://schemas.microsoft.com/office/drawing/2014/main" id="{84A6E908-FBD4-4B9C-DEC4-BCFB3E652C83}"/>
              </a:ext>
            </a:extLst>
          </p:cNvPr>
          <p:cNvSpPr txBox="1"/>
          <p:nvPr/>
        </p:nvSpPr>
        <p:spPr>
          <a:xfrm>
            <a:off x="117987" y="1651819"/>
            <a:ext cx="8714728" cy="5293757"/>
          </a:xfrm>
          <a:prstGeom prst="rect">
            <a:avLst/>
          </a:prstGeom>
          <a:noFill/>
        </p:spPr>
        <p:txBody>
          <a:bodyPr wrap="square" rtlCol="0">
            <a:spAutoFit/>
          </a:bodyPr>
          <a:lstStyle/>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Existing cloud security software are Trend micro one, cisco </a:t>
            </a:r>
            <a:r>
              <a:rPr lang="en-US" sz="1800" dirty="0" err="1">
                <a:latin typeface="Times New Roman" panose="02020603050405020304" pitchFamily="18" charset="0"/>
                <a:cs typeface="Times New Roman" panose="02020603050405020304" pitchFamily="18" charset="0"/>
              </a:rPr>
              <a:t>cloudlock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PaloAlto</a:t>
            </a:r>
            <a:r>
              <a:rPr lang="en-US" sz="1800" dirty="0">
                <a:latin typeface="Times New Roman" panose="02020603050405020304" pitchFamily="18" charset="0"/>
                <a:cs typeface="Times New Roman" panose="02020603050405020304" pitchFamily="18" charset="0"/>
              </a:rPr>
              <a:t> networks </a:t>
            </a:r>
            <a:r>
              <a:rPr lang="en-US" sz="1800" dirty="0" err="1">
                <a:latin typeface="Times New Roman" panose="02020603050405020304" pitchFamily="18" charset="0"/>
                <a:cs typeface="Times New Roman" panose="02020603050405020304" pitchFamily="18" charset="0"/>
              </a:rPr>
              <a:t>prisma</a:t>
            </a:r>
            <a:r>
              <a:rPr lang="en-US" sz="1800" dirty="0">
                <a:latin typeface="Times New Roman" panose="02020603050405020304" pitchFamily="18" charset="0"/>
                <a:cs typeface="Times New Roman" panose="02020603050405020304" pitchFamily="18" charset="0"/>
              </a:rPr>
              <a:t> cloud and soon. Trend micro one has the agent based security on Desktop/Laptop and error reporting is very difficult to maintain. Support is very slow to respond and resolve issues.</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Many organizations implement a defense-in-depth plan that includes: Firewalls  Anti-malware Intrusion detection  Access control</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Cloud environments are vulnerable to network-based attacks, as tactics like distributed denial-of-service (DDoS) can throttle speed, block traffic, and cause unpredictable downtime.</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Unauthorized access can take longer to detect on the cloud than on physical, on-premise systems. </a:t>
            </a:r>
          </a:p>
          <a:p>
            <a:pPr marL="285750" indent="-285750">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If companies hand over ownership to a managed cloud services provider, there can be a significant delay in reporting and addressing the breach. </a:t>
            </a:r>
          </a:p>
          <a:p>
            <a:pPr marL="285750" indent="-285750">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495632"/>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1668</Words>
  <Application>Microsoft Office PowerPoint</Application>
  <PresentationFormat>On-screen Show (4:3)</PresentationFormat>
  <Paragraphs>216</Paragraphs>
  <Slides>33</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Cambria</vt:lpstr>
      <vt:lpstr>Times New Roman</vt:lpstr>
      <vt:lpstr>Wingdings</vt:lpstr>
      <vt:lpstr>Office Theme</vt:lpstr>
      <vt:lpstr>Major Project  Review</vt:lpstr>
      <vt:lpstr>Content Page</vt:lpstr>
      <vt:lpstr>Problem Statement</vt:lpstr>
      <vt:lpstr>Introduction</vt:lpstr>
      <vt:lpstr>PowerPoint Presentation</vt:lpstr>
      <vt:lpstr>Motivation</vt:lpstr>
      <vt:lpstr>PowerPoint Presentation</vt:lpstr>
      <vt:lpstr>Objectives</vt:lpstr>
      <vt:lpstr>Existing System</vt:lpstr>
      <vt:lpstr>Proposed System</vt:lpstr>
      <vt:lpstr>Implementation</vt:lpstr>
      <vt:lpstr>PowerPoint Presentation</vt:lpstr>
      <vt:lpstr>PowerPoint Presentation</vt:lpstr>
      <vt:lpstr>PowerPoint Presentation</vt:lpstr>
      <vt:lpstr>PowerPoint Presentation</vt:lpstr>
      <vt:lpstr>Technology stack</vt:lpstr>
      <vt:lpstr>UML DIAGRAMS</vt:lpstr>
      <vt:lpstr>CLASS DIAGRAM</vt:lpstr>
      <vt:lpstr>PowerPoint Presentation</vt:lpstr>
      <vt:lpstr>USECASE DIAGRAM</vt:lpstr>
      <vt:lpstr>SEQUENCE DIAGRAM</vt:lpstr>
      <vt:lpstr>COMPONENT DIAGRAM</vt:lpstr>
      <vt:lpstr>PowerPoint Presentation</vt:lpstr>
      <vt:lpstr>PowerPoint Presentation</vt:lpstr>
      <vt:lpstr>System Architecture</vt:lpstr>
      <vt:lpstr>Screens</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Major Project  Review-1</dc:title>
  <dc:creator>S Bhavya Sri</dc:creator>
  <cp:lastModifiedBy>S Bhavya Sri</cp:lastModifiedBy>
  <cp:revision>19</cp:revision>
  <dcterms:created xsi:type="dcterms:W3CDTF">2007-10-02T04:28:17Z</dcterms:created>
  <dcterms:modified xsi:type="dcterms:W3CDTF">2024-06-11T06:19:15Z</dcterms:modified>
</cp:coreProperties>
</file>