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tm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89FA-E623-4C59-8B5C-C3182878F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Visualization using EXCEL-project</a:t>
            </a:r>
          </a:p>
        </p:txBody>
      </p:sp>
    </p:spTree>
    <p:extLst>
      <p:ext uri="{BB962C8B-B14F-4D97-AF65-F5344CB8AC3E}">
        <p14:creationId xmlns:p14="http://schemas.microsoft.com/office/powerpoint/2010/main" val="13096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D681A-8F78-4C26-8C94-97D239A4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455275"/>
            <a:ext cx="9281160" cy="876220"/>
          </a:xfrm>
        </p:spPr>
        <p:txBody>
          <a:bodyPr>
            <a:normAutofit fontScale="90000"/>
          </a:bodyPr>
          <a:lstStyle/>
          <a:p>
            <a:r>
              <a:rPr lang="en-CA" dirty="0"/>
              <a:t>CASELET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6A5D-C625-4B24-9742-306D41D3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651213"/>
            <a:ext cx="9657258" cy="303308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Motor gateways is a global bike dealer company operating in multiple countries. The configuration of the company has been rise. This is concerning the management at a time when the economy is challenging. The management has called a high level meeting consisting of the group CEO, Business partner, management team and BA.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management expects you to summarise key actionable insights to rise the profile margin according to you in a dashboards consisting of 4 charts.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53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48F-84F2-4DCD-9A6C-43EF4DF9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CONCERNS</a:t>
            </a:r>
            <a:br>
              <a:rPr lang="en-CA" dirty="0"/>
            </a:b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D794B-F2A1-472C-9CA4-E5D54751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What type of age group has highest and lowest purchase ? </a:t>
            </a:r>
          </a:p>
          <a:p>
            <a:r>
              <a:rPr lang="en-CA" sz="2800" dirty="0"/>
              <a:t>Which is the total sale of particular region ? </a:t>
            </a:r>
          </a:p>
          <a:p>
            <a:r>
              <a:rPr lang="en-CA" sz="2800" dirty="0"/>
              <a:t>What is the average income who buy and who did not buy bike ? </a:t>
            </a:r>
          </a:p>
          <a:p>
            <a:r>
              <a:rPr lang="en-CA" sz="2800" dirty="0"/>
              <a:t>What is the commute distance who purchase bike ? </a:t>
            </a:r>
          </a:p>
          <a:p>
            <a:endParaRPr lang="en-CA" sz="2800" dirty="0"/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4882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D7DD-EB19-4E04-829D-DFCC10F6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CA"/>
              <a:t>What type of age group has highest and lowest purchase ?</a:t>
            </a:r>
            <a:endParaRPr lang="en-CA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FC67F0FB-FC86-4C90-BFAA-E0353F05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359" y="2169658"/>
            <a:ext cx="6365748" cy="4000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399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0736-6620-4456-82CF-63A1D3EB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CA"/>
              <a:t>Which is the total sale of particular region ? </a:t>
            </a:r>
            <a:br>
              <a:rPr lang="en-CA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41C16-E52C-41D5-AB17-7A31F8AE1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63" y="2093976"/>
            <a:ext cx="6268274" cy="3875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888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F421-7F98-40E0-9153-72B7D62B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the average income who buy and who did not buy bike ?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50058-4293-431C-81C0-BA7830152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670" y="2093976"/>
            <a:ext cx="6216660" cy="3601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554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D483-E7AD-4777-AE77-8BFAD298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the commute distance who purchase bike ?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4541C-BCDE-43D8-840D-1AF24E07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76" y="1988695"/>
            <a:ext cx="5614500" cy="3716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81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DCACA-53F2-4FA2-ABAA-BF2F37DD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INTERACTIVE DASHBOARD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EF91AB-4159-40A2-A5A0-6539454717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rcRect t="3442" r="-3" b="3439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2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3119D5-09A3-438E-85DC-BD166E19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C547A2-4A4D-4D7E-A413-3B6305FF7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100" dirty="0"/>
              <a:t>REFERENCE: https://youtu.be/opJgMj1IUrc</a:t>
            </a:r>
          </a:p>
        </p:txBody>
      </p:sp>
    </p:spTree>
    <p:extLst>
      <p:ext uri="{BB962C8B-B14F-4D97-AF65-F5344CB8AC3E}">
        <p14:creationId xmlns:p14="http://schemas.microsoft.com/office/powerpoint/2010/main" val="173397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Data Visualization using EXCEL-project</vt:lpstr>
      <vt:lpstr>CASELET</vt:lpstr>
      <vt:lpstr>Key CONCERNS </vt:lpstr>
      <vt:lpstr>What type of age group has highest and lowest purchase ?</vt:lpstr>
      <vt:lpstr>Which is the total sale of particular region ?  </vt:lpstr>
      <vt:lpstr>What is the average income who buy and who did not buy bike ?  </vt:lpstr>
      <vt:lpstr>What is the commute distance who purchase bike ?  </vt:lpstr>
      <vt:lpstr>INTERACTIVE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EXCEL-project</dc:title>
  <dc:creator>Bhavya Patel</dc:creator>
  <cp:lastModifiedBy>Bhavya Patel</cp:lastModifiedBy>
  <cp:revision>2</cp:revision>
  <dcterms:created xsi:type="dcterms:W3CDTF">2022-12-20T22:43:40Z</dcterms:created>
  <dcterms:modified xsi:type="dcterms:W3CDTF">2022-12-20T22:58:01Z</dcterms:modified>
</cp:coreProperties>
</file>