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C8541-7B15-4DF6-A747-A99168569E9F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16DFC-6A69-4127-9EDF-13AC316412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2842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16DFC-6A69-4127-9EDF-13AC316412E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7211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09B75-EC74-4206-AB89-51A2A915E346}" type="datetimeFigureOut">
              <a:rPr lang="en-US" smtClean="0"/>
              <a:pPr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F8FC-43B2-4FA0-8159-B9D8DAC1AC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950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09B75-EC74-4206-AB89-51A2A915E346}" type="datetimeFigureOut">
              <a:rPr lang="en-US" smtClean="0"/>
              <a:pPr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F8FC-43B2-4FA0-8159-B9D8DAC1AC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735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09B75-EC74-4206-AB89-51A2A915E346}" type="datetimeFigureOut">
              <a:rPr lang="en-US" smtClean="0"/>
              <a:pPr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F8FC-43B2-4FA0-8159-B9D8DAC1AC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807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09B75-EC74-4206-AB89-51A2A915E346}" type="datetimeFigureOut">
              <a:rPr lang="en-US" smtClean="0"/>
              <a:pPr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F8FC-43B2-4FA0-8159-B9D8DAC1AC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1104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09B75-EC74-4206-AB89-51A2A915E346}" type="datetimeFigureOut">
              <a:rPr lang="en-US" smtClean="0"/>
              <a:pPr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F8FC-43B2-4FA0-8159-B9D8DAC1AC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969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09B75-EC74-4206-AB89-51A2A915E346}" type="datetimeFigureOut">
              <a:rPr lang="en-US" smtClean="0"/>
              <a:pPr/>
              <a:t>9/14/2018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F8FC-43B2-4FA0-8159-B9D8DAC1AC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796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09B75-EC74-4206-AB89-51A2A915E346}" type="datetimeFigureOut">
              <a:rPr lang="en-US" smtClean="0"/>
              <a:pPr/>
              <a:t>9/14/2018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F8FC-43B2-4FA0-8159-B9D8DAC1AC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515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09B75-EC74-4206-AB89-51A2A915E346}" type="datetimeFigureOut">
              <a:rPr lang="en-US" smtClean="0"/>
              <a:pPr/>
              <a:t>9/14/2018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F8FC-43B2-4FA0-8159-B9D8DAC1AC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5289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09B75-EC74-4206-AB89-51A2A915E346}" type="datetimeFigureOut">
              <a:rPr lang="en-US" smtClean="0"/>
              <a:pPr/>
              <a:t>9/14/2018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F8FC-43B2-4FA0-8159-B9D8DAC1AC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075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09B75-EC74-4206-AB89-51A2A915E346}" type="datetimeFigureOut">
              <a:rPr lang="en-US" smtClean="0"/>
              <a:pPr/>
              <a:t>9/14/2018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F8FC-43B2-4FA0-8159-B9D8DAC1AC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758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09B75-EC74-4206-AB89-51A2A915E346}" type="datetimeFigureOut">
              <a:rPr lang="en-US" smtClean="0"/>
              <a:pPr/>
              <a:t>9/14/2018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F8FC-43B2-4FA0-8159-B9D8DAC1AC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7320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09B75-EC74-4206-AB89-51A2A915E346}" type="datetimeFigureOut">
              <a:rPr lang="en-US" smtClean="0"/>
              <a:pPr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BF8FC-43B2-4FA0-8159-B9D8DAC1AC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160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bhawnarajput155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hh9113.github.io/" TargetMode="External"/><Relationship Id="rId5" Type="http://schemas.openxmlformats.org/officeDocument/2006/relationships/hyperlink" Target="https://console.bluemix.net/devops/toolchains/e9d4f5c5-79ae-46cc-8882-b72240fa8de6?env_id=ibm:yp:eu-gb" TargetMode="External"/><Relationship Id="rId4" Type="http://schemas.openxmlformats.org/officeDocument/2006/relationships/hyperlink" Target="https://github.com/HHH9113/simple-2018040618471684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1600199"/>
          </a:xfrm>
        </p:spPr>
        <p:txBody>
          <a:bodyPr/>
          <a:lstStyle/>
          <a:p>
            <a:r>
              <a:rPr lang="en-US" b="1" u="sng" dirty="0"/>
              <a:t>Execution Guide 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3" name="Picture 2" descr="C:\Users\Mr\Desktop\AWS\Pics\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228850"/>
            <a:ext cx="5638800" cy="3943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917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Pair your device with  ESP8266 (Default).</a:t>
            </a:r>
          </a:p>
          <a:p>
            <a:r>
              <a:rPr lang="en-US" dirty="0" smtClean="0"/>
              <a:t>Default port number is 9600.</a:t>
            </a:r>
          </a:p>
          <a:p>
            <a:r>
              <a:rPr lang="en-US" dirty="0" smtClean="0"/>
              <a:t>Install and run your app(Elder System).</a:t>
            </a:r>
          </a:p>
          <a:p>
            <a:r>
              <a:rPr lang="en-US" dirty="0" smtClean="0"/>
              <a:t>You will find your Pulse Reading after Paring of device, click  on start button at the time of Leaving your Elders Alone.</a:t>
            </a:r>
          </a:p>
          <a:p>
            <a:r>
              <a:rPr lang="en-US" dirty="0" smtClean="0"/>
              <a:t>The detail will be available on Your Android Screen.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</a:rPr>
              <a:t>The application is easy to use </a:t>
            </a:r>
            <a:r>
              <a:rPr lang="en-US" smtClean="0">
                <a:solidFill>
                  <a:srgbClr val="FF0000"/>
                </a:solidFill>
              </a:rPr>
              <a:t>by </a:t>
            </a:r>
            <a:r>
              <a:rPr lang="en-US" smtClean="0">
                <a:solidFill>
                  <a:srgbClr val="FF0000"/>
                </a:solidFill>
              </a:rPr>
              <a:t>naive </a:t>
            </a:r>
            <a:r>
              <a:rPr lang="en-US" dirty="0" smtClean="0">
                <a:solidFill>
                  <a:srgbClr val="FF0000"/>
                </a:solidFill>
              </a:rPr>
              <a:t>user also.</a:t>
            </a:r>
          </a:p>
        </p:txBody>
      </p:sp>
    </p:spTree>
    <p:extLst>
      <p:ext uri="{BB962C8B-B14F-4D97-AF65-F5344CB8AC3E}">
        <p14:creationId xmlns:p14="http://schemas.microsoft.com/office/powerpoint/2010/main" xmlns="" val="72278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device is easy to install.</a:t>
            </a:r>
          </a:p>
          <a:p>
            <a:r>
              <a:rPr lang="en-US" dirty="0" smtClean="0"/>
              <a:t>Simply plug-in in Elder Hand.</a:t>
            </a:r>
          </a:p>
          <a:p>
            <a:r>
              <a:rPr lang="en-US" dirty="0" smtClean="0"/>
              <a:t>The device is able to fit with every size hand. </a:t>
            </a:r>
          </a:p>
          <a:p>
            <a:r>
              <a:rPr lang="en-US" dirty="0" smtClean="0"/>
              <a:t>The device can be easily removed and cleaned.</a:t>
            </a:r>
          </a:p>
          <a:p>
            <a:r>
              <a:rPr lang="en-US" dirty="0" smtClean="0"/>
              <a:t>No Side Effects of sensor is noticed after testing on several Elders.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877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Credentials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 smtClean="0"/>
              <a:t>IBM Login : </a:t>
            </a:r>
            <a:r>
              <a:rPr lang="en-US" sz="2000" dirty="0" smtClean="0">
                <a:hlinkClick r:id="rId3"/>
              </a:rPr>
              <a:t>bhawnarajput155@gmail.com</a:t>
            </a:r>
            <a:endParaRPr lang="en-US" sz="2000" dirty="0" smtClean="0"/>
          </a:p>
          <a:p>
            <a:pPr lvl="1"/>
            <a:r>
              <a:rPr lang="en-US" sz="2000" dirty="0" smtClean="0"/>
              <a:t>Password : Bh@wn@05</a:t>
            </a:r>
          </a:p>
          <a:p>
            <a:pPr lvl="1"/>
            <a:r>
              <a:rPr lang="en-US" sz="1900" dirty="0" smtClean="0"/>
              <a:t>Android app : the source code is available on the </a:t>
            </a:r>
            <a:r>
              <a:rPr lang="en-US" sz="1900" dirty="0" err="1" smtClean="0"/>
              <a:t>github</a:t>
            </a:r>
            <a:r>
              <a:rPr lang="en-US" sz="1900" dirty="0" smtClean="0"/>
              <a:t> which is connected to IBM cloud</a:t>
            </a:r>
          </a:p>
          <a:p>
            <a:pPr lvl="1"/>
            <a:r>
              <a:rPr lang="en-US" sz="1900" dirty="0" smtClean="0"/>
              <a:t>Link: </a:t>
            </a:r>
            <a:r>
              <a:rPr lang="en-US" sz="1900" dirty="0" err="1" smtClean="0">
                <a:hlinkClick r:id="rId4"/>
              </a:rPr>
              <a:t>Github</a:t>
            </a:r>
            <a:r>
              <a:rPr lang="en-US" sz="1900" dirty="0" smtClean="0"/>
              <a:t> , </a:t>
            </a:r>
            <a:r>
              <a:rPr lang="en-US" sz="1900" dirty="0" smtClean="0">
                <a:hlinkClick r:id="rId5"/>
              </a:rPr>
              <a:t>IBM CLOUD linking</a:t>
            </a:r>
            <a:endParaRPr lang="en-US" sz="1900" dirty="0" smtClean="0"/>
          </a:p>
          <a:p>
            <a:pPr lvl="1"/>
            <a:r>
              <a:rPr lang="en-US" sz="1900" dirty="0" smtClean="0"/>
              <a:t>Website: The Complete description of the product is available on the website too.</a:t>
            </a:r>
          </a:p>
          <a:p>
            <a:pPr lvl="1"/>
            <a:r>
              <a:rPr lang="en-US" sz="1900" dirty="0" smtClean="0"/>
              <a:t>Link :   </a:t>
            </a:r>
            <a:r>
              <a:rPr lang="en-US" sz="1900" dirty="0" smtClean="0">
                <a:hlinkClick r:id="rId6"/>
              </a:rPr>
              <a:t>pcal.com</a:t>
            </a:r>
            <a:endParaRPr lang="en-US" sz="1900" dirty="0" smtClean="0"/>
          </a:p>
          <a:p>
            <a:pPr lvl="1"/>
            <a:r>
              <a:rPr lang="en-US" sz="1900" dirty="0" smtClean="0"/>
              <a:t>Embedded Design: The data Model and Architecture are Designed in the Attached PPT</a:t>
            </a:r>
          </a:p>
          <a:p>
            <a:pPr lvl="1"/>
            <a:r>
              <a:rPr lang="en-US" sz="1900" dirty="0" smtClean="0"/>
              <a:t>We have tested the Device using Analog Signal of IBM Platform</a:t>
            </a:r>
          </a:p>
        </p:txBody>
      </p:sp>
    </p:spTree>
    <p:extLst>
      <p:ext uri="{BB962C8B-B14F-4D97-AF65-F5344CB8AC3E}">
        <p14:creationId xmlns:p14="http://schemas.microsoft.com/office/powerpoint/2010/main" xmlns="" val="160716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132</Words>
  <Application>Microsoft Office PowerPoint</Application>
  <PresentationFormat>On-screen Show (4:3)</PresentationFormat>
  <Paragraphs>24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Execution Guide  </vt:lpstr>
      <vt:lpstr>Android Application</vt:lpstr>
      <vt:lpstr>Device</vt:lpstr>
      <vt:lpstr>Cloud Credentials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This pc</dc:creator>
  <cp:lastModifiedBy>Mr HHH</cp:lastModifiedBy>
  <cp:revision>9</cp:revision>
  <dcterms:created xsi:type="dcterms:W3CDTF">2018-04-08T08:25:04Z</dcterms:created>
  <dcterms:modified xsi:type="dcterms:W3CDTF">2018-09-14T10:22:03Z</dcterms:modified>
</cp:coreProperties>
</file>