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6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5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51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7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9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55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9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5298-575A-4D3A-B327-0360D47EBFD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t&amp;rct=j&amp;q=&amp;esrc=s&amp;source=web&amp;cd=1&amp;ved=2ahUKEwik5riQ4KTdAhUJso8KHb9mCtMQFjAAegQIChAB&amp;url=https%3A%2F%2Fwww.sparkfun.com%2Fproducts%2F13678&amp;usg=AOvVaw3DYErvOQdJZx3S193nLKj_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594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CGC_REBOUNDER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eam member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Bhawna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Android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Nikhil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143999" y="67818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Users\This pc\Desktop\Deloite\Delo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335424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137443"/>
      </p:ext>
    </p:extLst>
  </p:cSld>
  <p:clrMapOvr>
    <a:masterClrMapping/>
  </p:clrMapOvr>
  <p:transition advTm="4765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INSTALLATION GUIDE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r\Desktop\AWS\Pic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228850"/>
            <a:ext cx="3057525" cy="240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1633635"/>
      </p:ext>
    </p:extLst>
  </p:cSld>
  <p:clrMapOvr>
    <a:masterClrMapping/>
  </p:clrMapOvr>
  <p:transition advTm="220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077200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Android Studio-JAVA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Real Term Software for Testing the cases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Embedded Hardware Device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Chipset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en-US" sz="4000" dirty="0" smtClean="0">
                <a:hlinkClick r:id="rId2"/>
              </a:rPr>
              <a:t>8266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Chipset Coding in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Python(.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Extension)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094521"/>
      </p:ext>
    </p:extLst>
  </p:cSld>
  <p:clrMapOvr>
    <a:masterClrMapping/>
  </p:clrMapOvr>
  <p:transition advTm="7828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Hardware and Software specification:-</a:t>
            </a:r>
            <a:endParaRPr lang="en-US" sz="2800" b="1" dirty="0" smtClean="0"/>
          </a:p>
          <a:p>
            <a:r>
              <a:rPr lang="en-US" sz="2800" b="1" dirty="0" smtClean="0"/>
              <a:t>Windows OS</a:t>
            </a:r>
            <a:endParaRPr lang="en-US" sz="2800" dirty="0" smtClean="0"/>
          </a:p>
          <a:p>
            <a:r>
              <a:rPr lang="en-US" sz="2800" dirty="0" smtClean="0"/>
              <a:t>Microsoft Windows 7/8/10 (32-bit or 64-bit)</a:t>
            </a:r>
          </a:p>
          <a:p>
            <a:r>
              <a:rPr lang="en-US" sz="2800" dirty="0" smtClean="0"/>
              <a:t>2 GB RAM minimum, 8 GB RAM recommended.</a:t>
            </a:r>
          </a:p>
          <a:p>
            <a:r>
              <a:rPr lang="en-US" sz="2800" dirty="0" smtClean="0"/>
              <a:t>2 GB of available disk space minimum, 4 GB Recommended (500 MB for IDE + 1.5 GB for Android SDK and emulator system image)</a:t>
            </a:r>
          </a:p>
          <a:p>
            <a:r>
              <a:rPr lang="en-US" sz="2800" dirty="0" smtClean="0"/>
              <a:t>1280 x 800 minimum screen resolution.</a:t>
            </a:r>
          </a:p>
          <a:p>
            <a:r>
              <a:rPr lang="en-US" sz="2800" dirty="0" smtClean="0"/>
              <a:t>JDK 8.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678534"/>
      </p:ext>
    </p:extLst>
  </p:cSld>
  <p:clrMapOvr>
    <a:masterClrMapping/>
  </p:clrMapOvr>
  <p:transition advTm="15218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8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Real Term Software</a:t>
            </a:r>
          </a:p>
          <a:p>
            <a:pPr algn="ctr"/>
            <a:endParaRPr lang="en-US" sz="40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Real Term is Basically used to check test cases ,to interact with </a:t>
            </a:r>
            <a:r>
              <a:rPr lang="en-US" sz="2400" b="1" dirty="0" smtClean="0"/>
              <a:t>software</a:t>
            </a:r>
            <a:r>
              <a:rPr lang="en-US" sz="2400" dirty="0" smtClean="0"/>
              <a:t> on your PC, not with a physical port as normal, the you need com0com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This makes a pair of virtual comports, linked together.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You </a:t>
            </a:r>
            <a:r>
              <a:rPr lang="en-US" sz="2400" b="1" dirty="0" smtClean="0"/>
              <a:t>software </a:t>
            </a:r>
            <a:r>
              <a:rPr lang="en-US" sz="2400" dirty="0" smtClean="0"/>
              <a:t>connects </a:t>
            </a:r>
            <a:r>
              <a:rPr lang="en-US" sz="2400" dirty="0" smtClean="0"/>
              <a:t>to one port, and </a:t>
            </a:r>
            <a:r>
              <a:rPr lang="en-US" sz="2400" b="1" dirty="0" err="1" smtClean="0"/>
              <a:t>Realterm</a:t>
            </a:r>
            <a:r>
              <a:rPr lang="en-US" sz="2400" dirty="0" smtClean="0"/>
              <a:t> connects to the other.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Now </a:t>
            </a:r>
            <a:r>
              <a:rPr lang="en-US" sz="2400" b="1" dirty="0" err="1" smtClean="0"/>
              <a:t>Realterm</a:t>
            </a:r>
            <a:r>
              <a:rPr lang="en-US" sz="2400" dirty="0" smtClean="0"/>
              <a:t> can talk to your </a:t>
            </a:r>
            <a:r>
              <a:rPr lang="en-US" sz="2400" b="1" dirty="0" smtClean="0"/>
              <a:t>software</a:t>
            </a:r>
            <a:r>
              <a:rPr lang="en-US" sz="2400" dirty="0" smtClean="0"/>
              <a:t> and see what it is sending.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We have used this for Checking the test case with Our Android App in order to check the </a:t>
            </a:r>
            <a:r>
              <a:rPr lang="en-US" sz="2400" dirty="0" smtClean="0"/>
              <a:t>Functionality </a:t>
            </a:r>
            <a:r>
              <a:rPr lang="en-US" sz="2400" dirty="0" smtClean="0"/>
              <a:t>with </a:t>
            </a:r>
            <a:r>
              <a:rPr lang="en-US" sz="2400" dirty="0" smtClean="0"/>
              <a:t>ESP8266 </a:t>
            </a:r>
            <a:r>
              <a:rPr lang="en-US" sz="2400" dirty="0" smtClean="0"/>
              <a:t>chipset </a:t>
            </a:r>
          </a:p>
          <a:p>
            <a:r>
              <a:rPr lang="en-US" sz="2400" dirty="0" smtClean="0"/>
              <a:t> 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advTm="15719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Embedded Hardware Device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1237944"/>
            <a:ext cx="3977232" cy="2191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1524000"/>
            <a:ext cx="4515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Basically we have used this in order to Provide</a:t>
            </a:r>
          </a:p>
          <a:p>
            <a:r>
              <a:rPr lang="en-US" dirty="0" smtClean="0"/>
              <a:t>Functionality to </a:t>
            </a:r>
            <a:r>
              <a:rPr lang="en-US" dirty="0" smtClean="0"/>
              <a:t>Elders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has to be embedded </a:t>
            </a:r>
            <a:r>
              <a:rPr lang="en-US" dirty="0" smtClean="0"/>
              <a:t>on </a:t>
            </a:r>
            <a:r>
              <a:rPr lang="en-US" dirty="0" err="1" smtClean="0"/>
              <a:t>te</a:t>
            </a:r>
            <a:r>
              <a:rPr lang="en-US" dirty="0" smtClean="0"/>
              <a:t> Elder wrist</a:t>
            </a:r>
          </a:p>
          <a:p>
            <a:r>
              <a:rPr lang="en-US" dirty="0" smtClean="0"/>
              <a:t>attached with the Coded </a:t>
            </a:r>
            <a:r>
              <a:rPr lang="en-US" dirty="0" smtClean="0"/>
              <a:t>chipset </a:t>
            </a:r>
          </a:p>
          <a:p>
            <a:r>
              <a:rPr lang="en-US" dirty="0" smtClean="0"/>
              <a:t>Will starts working </a:t>
            </a:r>
          </a:p>
          <a:p>
            <a:endParaRPr lang="en-US" dirty="0" smtClean="0"/>
          </a:p>
          <a:p>
            <a:r>
              <a:rPr lang="en-US" dirty="0" smtClean="0"/>
              <a:t>When Ever the </a:t>
            </a:r>
            <a:r>
              <a:rPr lang="en-US" dirty="0" smtClean="0"/>
              <a:t>Pulse </a:t>
            </a:r>
            <a:r>
              <a:rPr lang="en-US" dirty="0" smtClean="0"/>
              <a:t>will starts  </a:t>
            </a:r>
            <a:r>
              <a:rPr lang="en-US" dirty="0" smtClean="0"/>
              <a:t>twitch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80051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smtClean="0"/>
              <a:t>Calculating </a:t>
            </a:r>
            <a:r>
              <a:rPr lang="en-US" dirty="0" smtClean="0"/>
              <a:t>the </a:t>
            </a:r>
            <a:r>
              <a:rPr lang="en-US" dirty="0" smtClean="0"/>
              <a:t>twitch </a:t>
            </a:r>
            <a:r>
              <a:rPr lang="en-US" dirty="0" smtClean="0"/>
              <a:t>Part the output and the calculated result will be </a:t>
            </a:r>
          </a:p>
          <a:p>
            <a:r>
              <a:rPr lang="en-US" dirty="0" smtClean="0"/>
              <a:t>Transferred through </a:t>
            </a:r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chipset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Formula Used in the Chipset</a:t>
            </a:r>
            <a:r>
              <a:rPr lang="en-US" b="1" dirty="0" smtClean="0"/>
              <a:t>:- </a:t>
            </a:r>
            <a:r>
              <a:rPr lang="en-US" sz="2400" b="1" dirty="0" smtClean="0"/>
              <a:t>A</a:t>
            </a:r>
            <a:r>
              <a:rPr lang="en-US" sz="2400" b="1" dirty="0" smtClean="0"/>
              <a:t>verage </a:t>
            </a:r>
            <a:r>
              <a:rPr lang="en-US" sz="2400" b="1" dirty="0" smtClean="0"/>
              <a:t>Pulse</a:t>
            </a:r>
            <a:r>
              <a:rPr lang="en-US" sz="2400" b="1" dirty="0" smtClean="0"/>
              <a:t> Rate = </a:t>
            </a:r>
            <a:r>
              <a:rPr lang="en-US" sz="2400" dirty="0" smtClean="0"/>
              <a:t>60 </a:t>
            </a:r>
            <a:r>
              <a:rPr lang="en-US" sz="2400" dirty="0" smtClean="0"/>
              <a:t>and </a:t>
            </a:r>
            <a:r>
              <a:rPr lang="en-US" sz="2400" b="1" dirty="0" smtClean="0"/>
              <a:t>100 </a:t>
            </a:r>
            <a:r>
              <a:rPr lang="en-US" sz="2400" b="1" dirty="0" smtClean="0"/>
              <a:t>beats</a:t>
            </a:r>
          </a:p>
          <a:p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                                                     </a:t>
            </a:r>
            <a:r>
              <a:rPr lang="en-US" sz="2400" b="1" dirty="0" smtClean="0"/>
              <a:t>per minute</a:t>
            </a:r>
            <a:r>
              <a:rPr lang="en-US" sz="2400" dirty="0" smtClean="0"/>
              <a:t> (</a:t>
            </a:r>
            <a:r>
              <a:rPr lang="en-US" sz="2400" dirty="0" err="1" smtClean="0"/>
              <a:t>bpm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39528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23993619"/>
      </p:ext>
    </p:extLst>
  </p:cSld>
  <p:clrMapOvr>
    <a:masterClrMapping/>
  </p:clrMapOvr>
  <p:transition advTm="825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Chipset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7924800" cy="45259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ESP 8266</a:t>
            </a:r>
            <a:r>
              <a:rPr lang="en-US" sz="3600" b="1" dirty="0" smtClean="0"/>
              <a:t>  </a:t>
            </a:r>
            <a:r>
              <a:rPr lang="en-US" sz="3600" dirty="0" smtClean="0"/>
              <a:t>chipset is Used for the Transfer and sharing Functionality</a:t>
            </a:r>
          </a:p>
          <a:p>
            <a:r>
              <a:rPr lang="en-US" sz="3600" b="1" dirty="0" smtClean="0"/>
              <a:t>Coded Chipset </a:t>
            </a:r>
            <a:r>
              <a:rPr lang="en-US" sz="3600" dirty="0" smtClean="0"/>
              <a:t>is present There where we will embedded our Python Code to Calculate the Function Data and transfer to the </a:t>
            </a:r>
            <a:r>
              <a:rPr lang="en-US" sz="3600" dirty="0" smtClean="0"/>
              <a:t>ESP8266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Which in returns Provide data in our </a:t>
            </a:r>
            <a:r>
              <a:rPr lang="en-US" sz="3600" b="1" dirty="0" smtClean="0"/>
              <a:t>Output Mobile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19015033"/>
      </p:ext>
    </p:extLst>
  </p:cSld>
  <p:clrMapOvr>
    <a:masterClrMapping/>
  </p:clrMapOvr>
  <p:transition advTm="9031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219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   CGC_REBOUNDER Team member Himanshu Kumar (Captain)-Embedded Developer Bhawna Rajput- Android Developer Nikhil Yadav-Embedded Developer</vt:lpstr>
      <vt:lpstr>Slide 2</vt:lpstr>
      <vt:lpstr>Slide 3</vt:lpstr>
      <vt:lpstr>Slide 4</vt:lpstr>
      <vt:lpstr>Slide 5</vt:lpstr>
      <vt:lpstr>Slide 6</vt:lpstr>
      <vt:lpstr>Chipset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120</cp:revision>
  <dcterms:created xsi:type="dcterms:W3CDTF">2018-03-26T04:47:17Z</dcterms:created>
  <dcterms:modified xsi:type="dcterms:W3CDTF">2018-09-06T13:53:22Z</dcterms:modified>
</cp:coreProperties>
</file>