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6697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1542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93465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36930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3238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16475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5626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89728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9492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5354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8795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9EC8-0DCF-427B-8B7C-10A5B8E7D456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1EFE-C364-4DBE-AD97-585E4E59C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931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Qualitative and Quantitative Impact</a:t>
            </a:r>
            <a:endParaRPr lang="en-US" sz="4400" dirty="0"/>
          </a:p>
        </p:txBody>
      </p:sp>
      <p:pic>
        <p:nvPicPr>
          <p:cNvPr id="1026" name="Picture 2" descr="C:\Users\Mr\Desktop\AWS\Pics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86000"/>
            <a:ext cx="4729163" cy="3562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9762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 advTm="150">
        <p:split orient="vert"/>
      </p:transition>
    </mc:Choice>
    <mc:Fallback>
      <p:transition advTm="15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u="sng" dirty="0" smtClean="0"/>
              <a:t>Qualitative</a:t>
            </a:r>
            <a:endParaRPr lang="en-US" sz="6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Based On Quality </a:t>
            </a:r>
          </a:p>
          <a:p>
            <a:r>
              <a:rPr lang="en-US" sz="4000" dirty="0" smtClean="0"/>
              <a:t>We want to ensure that the Device is Completed A* based on its Quality </a:t>
            </a:r>
          </a:p>
          <a:p>
            <a:r>
              <a:rPr lang="en-US" sz="4000" dirty="0" smtClean="0"/>
              <a:t>Nothing is attached, which may lead to any harm </a:t>
            </a:r>
          </a:p>
          <a:p>
            <a:r>
              <a:rPr lang="en-US" sz="4000" dirty="0" smtClean="0"/>
              <a:t>Device is Completely Portable </a:t>
            </a:r>
          </a:p>
          <a:p>
            <a:r>
              <a:rPr lang="en-US" sz="4000" dirty="0" smtClean="0"/>
              <a:t>Device is easy to install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94004023"/>
      </p:ext>
    </p:extLst>
  </p:cSld>
  <p:clrMapOvr>
    <a:masterClrMapping/>
  </p:clrMapOvr>
  <p:transition advTm="2400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/>
              <a:t>Q</a:t>
            </a:r>
            <a:r>
              <a:rPr lang="en-US" sz="6600" b="1" u="sng" dirty="0" smtClean="0"/>
              <a:t>uantitative</a:t>
            </a:r>
            <a:endParaRPr lang="en-US" sz="6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Measuring Value </a:t>
            </a:r>
          </a:p>
          <a:p>
            <a:r>
              <a:rPr lang="en-US" dirty="0" smtClean="0"/>
              <a:t>The Device is that much secure and accurate that , “</a:t>
            </a:r>
            <a:r>
              <a:rPr lang="en-US" b="1" dirty="0"/>
              <a:t>I</a:t>
            </a:r>
            <a:r>
              <a:rPr lang="en-US" b="1" dirty="0" smtClean="0"/>
              <a:t>t will measure each </a:t>
            </a:r>
            <a:r>
              <a:rPr lang="en-US" b="1" dirty="0" err="1" smtClean="0"/>
              <a:t>bpm</a:t>
            </a:r>
            <a:r>
              <a:rPr lang="en-US" b="1" dirty="0" smtClean="0"/>
              <a:t> accurately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 have tested many test case and we have found it very </a:t>
            </a:r>
            <a:r>
              <a:rPr lang="en-US" dirty="0" smtClean="0"/>
              <a:t>useful.</a:t>
            </a:r>
            <a:endParaRPr lang="en-US" dirty="0" smtClean="0"/>
          </a:p>
          <a:p>
            <a:r>
              <a:rPr lang="en-US" dirty="0" smtClean="0"/>
              <a:t>Every Result is coming to be that much accurate , that no one can Pin Point us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71100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1392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600" b="1" u="sng" dirty="0">
                <a:solidFill>
                  <a:prstClr val="black"/>
                </a:solidFill>
              </a:rPr>
              <a:t>Pocket Pinch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8305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The device is cheap, portable.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The installation is easy , user can attach the device themselves.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If user encounter any problem  , it can be easily solved.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No problem at the time of Emergency Notification.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Immediate Action will be </a:t>
            </a:r>
            <a:r>
              <a:rPr lang="en-US" sz="3600" smtClean="0"/>
              <a:t>taken </a:t>
            </a:r>
            <a:r>
              <a:rPr lang="en-US" sz="3600" smtClean="0"/>
              <a:t>without </a:t>
            </a:r>
            <a:r>
              <a:rPr lang="en-US" sz="3600" dirty="0" smtClean="0"/>
              <a:t>any Delay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6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3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6623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 smtClean="0"/>
              <a:t>Estimate Price</a:t>
            </a:r>
            <a:endParaRPr lang="en-US" sz="6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62200"/>
            <a:ext cx="91440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ESP 8266  :  2690Rs INR</a:t>
            </a:r>
            <a:br>
              <a:rPr lang="en-US" sz="3200" dirty="0" smtClean="0"/>
            </a:br>
            <a:r>
              <a:rPr lang="en-US" sz="3200" dirty="0" smtClean="0"/>
              <a:t>micro Processor : 365Rs INR</a:t>
            </a:r>
          </a:p>
          <a:p>
            <a:r>
              <a:rPr lang="en-US" sz="3200" dirty="0" smtClean="0"/>
              <a:t>Pulse Sensor : 340Rs INR (Approx. based on manufacture) </a:t>
            </a:r>
          </a:p>
          <a:p>
            <a:r>
              <a:rPr lang="en-US" sz="3200" dirty="0" smtClean="0"/>
              <a:t>Sensors : 350Rs INR</a:t>
            </a:r>
          </a:p>
          <a:p>
            <a:r>
              <a:rPr lang="en-US" sz="3200" dirty="0" smtClean="0"/>
              <a:t>Application : Free</a:t>
            </a:r>
          </a:p>
          <a:p>
            <a:endParaRPr lang="en-US" sz="3200" dirty="0"/>
          </a:p>
          <a:p>
            <a:r>
              <a:rPr lang="en-US" sz="3200" dirty="0" smtClean="0"/>
              <a:t>Total Estimate :- 5200(Including Man Power + Profit)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8798982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76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 </a:t>
            </a:r>
          </a:p>
          <a:p>
            <a:pPr algn="ctr"/>
            <a:r>
              <a:rPr lang="en-US" sz="5400" dirty="0" smtClean="0"/>
              <a:t>CGC_REBOUNDER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6309"/>
            <a:ext cx="4115374" cy="40201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3893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156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Qualitative</vt:lpstr>
      <vt:lpstr>Quantitative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Mr HHH</cp:lastModifiedBy>
  <cp:revision>11</cp:revision>
  <dcterms:created xsi:type="dcterms:W3CDTF">2018-04-08T07:35:10Z</dcterms:created>
  <dcterms:modified xsi:type="dcterms:W3CDTF">2018-09-14T10:31:08Z</dcterms:modified>
</cp:coreProperties>
</file>