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761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950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513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070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85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309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840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696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455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97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449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sofindia.indiatimes.com/topic/Dharmendra-Pradhan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5943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CGC_REBOUNDER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eam member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Bhawna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Rajput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(Captain)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-Android Developer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Himanshu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Kumar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-Embedded Developer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Surendra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Singh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-Embedded Developer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9143999" y="6781800"/>
            <a:ext cx="45719" cy="762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1026" name="Picture 2" descr="C:\Users\This pc\Desktop\Deloite\Delo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"/>
            <a:ext cx="335424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0137443"/>
      </p:ext>
    </p:extLst>
  </p:cSld>
  <p:clrMapOvr>
    <a:masterClrMapping/>
  </p:clrMapOvr>
  <p:transition advTm="4765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Uses Of Petroleum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Frauds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Steps Taken By Government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Similar Device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Disadvantage over Our Product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1633635"/>
      </p:ext>
    </p:extLst>
  </p:cSld>
  <p:clrMapOvr>
    <a:masterClrMapping/>
  </p:clrMapOvr>
  <p:transition advTm="2204"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077200" cy="760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USES OF PETROLEUM</a:t>
            </a:r>
          </a:p>
          <a:p>
            <a:pPr algn="ctr"/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Transportation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for running the vehicles.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power stations where diesel is used to produce electricity.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For smooth running of machines, in which lubricating oil is used.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For domestic and lightning purposes in which kerosene is used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After All Everyone Wants Value to their Money No one Wants to get cheated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4094521"/>
      </p:ext>
    </p:extLst>
  </p:cSld>
  <p:clrMapOvr>
    <a:masterClrMapping/>
  </p:clrMapOvr>
  <p:transition advTm="7828">
    <p:cut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8001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FRAUDS-!</a:t>
            </a:r>
          </a:p>
          <a:p>
            <a:pPr algn="ctr"/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you ask them to fill petrol for Rs 1,000 , the attendant fills up the oil only for Rs 200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When you ask him why 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didn't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fill up for Rs 1,000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He will give a innocent smile and say that he heard Rs 200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resets the meter and fills up another Rs 800 petrol and you pay 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1,000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What’s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scam here ?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problem is that 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never resets the meter to 0.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trick here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that when he says that he is resetting the meter to 0 and moves towards it, at that some moment, another team mate of attendant will disturb you with some question like – “Sir, Cash or Card?” , or “Sir, PUC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karana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?” , Or “Sir can you fill up this coupon ?” 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 a human tendency – you will have to look at him or hear him and in those 3-4 seconds , the main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attendent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will start the meter again and by the time you look at the meter, its somewhere near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300-400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8678534"/>
      </p:ext>
    </p:extLst>
  </p:cSld>
  <p:clrMapOvr>
    <a:masterClrMapping/>
  </p:clrMapOvr>
  <p:transition advTm="15218">
    <p:cut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86868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FRAUDS-</a:t>
            </a:r>
            <a:r>
              <a:rPr lang="en-US" sz="4000" b="1" dirty="0" smtClean="0">
                <a:solidFill>
                  <a:srgbClr val="FF0000"/>
                </a:solidFill>
              </a:rPr>
              <a:t>!!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algn="ctr"/>
            <a:endParaRPr lang="en-US" sz="4000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 you ask them to fill petrol for Rs </a:t>
            </a:r>
            <a:r>
              <a:rPr lang="en-US" dirty="0" smtClean="0"/>
              <a:t>100 </a:t>
            </a:r>
            <a:r>
              <a:rPr lang="en-US" dirty="0" smtClean="0"/>
              <a:t>, the attendant fills up the </a:t>
            </a:r>
            <a:r>
              <a:rPr lang="en-US" dirty="0" smtClean="0"/>
              <a:t>oil.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And you will check the Meter Accurately with Price money of Rs 100 , and the Volume reading of Approx 1lt or above as the current Price</a:t>
            </a: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sz="3600" b="1" dirty="0" smtClean="0">
                <a:solidFill>
                  <a:srgbClr val="FF0000"/>
                </a:solidFill>
              </a:rPr>
              <a:t>What’s the </a:t>
            </a:r>
            <a:r>
              <a:rPr lang="en-US" sz="3600" b="1" dirty="0" smtClean="0">
                <a:solidFill>
                  <a:srgbClr val="FF0000"/>
                </a:solidFill>
              </a:rPr>
              <a:t>scam here ?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problem is that he never </a:t>
            </a:r>
            <a:r>
              <a:rPr lang="en-US" dirty="0" smtClean="0"/>
              <a:t>Fills the shown volume 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occurs the illusion Factor what the customer see and what is exactly </a:t>
            </a:r>
            <a:r>
              <a:rPr lang="en-US" dirty="0" err="1" smtClean="0"/>
              <a:t>Hapening</a:t>
            </a:r>
            <a:r>
              <a:rPr lang="en-US" dirty="0" smtClean="0"/>
              <a:t>  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The trick here</a:t>
            </a:r>
            <a:r>
              <a:rPr lang="en-US" dirty="0" smtClean="0"/>
              <a:t> is that when </a:t>
            </a:r>
            <a:r>
              <a:rPr lang="en-US" dirty="0" smtClean="0"/>
              <a:t>You says to Fill up the Meter with Rs 100 , at that Time the Half Quantity of Petrol is Left in between the Pipe of The Dealer and this is how whole Fraud takes Place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Well the reading will show the Exact volume Dropped out of the Tank not through the Pipe   </a:t>
            </a:r>
          </a:p>
          <a:p>
            <a:endParaRPr lang="en-US" dirty="0"/>
          </a:p>
        </p:txBody>
      </p:sp>
    </p:spTree>
  </p:cSld>
  <p:clrMapOvr>
    <a:masterClrMapping/>
  </p:clrMapOvr>
  <p:transition advTm="15719">
    <p:cut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80010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STEPS TAKEN BY GOVERNMENT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There is  not Even  a single step taken by our Government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Sometimes they use to inspect the Petrol Pumps such as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Oil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minister 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Dharmendra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Pradhan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ordered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inspection of all petrol pumps in Uttar Pradesh and random checks elsewhere to detect short-selling of petrol and diesel by tampering with the system in dispensing units.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But they move Over afte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 that no even a single inspection takes place and they are free to do their work what ever they want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3993619"/>
      </p:ext>
    </p:extLst>
  </p:cSld>
  <p:clrMapOvr>
    <a:masterClrMapping/>
  </p:clrMapOvr>
  <p:transition advTm="825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Similar Device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appliance has a display screen and when installed in a vehicle records the exact quantity of fuel filled during each </a:t>
            </a:r>
            <a:r>
              <a:rPr lang="en-US" dirty="0" smtClean="0"/>
              <a:t>refill.</a:t>
            </a:r>
          </a:p>
          <a:p>
            <a:r>
              <a:rPr lang="en-US" dirty="0" smtClean="0"/>
              <a:t>A</a:t>
            </a:r>
            <a:r>
              <a:rPr lang="en-US" dirty="0" smtClean="0"/>
              <a:t>dding </a:t>
            </a:r>
            <a:r>
              <a:rPr lang="en-US" dirty="0"/>
              <a:t>that this helps some petrol pump attendants to hoodwink customers. </a:t>
            </a:r>
            <a:endParaRPr lang="en-US" dirty="0" smtClean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706"/>
            <a:ext cx="40386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3886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15033"/>
      </p:ext>
    </p:extLst>
  </p:cSld>
  <p:clrMapOvr>
    <a:masterClrMapping/>
  </p:clrMapOvr>
  <p:transition advTm="9031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62000"/>
            <a:ext cx="7543800" cy="960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Disadvantage over Our Product</a:t>
            </a:r>
          </a:p>
          <a:p>
            <a:pPr algn="ctr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uses a Device which we have to store at some definite Place as shown in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Pic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Everyone Does not have a Car who can insert and use this Device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Middle class persons wants value to their Money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Our Device is attachable to the Android Device and hence everyone in now Generation have Android Device and can be safe from the Scams with them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51964780"/>
      </p:ext>
    </p:extLst>
  </p:cSld>
  <p:clrMapOvr>
    <a:masterClrMapping/>
  </p:clrMapOvr>
  <p:transition advTm="10938">
    <p:wipe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543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      CGC_REBOUNDER Team member Bhawna Rajput(Captain)-Android Developer Himanshu Kumar-Embedded Developer Surendra Singh Hada-Embedded Developer</vt:lpstr>
      <vt:lpstr>Content</vt:lpstr>
      <vt:lpstr>Slide 3</vt:lpstr>
      <vt:lpstr>Slide 4</vt:lpstr>
      <vt:lpstr>Slide 5</vt:lpstr>
      <vt:lpstr>Slide 6</vt:lpstr>
      <vt:lpstr>Similar Device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 pc</dc:creator>
  <cp:lastModifiedBy>Mr HHH</cp:lastModifiedBy>
  <cp:revision>13</cp:revision>
  <dcterms:created xsi:type="dcterms:W3CDTF">2018-03-26T04:47:17Z</dcterms:created>
  <dcterms:modified xsi:type="dcterms:W3CDTF">2018-03-26T08:38:40Z</dcterms:modified>
</cp:coreProperties>
</file>