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C8541-7B15-4DF6-A747-A99168569E9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16DFC-6A69-4127-9EDF-13AC31641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4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16DFC-6A69-4127-9EDF-13AC316412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1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9B75-EC74-4206-AB89-51A2A915E346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F8FC-43B2-4FA0-8159-B9D8DAC1AC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0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9B75-EC74-4206-AB89-51A2A915E346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F8FC-43B2-4FA0-8159-B9D8DAC1AC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5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9B75-EC74-4206-AB89-51A2A915E346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F8FC-43B2-4FA0-8159-B9D8DAC1AC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7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9B75-EC74-4206-AB89-51A2A915E346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F8FC-43B2-4FA0-8159-B9D8DAC1AC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4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9B75-EC74-4206-AB89-51A2A915E346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F8FC-43B2-4FA0-8159-B9D8DAC1AC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9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9B75-EC74-4206-AB89-51A2A915E346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F8FC-43B2-4FA0-8159-B9D8DAC1AC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6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9B75-EC74-4206-AB89-51A2A915E346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F8FC-43B2-4FA0-8159-B9D8DAC1AC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5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9B75-EC74-4206-AB89-51A2A915E346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F8FC-43B2-4FA0-8159-B9D8DAC1AC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9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9B75-EC74-4206-AB89-51A2A915E346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F8FC-43B2-4FA0-8159-B9D8DAC1AC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75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9B75-EC74-4206-AB89-51A2A915E346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F8FC-43B2-4FA0-8159-B9D8DAC1AC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8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9B75-EC74-4206-AB89-51A2A915E346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F8FC-43B2-4FA0-8159-B9D8DAC1AC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0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9B75-EC74-4206-AB89-51A2A915E346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BF8FC-43B2-4FA0-8159-B9D8DAC1AC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0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bhawnarajput155@gmail.com" TargetMode="External"/><Relationship Id="rId7" Type="http://schemas.openxmlformats.org/officeDocument/2006/relationships/hyperlink" Target="https://youtu.be/xv1BUFQexG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hh9113.github.io/" TargetMode="External"/><Relationship Id="rId5" Type="http://schemas.openxmlformats.org/officeDocument/2006/relationships/hyperlink" Target="https://console.bluemix.net/devops/toolchains/e9d4f5c5-79ae-46cc-8882-b72240fa8de6?env_id=ibm%3Ayp%3Aeu-gb" TargetMode="External"/><Relationship Id="rId4" Type="http://schemas.openxmlformats.org/officeDocument/2006/relationships/hyperlink" Target="https://github.com/HHH9113/simple-2018040618471684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1600199"/>
          </a:xfrm>
        </p:spPr>
        <p:txBody>
          <a:bodyPr/>
          <a:lstStyle/>
          <a:p>
            <a:r>
              <a:rPr lang="en-US" b="1" u="sng" dirty="0"/>
              <a:t>Execution Guide 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1026" name="Picture 2" descr="C:\Users\This pc\Desktop\DELOITE REBOUNDER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81113"/>
            <a:ext cx="7162800" cy="534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7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 your device with HC 05 (Default).</a:t>
            </a:r>
          </a:p>
          <a:p>
            <a:r>
              <a:rPr lang="en-US" dirty="0" smtClean="0"/>
              <a:t>Default port number is 9600.</a:t>
            </a:r>
          </a:p>
          <a:p>
            <a:r>
              <a:rPr lang="en-US" dirty="0" smtClean="0"/>
              <a:t>Install and run your app(Pcal).</a:t>
            </a:r>
          </a:p>
          <a:p>
            <a:r>
              <a:rPr lang="en-US" dirty="0" smtClean="0"/>
              <a:t>You will find your initial reading , click  on start button at the time of fuel refill.</a:t>
            </a:r>
          </a:p>
          <a:p>
            <a:r>
              <a:rPr lang="en-US" dirty="0" smtClean="0"/>
              <a:t>The detail will be available on the screen.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The application is easy to use by nave user also.</a:t>
            </a:r>
          </a:p>
        </p:txBody>
      </p:sp>
    </p:spTree>
    <p:extLst>
      <p:ext uri="{BB962C8B-B14F-4D97-AF65-F5344CB8AC3E}">
        <p14:creationId xmlns:p14="http://schemas.microsoft.com/office/powerpoint/2010/main" val="72278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device is easy to install.</a:t>
            </a:r>
          </a:p>
          <a:p>
            <a:r>
              <a:rPr lang="en-US" dirty="0" smtClean="0"/>
              <a:t>Simply plug-in in your tank at the upper end of the tank nozzle.</a:t>
            </a:r>
          </a:p>
          <a:p>
            <a:r>
              <a:rPr lang="en-US" dirty="0" smtClean="0"/>
              <a:t>The device is tilted t some particular angle in order to measure the accurate volume. </a:t>
            </a:r>
          </a:p>
          <a:p>
            <a:r>
              <a:rPr lang="en-US" dirty="0" smtClean="0"/>
              <a:t>The device can be easily removed and cleaned.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7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/>
              <a:t>IBM Login : </a:t>
            </a:r>
            <a:r>
              <a:rPr lang="en-US" sz="2000" dirty="0" smtClean="0">
                <a:hlinkClick r:id="rId3"/>
              </a:rPr>
              <a:t>bhawnarajput155@gmail.com</a:t>
            </a:r>
            <a:endParaRPr lang="en-US" sz="2000" dirty="0" smtClean="0"/>
          </a:p>
          <a:p>
            <a:pPr lvl="1"/>
            <a:r>
              <a:rPr lang="en-US" sz="2000" dirty="0" smtClean="0"/>
              <a:t>Password : Bh@wn@05</a:t>
            </a:r>
          </a:p>
          <a:p>
            <a:pPr lvl="1"/>
            <a:r>
              <a:rPr lang="en-US" sz="1900" dirty="0" smtClean="0"/>
              <a:t>Android app : the source code is available on the </a:t>
            </a:r>
            <a:r>
              <a:rPr lang="en-US" sz="1900" dirty="0" err="1" smtClean="0"/>
              <a:t>github</a:t>
            </a:r>
            <a:r>
              <a:rPr lang="en-US" sz="1900" dirty="0" smtClean="0"/>
              <a:t> which is connected to IBM cloud</a:t>
            </a:r>
          </a:p>
          <a:p>
            <a:pPr lvl="1"/>
            <a:r>
              <a:rPr lang="en-US" sz="1900" dirty="0" smtClean="0"/>
              <a:t>Link: </a:t>
            </a:r>
            <a:r>
              <a:rPr lang="en-US" sz="1900" dirty="0" err="1" smtClean="0">
                <a:hlinkClick r:id="rId4"/>
              </a:rPr>
              <a:t>Github</a:t>
            </a:r>
            <a:r>
              <a:rPr lang="en-US" sz="1900" dirty="0" smtClean="0"/>
              <a:t> , </a:t>
            </a:r>
            <a:r>
              <a:rPr lang="en-US" sz="1900" dirty="0" smtClean="0">
                <a:hlinkClick r:id="rId5"/>
              </a:rPr>
              <a:t>IBM CLOUD linking</a:t>
            </a:r>
            <a:endParaRPr lang="en-US" sz="1900" dirty="0" smtClean="0"/>
          </a:p>
          <a:p>
            <a:pPr lvl="1"/>
            <a:r>
              <a:rPr lang="en-US" sz="1900" dirty="0" smtClean="0"/>
              <a:t>Website: The Complete description of the product is available on the website too.</a:t>
            </a:r>
          </a:p>
          <a:p>
            <a:pPr lvl="1"/>
            <a:r>
              <a:rPr lang="en-US" sz="1900" dirty="0" smtClean="0"/>
              <a:t>Link :   </a:t>
            </a:r>
            <a:r>
              <a:rPr lang="en-US" sz="1900" dirty="0" smtClean="0">
                <a:hlinkClick r:id="rId6"/>
              </a:rPr>
              <a:t>pcal.com</a:t>
            </a:r>
            <a:endParaRPr lang="en-US" sz="1900" dirty="0" smtClean="0"/>
          </a:p>
          <a:p>
            <a:pPr lvl="1"/>
            <a:r>
              <a:rPr lang="en-US" sz="1900" dirty="0" smtClean="0"/>
              <a:t>Embedded Design: The data Model and Architecture are Designed in the Attached PPT , in cloud we have added our device but our Device access the </a:t>
            </a:r>
            <a:r>
              <a:rPr lang="en-US" sz="1900" dirty="0" err="1" smtClean="0"/>
              <a:t>bluetooth</a:t>
            </a:r>
            <a:r>
              <a:rPr lang="en-US" sz="1900" dirty="0" smtClean="0"/>
              <a:t> Panel so we have only added the device.</a:t>
            </a:r>
          </a:p>
          <a:p>
            <a:pPr lvl="1"/>
            <a:r>
              <a:rPr lang="en-US" sz="1900" dirty="0" smtClean="0"/>
              <a:t>We have tested the Device using Analog Signal of IBM Platform you can Check it out here :-   </a:t>
            </a:r>
            <a:r>
              <a:rPr lang="en-US" sz="1900" dirty="0" smtClean="0">
                <a:hlinkClick r:id="rId7"/>
              </a:rPr>
              <a:t>IBM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160716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218</Words>
  <Application>Microsoft Office PowerPoint</Application>
  <PresentationFormat>On-screen Show (4:3)</PresentationFormat>
  <Paragraphs>23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Execution Guide  </vt:lpstr>
      <vt:lpstr>Android Application</vt:lpstr>
      <vt:lpstr>Device</vt:lpstr>
      <vt:lpstr>Cloud Credentials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This pc</dc:creator>
  <cp:lastModifiedBy>This pc</cp:lastModifiedBy>
  <cp:revision>5</cp:revision>
  <dcterms:created xsi:type="dcterms:W3CDTF">2018-04-08T08:25:04Z</dcterms:created>
  <dcterms:modified xsi:type="dcterms:W3CDTF">2018-04-08T08:52:08Z</dcterms:modified>
</cp:coreProperties>
</file>