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761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1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950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513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07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0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840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69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455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097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5298-575A-4D3A-B327-0360D47EBFD0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9DF43-ED97-45CB-BF92-B357C0AC5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44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5943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CGC_REBOUNDER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eam member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Bhawna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Rajput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(Captain)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-Android Developer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Himanshu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Kumar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-Embedded Developer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Surendra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Singh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-Embedded Developer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9143999" y="6781800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26" name="Picture 2" descr="C:\Users\This pc\Desktop\Deloite\Delo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"/>
            <a:ext cx="3354245" cy="3276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0137443"/>
      </p:ext>
    </p:extLst>
  </p:cSld>
  <p:clrMapOvr>
    <a:masterClrMapping/>
  </p:clrMapOvr>
  <p:transition advTm="4765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INSTALLATION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GUIDE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0"/>
            <a:ext cx="5144218" cy="4296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1633635"/>
      </p:ext>
    </p:extLst>
  </p:cSld>
  <p:clrMapOvr>
    <a:masterClrMapping/>
  </p:clrMapOvr>
  <p:transition advTm="2204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0772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Android Studio-JAVA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Real Term Software for Testing the cases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Embedded Hardware Device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Chipset HC 05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Chipset Coding in Python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4094521"/>
      </p:ext>
    </p:extLst>
  </p:cSld>
  <p:clrMapOvr>
    <a:masterClrMapping/>
  </p:clrMapOvr>
  <p:transition advTm="7828"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001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Android Studio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Hardware and Software specification:-</a:t>
            </a:r>
            <a:endParaRPr lang="en-US" sz="2800" b="1" dirty="0" smtClean="0"/>
          </a:p>
          <a:p>
            <a:r>
              <a:rPr lang="en-US" sz="2800" b="1" dirty="0" smtClean="0"/>
              <a:t>Windows </a:t>
            </a:r>
            <a:r>
              <a:rPr lang="en-US" sz="2800" b="1" dirty="0" smtClean="0"/>
              <a:t>OS</a:t>
            </a:r>
            <a:endParaRPr lang="en-US" sz="2800" dirty="0" smtClean="0"/>
          </a:p>
          <a:p>
            <a:r>
              <a:rPr lang="en-US" sz="2800" dirty="0" smtClean="0"/>
              <a:t>Microsoft Windows 7/8/10 (32-bit or 64-bit)</a:t>
            </a:r>
          </a:p>
          <a:p>
            <a:r>
              <a:rPr lang="en-US" sz="2800" dirty="0" smtClean="0"/>
              <a:t>2 GB RAM minimum, 8 GB RAM recommended.</a:t>
            </a:r>
          </a:p>
          <a:p>
            <a:r>
              <a:rPr lang="en-US" sz="2800" dirty="0" smtClean="0"/>
              <a:t>2 GB of available disk space minimum, 4 GB Recommended (500 MB for IDE + 1.5 GB for Android SDK and emulator system image)</a:t>
            </a:r>
          </a:p>
          <a:p>
            <a:r>
              <a:rPr lang="en-US" sz="2800" dirty="0" smtClean="0"/>
              <a:t>1280 x 800 minimum screen resolution.</a:t>
            </a:r>
          </a:p>
          <a:p>
            <a:r>
              <a:rPr lang="en-US" sz="2800" dirty="0" smtClean="0"/>
              <a:t>JDK 8.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8678534"/>
      </p:ext>
    </p:extLst>
  </p:cSld>
  <p:clrMapOvr>
    <a:masterClrMapping/>
  </p:clrMapOvr>
  <p:transition advTm="15218"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686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Real Term Software</a:t>
            </a:r>
            <a:endParaRPr lang="en-US" sz="4000" b="1" dirty="0" smtClean="0"/>
          </a:p>
          <a:p>
            <a:pPr algn="ctr"/>
            <a:endParaRPr lang="en-US" sz="4000" b="1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Real Term is Basically used to check test cases ,</a:t>
            </a:r>
            <a:r>
              <a:rPr lang="en-US" sz="2400" dirty="0" smtClean="0"/>
              <a:t>to </a:t>
            </a:r>
            <a:r>
              <a:rPr lang="en-US" sz="2400" dirty="0" smtClean="0"/>
              <a:t>interact with </a:t>
            </a:r>
            <a:r>
              <a:rPr lang="en-US" sz="2400" b="1" dirty="0" smtClean="0"/>
              <a:t>software</a:t>
            </a:r>
            <a:r>
              <a:rPr lang="en-US" sz="2400" dirty="0" smtClean="0"/>
              <a:t> on your PC, not with a physical port as normal, the you need com0com 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/>
              <a:t>This makes a pair of virtual comports, linked together. 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You</a:t>
            </a:r>
            <a:r>
              <a:rPr lang="en-US" sz="2400" dirty="0" smtClean="0"/>
              <a:t> </a:t>
            </a:r>
            <a:r>
              <a:rPr lang="en-US" sz="2400" b="1" dirty="0" err="1" smtClean="0"/>
              <a:t>software</a:t>
            </a:r>
            <a:r>
              <a:rPr lang="en-US" sz="2400" dirty="0" err="1" smtClean="0"/>
              <a:t>connects</a:t>
            </a:r>
            <a:r>
              <a:rPr lang="en-US" sz="2400" dirty="0" smtClean="0"/>
              <a:t> to one port, and </a:t>
            </a:r>
            <a:r>
              <a:rPr lang="en-US" sz="2400" b="1" dirty="0" err="1" smtClean="0"/>
              <a:t>Realterm</a:t>
            </a:r>
            <a:r>
              <a:rPr lang="en-US" sz="2400" dirty="0" smtClean="0"/>
              <a:t> connects to the other. 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Now</a:t>
            </a:r>
            <a:r>
              <a:rPr lang="en-US" sz="2400" dirty="0" smtClean="0"/>
              <a:t> </a:t>
            </a:r>
            <a:r>
              <a:rPr lang="en-US" sz="2400" b="1" dirty="0" err="1" smtClean="0"/>
              <a:t>Realterm</a:t>
            </a:r>
            <a:r>
              <a:rPr lang="en-US" sz="2400" dirty="0" smtClean="0"/>
              <a:t> can talk to your </a:t>
            </a:r>
            <a:r>
              <a:rPr lang="en-US" sz="2400" b="1" dirty="0" smtClean="0"/>
              <a:t>software</a:t>
            </a:r>
            <a:r>
              <a:rPr lang="en-US" sz="2400" dirty="0" smtClean="0"/>
              <a:t> and see what it is sending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We have used this for Checking th</a:t>
            </a:r>
            <a:r>
              <a:rPr lang="en-US" sz="2400" dirty="0" smtClean="0"/>
              <a:t>e test case with Our Android App in order to check the </a:t>
            </a:r>
            <a:r>
              <a:rPr lang="en-US" sz="2400" dirty="0" err="1" smtClean="0"/>
              <a:t>Fuctionality</a:t>
            </a:r>
            <a:r>
              <a:rPr lang="en-US" sz="2400" dirty="0" smtClean="0"/>
              <a:t> with HC 05 </a:t>
            </a:r>
            <a:r>
              <a:rPr lang="en-US" sz="2400" dirty="0" err="1" smtClean="0"/>
              <a:t>bluetooth</a:t>
            </a:r>
            <a:r>
              <a:rPr lang="en-US" sz="2400" dirty="0" smtClean="0"/>
              <a:t> chipset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 advTm="15719"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00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Embedded Hardware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Device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8" y="1237944"/>
            <a:ext cx="3977232" cy="2191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1524000"/>
            <a:ext cx="4515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Basically we have used this in order to Provide</a:t>
            </a:r>
          </a:p>
          <a:p>
            <a:r>
              <a:rPr lang="en-US" dirty="0" smtClean="0"/>
              <a:t>Functionality to all the vehicles</a:t>
            </a:r>
          </a:p>
          <a:p>
            <a:endParaRPr lang="en-US" dirty="0" smtClean="0"/>
          </a:p>
          <a:p>
            <a:r>
              <a:rPr lang="en-US" dirty="0" smtClean="0"/>
              <a:t>It has to be embedded inside the Petrol Tank </a:t>
            </a:r>
          </a:p>
          <a:p>
            <a:r>
              <a:rPr lang="en-US" dirty="0" smtClean="0"/>
              <a:t>And  the attached Coded chipset </a:t>
            </a:r>
          </a:p>
          <a:p>
            <a:r>
              <a:rPr lang="en-US" dirty="0" smtClean="0"/>
              <a:t>Will starts working </a:t>
            </a:r>
          </a:p>
          <a:p>
            <a:endParaRPr lang="en-US" dirty="0" smtClean="0"/>
          </a:p>
          <a:p>
            <a:r>
              <a:rPr lang="en-US" dirty="0" smtClean="0"/>
              <a:t>When Ever the Petrol will starts  Flow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303113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Completing the Coding Part the output and the calculated result will be </a:t>
            </a:r>
          </a:p>
          <a:p>
            <a:r>
              <a:rPr lang="en-US" dirty="0" smtClean="0"/>
              <a:t>Transferred through HC 05 Bluetooth chipset</a:t>
            </a:r>
          </a:p>
          <a:p>
            <a:endParaRPr lang="en-US" dirty="0" smtClean="0"/>
          </a:p>
          <a:p>
            <a:r>
              <a:rPr lang="en-US" dirty="0" smtClean="0"/>
              <a:t>Formula Used in </a:t>
            </a:r>
            <a:r>
              <a:rPr lang="en-US" dirty="0" smtClean="0"/>
              <a:t>the Chipset</a:t>
            </a:r>
            <a:r>
              <a:rPr lang="en-US" b="1" dirty="0" smtClean="0"/>
              <a:t>:- </a:t>
            </a:r>
            <a:r>
              <a:rPr lang="en-US" sz="2400" b="1" dirty="0" err="1" smtClean="0"/>
              <a:t>avg</a:t>
            </a:r>
            <a:r>
              <a:rPr lang="en-US" sz="2400" b="1" dirty="0" smtClean="0"/>
              <a:t> rate of flow = </a:t>
            </a:r>
            <a:r>
              <a:rPr lang="en-US" sz="2400" b="1" u="sng" dirty="0" smtClean="0"/>
              <a:t>volume passed </a:t>
            </a:r>
            <a:endParaRPr lang="en-US" sz="2400" b="1" u="sng" dirty="0" smtClean="0"/>
          </a:p>
          <a:p>
            <a:r>
              <a:rPr lang="en-US" sz="2400" b="1" dirty="0" smtClean="0"/>
              <a:t>                                                                              time </a:t>
            </a:r>
            <a:r>
              <a:rPr lang="en-US" sz="2400" b="1" dirty="0" smtClean="0"/>
              <a:t>passed                                                                                    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223993619"/>
      </p:ext>
    </p:extLst>
  </p:cSld>
  <p:clrMapOvr>
    <a:masterClrMapping/>
  </p:clrMapOvr>
  <p:transition advTm="825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Chipset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7924800" cy="452596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HC 05  </a:t>
            </a:r>
            <a:r>
              <a:rPr lang="en-US" sz="3600" dirty="0" smtClean="0"/>
              <a:t>chipset is Used for the Transfe</a:t>
            </a:r>
            <a:r>
              <a:rPr lang="en-US" sz="3600" dirty="0" smtClean="0"/>
              <a:t>r and sharing Functionality</a:t>
            </a:r>
          </a:p>
          <a:p>
            <a:r>
              <a:rPr lang="en-US" sz="3600" b="1" dirty="0" smtClean="0"/>
              <a:t>Coded Chipset </a:t>
            </a:r>
            <a:r>
              <a:rPr lang="en-US" sz="3600" dirty="0" smtClean="0"/>
              <a:t>is present There where we will embedded our Python Code to Calculate the Function Data and transfer to the HC 05 </a:t>
            </a:r>
          </a:p>
          <a:p>
            <a:r>
              <a:rPr lang="en-US" sz="3600" dirty="0" smtClean="0"/>
              <a:t>Which in returns Provide data in our </a:t>
            </a:r>
            <a:r>
              <a:rPr lang="en-US" sz="3600" b="1" dirty="0" smtClean="0"/>
              <a:t>Output Mobile Screen</a:t>
            </a:r>
          </a:p>
        </p:txBody>
      </p:sp>
    </p:spTree>
    <p:extLst>
      <p:ext uri="{BB962C8B-B14F-4D97-AF65-F5344CB8AC3E}">
        <p14:creationId xmlns="" xmlns:p14="http://schemas.microsoft.com/office/powerpoint/2010/main" val="19015033"/>
      </p:ext>
    </p:extLst>
  </p:cSld>
  <p:clrMapOvr>
    <a:masterClrMapping/>
  </p:clrMapOvr>
  <p:transition advTm="9031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224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     CGC_REBOUNDER Team member Bhawna Rajput(Captain)-Android Developer Himanshu Kumar-Embedded Developer Surendra Singh Hada-Embedded Developer</vt:lpstr>
      <vt:lpstr>Slide 2</vt:lpstr>
      <vt:lpstr>Slide 3</vt:lpstr>
      <vt:lpstr>Slide 4</vt:lpstr>
      <vt:lpstr>Slide 5</vt:lpstr>
      <vt:lpstr>Slide 6</vt:lpstr>
      <vt:lpstr>Chipset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Mr HHH</cp:lastModifiedBy>
  <cp:revision>19</cp:revision>
  <dcterms:created xsi:type="dcterms:W3CDTF">2018-03-26T04:47:17Z</dcterms:created>
  <dcterms:modified xsi:type="dcterms:W3CDTF">2018-03-26T09:17:02Z</dcterms:modified>
</cp:coreProperties>
</file>