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1A5298-575A-4D3A-B327-0360D47EBFD0}" type="datetimeFigureOut">
              <a:rPr lang="en-US" smtClean="0"/>
              <a:t>3/25/2018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9DF43-ED97-45CB-BF92-B357C0AC58AB}" type="slidenum">
              <a:rPr lang="en-US" smtClean="0"/>
              <a:t>‹#›</a:t>
            </a:fld>
            <a:endParaRPr lang="en-US"/>
          </a:p>
        </p:txBody>
      </p:sp>
    </p:spTree>
    <p:extLst>
      <p:ext uri="{BB962C8B-B14F-4D97-AF65-F5344CB8AC3E}">
        <p14:creationId xmlns:p14="http://schemas.microsoft.com/office/powerpoint/2010/main" val="3727616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1A5298-575A-4D3A-B327-0360D47EBFD0}" type="datetimeFigureOut">
              <a:rPr lang="en-US" smtClean="0"/>
              <a:t>3/25/2018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9DF43-ED97-45CB-BF92-B357C0AC58AB}" type="slidenum">
              <a:rPr lang="en-US" smtClean="0"/>
              <a:t>‹#›</a:t>
            </a:fld>
            <a:endParaRPr lang="en-US"/>
          </a:p>
        </p:txBody>
      </p:sp>
    </p:spTree>
    <p:extLst>
      <p:ext uri="{BB962C8B-B14F-4D97-AF65-F5344CB8AC3E}">
        <p14:creationId xmlns:p14="http://schemas.microsoft.com/office/powerpoint/2010/main" val="125164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1A5298-575A-4D3A-B327-0360D47EBFD0}" type="datetimeFigureOut">
              <a:rPr lang="en-US" smtClean="0"/>
              <a:t>3/25/2018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9DF43-ED97-45CB-BF92-B357C0AC58AB}" type="slidenum">
              <a:rPr lang="en-US" smtClean="0"/>
              <a:t>‹#›</a:t>
            </a:fld>
            <a:endParaRPr lang="en-US"/>
          </a:p>
        </p:txBody>
      </p:sp>
    </p:spTree>
    <p:extLst>
      <p:ext uri="{BB962C8B-B14F-4D97-AF65-F5344CB8AC3E}">
        <p14:creationId xmlns:p14="http://schemas.microsoft.com/office/powerpoint/2010/main" val="1739505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1A5298-575A-4D3A-B327-0360D47EBFD0}" type="datetimeFigureOut">
              <a:rPr lang="en-US" smtClean="0"/>
              <a:t>3/25/2018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9DF43-ED97-45CB-BF92-B357C0AC58AB}" type="slidenum">
              <a:rPr lang="en-US" smtClean="0"/>
              <a:t>‹#›</a:t>
            </a:fld>
            <a:endParaRPr lang="en-US"/>
          </a:p>
        </p:txBody>
      </p:sp>
    </p:spTree>
    <p:extLst>
      <p:ext uri="{BB962C8B-B14F-4D97-AF65-F5344CB8AC3E}">
        <p14:creationId xmlns:p14="http://schemas.microsoft.com/office/powerpoint/2010/main" val="2285134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1A5298-575A-4D3A-B327-0360D47EBFD0}" type="datetimeFigureOut">
              <a:rPr lang="en-US" smtClean="0"/>
              <a:t>3/25/2018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9DF43-ED97-45CB-BF92-B357C0AC58AB}" type="slidenum">
              <a:rPr lang="en-US" smtClean="0"/>
              <a:t>‹#›</a:t>
            </a:fld>
            <a:endParaRPr lang="en-US"/>
          </a:p>
        </p:txBody>
      </p:sp>
    </p:spTree>
    <p:extLst>
      <p:ext uri="{BB962C8B-B14F-4D97-AF65-F5344CB8AC3E}">
        <p14:creationId xmlns:p14="http://schemas.microsoft.com/office/powerpoint/2010/main" val="3150706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1A5298-575A-4D3A-B327-0360D47EBFD0}" type="datetimeFigureOut">
              <a:rPr lang="en-US" smtClean="0"/>
              <a:t>3/25/2018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9DF43-ED97-45CB-BF92-B357C0AC58AB}" type="slidenum">
              <a:rPr lang="en-US" smtClean="0"/>
              <a:t>‹#›</a:t>
            </a:fld>
            <a:endParaRPr lang="en-US"/>
          </a:p>
        </p:txBody>
      </p:sp>
    </p:spTree>
    <p:extLst>
      <p:ext uri="{BB962C8B-B14F-4D97-AF65-F5344CB8AC3E}">
        <p14:creationId xmlns:p14="http://schemas.microsoft.com/office/powerpoint/2010/main" val="333853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1A5298-575A-4D3A-B327-0360D47EBFD0}" type="datetimeFigureOut">
              <a:rPr lang="en-US" smtClean="0"/>
              <a:t>3/25/2018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09DF43-ED97-45CB-BF92-B357C0AC58AB}" type="slidenum">
              <a:rPr lang="en-US" smtClean="0"/>
              <a:t>‹#›</a:t>
            </a:fld>
            <a:endParaRPr lang="en-US"/>
          </a:p>
        </p:txBody>
      </p:sp>
    </p:spTree>
    <p:extLst>
      <p:ext uri="{BB962C8B-B14F-4D97-AF65-F5344CB8AC3E}">
        <p14:creationId xmlns:p14="http://schemas.microsoft.com/office/powerpoint/2010/main" val="2143099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1A5298-575A-4D3A-B327-0360D47EBFD0}" type="datetimeFigureOut">
              <a:rPr lang="en-US" smtClean="0"/>
              <a:t>3/25/2018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09DF43-ED97-45CB-BF92-B357C0AC58AB}" type="slidenum">
              <a:rPr lang="en-US" smtClean="0"/>
              <a:t>‹#›</a:t>
            </a:fld>
            <a:endParaRPr lang="en-US"/>
          </a:p>
        </p:txBody>
      </p:sp>
    </p:spTree>
    <p:extLst>
      <p:ext uri="{BB962C8B-B14F-4D97-AF65-F5344CB8AC3E}">
        <p14:creationId xmlns:p14="http://schemas.microsoft.com/office/powerpoint/2010/main" val="2728400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1A5298-575A-4D3A-B327-0360D47EBFD0}" type="datetimeFigureOut">
              <a:rPr lang="en-US" smtClean="0"/>
              <a:t>3/25/2018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09DF43-ED97-45CB-BF92-B357C0AC58AB}" type="slidenum">
              <a:rPr lang="en-US" smtClean="0"/>
              <a:t>‹#›</a:t>
            </a:fld>
            <a:endParaRPr lang="en-US"/>
          </a:p>
        </p:txBody>
      </p:sp>
    </p:spTree>
    <p:extLst>
      <p:ext uri="{BB962C8B-B14F-4D97-AF65-F5344CB8AC3E}">
        <p14:creationId xmlns:p14="http://schemas.microsoft.com/office/powerpoint/2010/main" val="1816969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1A5298-575A-4D3A-B327-0360D47EBFD0}" type="datetimeFigureOut">
              <a:rPr lang="en-US" smtClean="0"/>
              <a:t>3/25/2018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9DF43-ED97-45CB-BF92-B357C0AC58AB}" type="slidenum">
              <a:rPr lang="en-US" smtClean="0"/>
              <a:t>‹#›</a:t>
            </a:fld>
            <a:endParaRPr lang="en-US"/>
          </a:p>
        </p:txBody>
      </p:sp>
    </p:spTree>
    <p:extLst>
      <p:ext uri="{BB962C8B-B14F-4D97-AF65-F5344CB8AC3E}">
        <p14:creationId xmlns:p14="http://schemas.microsoft.com/office/powerpoint/2010/main" val="1294557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1A5298-575A-4D3A-B327-0360D47EBFD0}" type="datetimeFigureOut">
              <a:rPr lang="en-US" smtClean="0"/>
              <a:t>3/25/2018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9DF43-ED97-45CB-BF92-B357C0AC58AB}" type="slidenum">
              <a:rPr lang="en-US" smtClean="0"/>
              <a:t>‹#›</a:t>
            </a:fld>
            <a:endParaRPr lang="en-US"/>
          </a:p>
        </p:txBody>
      </p:sp>
    </p:spTree>
    <p:extLst>
      <p:ext uri="{BB962C8B-B14F-4D97-AF65-F5344CB8AC3E}">
        <p14:creationId xmlns:p14="http://schemas.microsoft.com/office/powerpoint/2010/main" val="236097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A5298-575A-4D3A-B327-0360D47EBFD0}" type="datetimeFigureOut">
              <a:rPr lang="en-US" smtClean="0"/>
              <a:t>3/25/2018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9DF43-ED97-45CB-BF92-B357C0AC58AB}" type="slidenum">
              <a:rPr lang="en-US" smtClean="0"/>
              <a:t>‹#›</a:t>
            </a:fld>
            <a:endParaRPr lang="en-US"/>
          </a:p>
        </p:txBody>
      </p:sp>
    </p:spTree>
    <p:extLst>
      <p:ext uri="{BB962C8B-B14F-4D97-AF65-F5344CB8AC3E}">
        <p14:creationId xmlns:p14="http://schemas.microsoft.com/office/powerpoint/2010/main" val="1744496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timesofindia.indiatimes.com/topic/Dharmendra-Pradhan"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5943600"/>
          </a:xfrm>
        </p:spPr>
        <p:txBody>
          <a:bodyPr/>
          <a:lstStyle/>
          <a:p>
            <a:r>
              <a:rPr lang="en-US" dirty="0" smtClean="0"/>
              <a:t/>
            </a:r>
            <a:br>
              <a:rPr lang="en-US" dirty="0" smtClean="0"/>
            </a:br>
            <a:r>
              <a:rPr lang="en-US" dirty="0"/>
              <a:t/>
            </a:r>
            <a:br>
              <a:rPr lang="en-US" dirty="0"/>
            </a:br>
            <a:r>
              <a:rPr lang="en-US" dirty="0" smtClean="0"/>
              <a:t/>
            </a:r>
            <a:br>
              <a:rPr lang="en-US" dirty="0" smtClean="0"/>
            </a:br>
            <a:r>
              <a:rPr lang="en-US" dirty="0" smtClean="0"/>
              <a:t>CGC_REBOUNDER</a:t>
            </a:r>
            <a:br>
              <a:rPr lang="en-US" dirty="0" smtClean="0"/>
            </a:br>
            <a:r>
              <a:rPr lang="en-US" dirty="0"/>
              <a:t>T</a:t>
            </a:r>
            <a:r>
              <a:rPr lang="en-US" dirty="0" smtClean="0"/>
              <a:t>eam member</a:t>
            </a:r>
            <a:br>
              <a:rPr lang="en-US" dirty="0" smtClean="0"/>
            </a:br>
            <a:r>
              <a:rPr lang="en-US" dirty="0" err="1" smtClean="0"/>
              <a:t>Bhawna</a:t>
            </a:r>
            <a:r>
              <a:rPr lang="en-US" dirty="0" smtClean="0"/>
              <a:t> Rajput(Captain)</a:t>
            </a:r>
            <a:br>
              <a:rPr lang="en-US" dirty="0" smtClean="0"/>
            </a:br>
            <a:r>
              <a:rPr lang="en-US" dirty="0" err="1" smtClean="0"/>
              <a:t>Himanshu</a:t>
            </a:r>
            <a:r>
              <a:rPr lang="en-US" dirty="0" smtClean="0"/>
              <a:t> Kumar</a:t>
            </a:r>
            <a:br>
              <a:rPr lang="en-US" dirty="0" smtClean="0"/>
            </a:br>
            <a:r>
              <a:rPr lang="en-US" dirty="0" err="1" smtClean="0"/>
              <a:t>Surendra</a:t>
            </a:r>
            <a:r>
              <a:rPr lang="en-US" dirty="0" smtClean="0"/>
              <a:t> Singh </a:t>
            </a:r>
            <a:r>
              <a:rPr lang="en-US" dirty="0" err="1" smtClean="0"/>
              <a:t>Hada</a:t>
            </a:r>
            <a:endParaRPr lang="en-US" dirty="0"/>
          </a:p>
        </p:txBody>
      </p:sp>
      <p:sp>
        <p:nvSpPr>
          <p:cNvPr id="3" name="Subtitle 2"/>
          <p:cNvSpPr>
            <a:spLocks noGrp="1"/>
          </p:cNvSpPr>
          <p:nvPr>
            <p:ph type="subTitle" idx="1"/>
          </p:nvPr>
        </p:nvSpPr>
        <p:spPr>
          <a:xfrm flipH="1" flipV="1">
            <a:off x="9143999" y="6781800"/>
            <a:ext cx="45719" cy="76200"/>
          </a:xfrm>
        </p:spPr>
        <p:txBody>
          <a:bodyPr>
            <a:normAutofit fontScale="25000" lnSpcReduction="20000"/>
          </a:bodyPr>
          <a:lstStyle/>
          <a:p>
            <a:endParaRPr lang="en-US" dirty="0"/>
          </a:p>
        </p:txBody>
      </p:sp>
      <p:pic>
        <p:nvPicPr>
          <p:cNvPr id="1026" name="Picture 2" descr="C:\Users\This pc\Desktop\Deloite\Deloi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28600"/>
            <a:ext cx="3354245"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37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endParaRPr lang="en-US" dirty="0"/>
          </a:p>
        </p:txBody>
      </p:sp>
    </p:spTree>
    <p:extLst>
      <p:ext uri="{BB962C8B-B14F-4D97-AF65-F5344CB8AC3E}">
        <p14:creationId xmlns:p14="http://schemas.microsoft.com/office/powerpoint/2010/main" val="1181633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582341"/>
            <a:ext cx="8077200" cy="5693866"/>
          </a:xfrm>
          <a:prstGeom prst="rect">
            <a:avLst/>
          </a:prstGeom>
        </p:spPr>
        <p:txBody>
          <a:bodyPr wrap="square">
            <a:spAutoFit/>
          </a:bodyPr>
          <a:lstStyle/>
          <a:p>
            <a:pPr>
              <a:buFont typeface="Wingdings" pitchFamily="2" charset="2"/>
              <a:buChar char="Ø"/>
            </a:pPr>
            <a:r>
              <a:rPr lang="en-US" sz="2800" dirty="0" smtClean="0"/>
              <a:t>Transportation for running the vehicles.</a:t>
            </a:r>
          </a:p>
          <a:p>
            <a:pPr>
              <a:buFont typeface="Wingdings" pitchFamily="2" charset="2"/>
              <a:buChar char="Ø"/>
            </a:pPr>
            <a:r>
              <a:rPr lang="en-US" sz="2800" dirty="0" smtClean="0"/>
              <a:t>In power stations where diesel is used to produce electricity.</a:t>
            </a:r>
          </a:p>
          <a:p>
            <a:pPr>
              <a:buFont typeface="Wingdings" pitchFamily="2" charset="2"/>
              <a:buChar char="Ø"/>
            </a:pPr>
            <a:r>
              <a:rPr lang="en-US" sz="2800" dirty="0" smtClean="0"/>
              <a:t>For smooth running of machines, in which lubricating oil is used.</a:t>
            </a:r>
          </a:p>
          <a:p>
            <a:pPr>
              <a:buFont typeface="Wingdings" pitchFamily="2" charset="2"/>
              <a:buChar char="Ø"/>
            </a:pPr>
            <a:r>
              <a:rPr lang="en-US" sz="2800" dirty="0" smtClean="0"/>
              <a:t>For domestic and lightning purposes in which kerosene is used.</a:t>
            </a:r>
          </a:p>
          <a:p>
            <a:pPr>
              <a:buFont typeface="Wingdings" pitchFamily="2" charset="2"/>
              <a:buChar char="Ø"/>
            </a:pPr>
            <a:r>
              <a:rPr lang="en-US" sz="2800" dirty="0" smtClean="0"/>
              <a:t>For the construction of metal roads in which tar is used.</a:t>
            </a:r>
          </a:p>
          <a:p>
            <a:pPr>
              <a:buFont typeface="Wingdings" pitchFamily="2" charset="2"/>
              <a:buChar char="Ø"/>
            </a:pPr>
            <a:r>
              <a:rPr lang="en-US" sz="2800" dirty="0" smtClean="0"/>
              <a:t>For the manufacturing of candles and pharmaceuticals in which paraffin and Vaseline are used.</a:t>
            </a:r>
          </a:p>
          <a:p>
            <a:endParaRPr lang="en-US" sz="2800" dirty="0"/>
          </a:p>
        </p:txBody>
      </p:sp>
    </p:spTree>
    <p:extLst>
      <p:ext uri="{BB962C8B-B14F-4D97-AF65-F5344CB8AC3E}">
        <p14:creationId xmlns:p14="http://schemas.microsoft.com/office/powerpoint/2010/main" val="231409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356651"/>
            <a:ext cx="4572000" cy="7571303"/>
          </a:xfrm>
          <a:prstGeom prst="rect">
            <a:avLst/>
          </a:prstGeom>
        </p:spPr>
        <p:txBody>
          <a:bodyPr>
            <a:spAutoFit/>
          </a:bodyPr>
          <a:lstStyle/>
          <a:p>
            <a:r>
              <a:rPr lang="en-US" dirty="0"/>
              <a:t>When you ask them to fill petrol for </a:t>
            </a:r>
            <a:r>
              <a:rPr lang="en-US" dirty="0" err="1"/>
              <a:t>Rs</a:t>
            </a:r>
            <a:r>
              <a:rPr lang="en-US" dirty="0"/>
              <a:t> 1,000 , the attendant fills up the oil only for </a:t>
            </a:r>
            <a:r>
              <a:rPr lang="en-US" dirty="0" err="1"/>
              <a:t>Rs</a:t>
            </a:r>
            <a:r>
              <a:rPr lang="en-US" dirty="0"/>
              <a:t> 200 . When you ask him why he </a:t>
            </a:r>
            <a:r>
              <a:rPr lang="en-US" dirty="0" err="1"/>
              <a:t>didnt</a:t>
            </a:r>
            <a:r>
              <a:rPr lang="en-US" dirty="0"/>
              <a:t> fill up for </a:t>
            </a:r>
            <a:r>
              <a:rPr lang="en-US" dirty="0" err="1"/>
              <a:t>Rs</a:t>
            </a:r>
            <a:r>
              <a:rPr lang="en-US" dirty="0"/>
              <a:t> 1,000 . He will give a innocent smile and say that he heard </a:t>
            </a:r>
            <a:r>
              <a:rPr lang="en-US" dirty="0" err="1"/>
              <a:t>Rs</a:t>
            </a:r>
            <a:r>
              <a:rPr lang="en-US" dirty="0"/>
              <a:t> 200 and he will fill remaining </a:t>
            </a:r>
            <a:r>
              <a:rPr lang="en-US" dirty="0" err="1"/>
              <a:t>Rs</a:t>
            </a:r>
            <a:r>
              <a:rPr lang="en-US" dirty="0"/>
              <a:t> 800 , he resets the meter and fills up another </a:t>
            </a:r>
            <a:r>
              <a:rPr lang="en-US" dirty="0" err="1"/>
              <a:t>Rs</a:t>
            </a:r>
            <a:r>
              <a:rPr lang="en-US" dirty="0"/>
              <a:t> 800 petrol and you pay </a:t>
            </a:r>
            <a:r>
              <a:rPr lang="en-US" dirty="0" err="1"/>
              <a:t>Rs</a:t>
            </a:r>
            <a:r>
              <a:rPr lang="en-US" dirty="0"/>
              <a:t> 1,000 (200+800).</a:t>
            </a:r>
          </a:p>
          <a:p>
            <a:r>
              <a:rPr lang="en-US" dirty="0" err="1"/>
              <a:t>Whats</a:t>
            </a:r>
            <a:r>
              <a:rPr lang="en-US" dirty="0"/>
              <a:t> the scam here ? The problem is that he never resets the meter to 0 , he continues from the </a:t>
            </a:r>
            <a:r>
              <a:rPr lang="en-US" dirty="0" err="1"/>
              <a:t>Rs</a:t>
            </a:r>
            <a:r>
              <a:rPr lang="en-US" dirty="0"/>
              <a:t> 200 point itself and go till </a:t>
            </a:r>
            <a:r>
              <a:rPr lang="en-US" dirty="0" err="1"/>
              <a:t>Rs</a:t>
            </a:r>
            <a:r>
              <a:rPr lang="en-US" dirty="0"/>
              <a:t> 800 , so in reality you only get the petrol worth </a:t>
            </a:r>
            <a:r>
              <a:rPr lang="en-US" dirty="0" err="1"/>
              <a:t>Rs</a:t>
            </a:r>
            <a:r>
              <a:rPr lang="en-US" dirty="0"/>
              <a:t> 800, but pay </a:t>
            </a:r>
            <a:r>
              <a:rPr lang="en-US" dirty="0" err="1"/>
              <a:t>Rs</a:t>
            </a:r>
            <a:r>
              <a:rPr lang="en-US" dirty="0"/>
              <a:t> 1,000 . The trick here is that when he says that he is resetting the meter to 0 and moves towards it, at that some moment, another team mate of attendant will disturb you with some question like – “Sir, Cash or Card?” , or “Sir, PUC </a:t>
            </a:r>
            <a:r>
              <a:rPr lang="en-US" dirty="0" err="1"/>
              <a:t>karana</a:t>
            </a:r>
            <a:r>
              <a:rPr lang="en-US" dirty="0"/>
              <a:t> </a:t>
            </a:r>
            <a:r>
              <a:rPr lang="en-US" dirty="0" err="1"/>
              <a:t>hai</a:t>
            </a:r>
            <a:r>
              <a:rPr lang="en-US" dirty="0"/>
              <a:t> </a:t>
            </a:r>
            <a:r>
              <a:rPr lang="en-US" dirty="0" err="1"/>
              <a:t>kya</a:t>
            </a:r>
            <a:r>
              <a:rPr lang="en-US" dirty="0"/>
              <a:t>?” , Or “Sir can you fill up this coupon ?” .</a:t>
            </a:r>
          </a:p>
          <a:p>
            <a:r>
              <a:rPr lang="en-US" dirty="0"/>
              <a:t>As a human tendency – you will have to look at him or hear him and in those 3-4 seconds , the main </a:t>
            </a:r>
            <a:r>
              <a:rPr lang="en-US" dirty="0" err="1"/>
              <a:t>attendent</a:t>
            </a:r>
            <a:r>
              <a:rPr lang="en-US" dirty="0"/>
              <a:t> will start the meter again and by the time you look at the meter, its somewhere near 300-400 , and you feel that the meter has restarted starting from 0 , but actually it was just continued from 200 point only. So you loose </a:t>
            </a:r>
            <a:r>
              <a:rPr lang="en-US" dirty="0" err="1"/>
              <a:t>Rs</a:t>
            </a:r>
            <a:r>
              <a:rPr lang="en-US" dirty="0"/>
              <a:t> 200 here.</a:t>
            </a:r>
          </a:p>
        </p:txBody>
      </p:sp>
    </p:spTree>
    <p:extLst>
      <p:ext uri="{BB962C8B-B14F-4D97-AF65-F5344CB8AC3E}">
        <p14:creationId xmlns:p14="http://schemas.microsoft.com/office/powerpoint/2010/main" val="2528678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997839"/>
            <a:ext cx="4572000" cy="2862322"/>
          </a:xfrm>
          <a:prstGeom prst="rect">
            <a:avLst/>
          </a:prstGeom>
        </p:spPr>
        <p:txBody>
          <a:bodyPr>
            <a:spAutoFit/>
          </a:bodyPr>
          <a:lstStyle/>
          <a:p>
            <a:r>
              <a:rPr lang="en-US" dirty="0"/>
              <a:t>Oil minister </a:t>
            </a:r>
            <a:r>
              <a:rPr lang="en-US" dirty="0" err="1">
                <a:hlinkClick r:id="rId2"/>
              </a:rPr>
              <a:t>Dharmendra</a:t>
            </a:r>
            <a:r>
              <a:rPr lang="en-US" dirty="0">
                <a:hlinkClick r:id="rId2"/>
              </a:rPr>
              <a:t> </a:t>
            </a:r>
            <a:r>
              <a:rPr lang="en-US" dirty="0" err="1">
                <a:hlinkClick r:id="rId2"/>
              </a:rPr>
              <a:t>Pradhan</a:t>
            </a:r>
            <a:r>
              <a:rPr lang="en-US" dirty="0"/>
              <a:t> on Monday ordered an inspection of all petrol pumps in Uttar Pradesh and random checks elsewhere to detect short-selling of petrol and diesel by tampering with the system in dispensing units.</a:t>
            </a:r>
            <a:r>
              <a:rPr lang="en-US" dirty="0" smtClean="0"/>
              <a:t/>
            </a:r>
            <a:br>
              <a:rPr lang="en-US" dirty="0" smtClean="0"/>
            </a:br>
            <a:r>
              <a:rPr lang="en-US" dirty="0"/>
              <a:t>The move comes after the Uttar Pradesh Special Task Force (STF) conducted raids on 11 petrol pumps in the state and discovered the alleged stealing of 50ml of fuel in every </a:t>
            </a:r>
            <a:r>
              <a:rPr lang="en-US" dirty="0" err="1"/>
              <a:t>litre</a:t>
            </a:r>
            <a:r>
              <a:rPr lang="en-US" dirty="0"/>
              <a:t> dispensed to customers.</a:t>
            </a:r>
          </a:p>
        </p:txBody>
      </p:sp>
    </p:spTree>
    <p:extLst>
      <p:ext uri="{BB962C8B-B14F-4D97-AF65-F5344CB8AC3E}">
        <p14:creationId xmlns:p14="http://schemas.microsoft.com/office/powerpoint/2010/main" val="3223993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sz="half" idx="2"/>
          </p:nvPr>
        </p:nvSpPr>
        <p:spPr/>
        <p:txBody>
          <a:bodyPr>
            <a:normAutofit fontScale="77500" lnSpcReduction="20000"/>
          </a:bodyPr>
          <a:lstStyle/>
          <a:p>
            <a:r>
              <a:rPr lang="en-US" dirty="0"/>
              <a:t>The appliance has a display screen and when installed in a vehicle records the exact quantity of fuel filled during each refill and even records the data for future reference</a:t>
            </a:r>
            <a:r>
              <a:rPr lang="en-US" dirty="0" smtClean="0"/>
              <a:t>.</a:t>
            </a:r>
            <a:r>
              <a:rPr lang="en-US" dirty="0"/>
              <a:t> Analog fuel meters used currently in vehicles only give a rough estimate of the fuel present, says </a:t>
            </a:r>
            <a:r>
              <a:rPr lang="en-US" dirty="0" err="1"/>
              <a:t>Sankalp</a:t>
            </a:r>
            <a:r>
              <a:rPr lang="en-US" dirty="0"/>
              <a:t>, adding that this helps some petrol pump attendants to hoodwink customers. Also, the analog meters give no idea about the amount of fuel present when in reserve mode.</a:t>
            </a:r>
          </a:p>
        </p:txBody>
      </p:sp>
      <p:pic>
        <p:nvPicPr>
          <p:cNvPr id="3074"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348706"/>
            <a:ext cx="40386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133600"/>
            <a:ext cx="38862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15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1964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1964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418</Words>
  <Application>Microsoft Office PowerPoint</Application>
  <PresentationFormat>On-screen Show (4:3)</PresentationFormat>
  <Paragraphs>13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   CGC_REBOUNDER Team member Bhawna Rajput(Captain) Himanshu Kumar Surendra Singh Hada</vt:lpstr>
      <vt:lpstr>Content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This pc</dc:creator>
  <cp:lastModifiedBy>This pc</cp:lastModifiedBy>
  <cp:revision>6</cp:revision>
  <dcterms:created xsi:type="dcterms:W3CDTF">2018-03-26T04:47:17Z</dcterms:created>
  <dcterms:modified xsi:type="dcterms:W3CDTF">2018-03-26T06:06:01Z</dcterms:modified>
</cp:coreProperties>
</file>