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57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4DAEF-596B-4C32-82A0-05E188FF77DE}" type="doc">
      <dgm:prSet loTypeId="urn:microsoft.com/office/officeart/2005/8/layout/cycle2" loCatId="cycle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BA9D44C-3545-4C56-9A1C-52E5602544E5}">
      <dgm:prSet phldrT="[Text]"/>
      <dgm:spPr/>
      <dgm:t>
        <a:bodyPr/>
        <a:lstStyle/>
        <a:p>
          <a:r>
            <a:rPr lang="en-US" dirty="0" smtClean="0"/>
            <a:t>Android API</a:t>
          </a:r>
          <a:endParaRPr lang="en-US" dirty="0"/>
        </a:p>
      </dgm:t>
    </dgm:pt>
    <dgm:pt modelId="{8EFB4466-31DC-43A7-B723-D1ED73557FD3}" type="parTrans" cxnId="{F33537D9-4B3B-48FD-93FC-E55060F026E2}">
      <dgm:prSet/>
      <dgm:spPr/>
      <dgm:t>
        <a:bodyPr/>
        <a:lstStyle/>
        <a:p>
          <a:endParaRPr lang="en-US"/>
        </a:p>
      </dgm:t>
    </dgm:pt>
    <dgm:pt modelId="{47234B3F-E22F-4D72-A96C-47F3AA357F9C}" type="sibTrans" cxnId="{F33537D9-4B3B-48FD-93FC-E55060F026E2}">
      <dgm:prSet/>
      <dgm:spPr/>
      <dgm:t>
        <a:bodyPr/>
        <a:lstStyle/>
        <a:p>
          <a:endParaRPr lang="en-US"/>
        </a:p>
      </dgm:t>
    </dgm:pt>
    <dgm:pt modelId="{FE4AEDB4-B2E4-4385-8229-9AD25757507B}">
      <dgm:prSet phldrT="[Text]"/>
      <dgm:spPr/>
      <dgm:t>
        <a:bodyPr/>
        <a:lstStyle/>
        <a:p>
          <a:r>
            <a:rPr lang="en-US" dirty="0" smtClean="0"/>
            <a:t>Bluetooth API</a:t>
          </a:r>
          <a:endParaRPr lang="en-US" dirty="0"/>
        </a:p>
      </dgm:t>
    </dgm:pt>
    <dgm:pt modelId="{8A5A1B49-772F-4CD8-8537-262520DA4421}" type="parTrans" cxnId="{6F2820B0-4911-4F7E-AE61-8D30BDA22995}">
      <dgm:prSet/>
      <dgm:spPr/>
      <dgm:t>
        <a:bodyPr/>
        <a:lstStyle/>
        <a:p>
          <a:endParaRPr lang="en-US"/>
        </a:p>
      </dgm:t>
    </dgm:pt>
    <dgm:pt modelId="{34566AEA-FEF2-4049-9F80-2F792B5B7EB7}" type="sibTrans" cxnId="{6F2820B0-4911-4F7E-AE61-8D30BDA22995}">
      <dgm:prSet/>
      <dgm:spPr/>
      <dgm:t>
        <a:bodyPr/>
        <a:lstStyle/>
        <a:p>
          <a:endParaRPr lang="en-US"/>
        </a:p>
      </dgm:t>
    </dgm:pt>
    <dgm:pt modelId="{7D2DA4FC-B4F6-46C4-92E7-5F51C00EE12C}">
      <dgm:prSet phldrT="[Text]"/>
      <dgm:spPr/>
      <dgm:t>
        <a:bodyPr/>
        <a:lstStyle/>
        <a:p>
          <a:r>
            <a:rPr lang="en-US" dirty="0" smtClean="0"/>
            <a:t>HC-05</a:t>
          </a:r>
          <a:endParaRPr lang="en-US" dirty="0"/>
        </a:p>
      </dgm:t>
    </dgm:pt>
    <dgm:pt modelId="{9BECDC6A-8A89-4411-BB5F-23189A90CD6B}" type="parTrans" cxnId="{02AA5C90-FAEF-490C-B726-283922C20712}">
      <dgm:prSet/>
      <dgm:spPr/>
      <dgm:t>
        <a:bodyPr/>
        <a:lstStyle/>
        <a:p>
          <a:endParaRPr lang="en-US"/>
        </a:p>
      </dgm:t>
    </dgm:pt>
    <dgm:pt modelId="{83FFA613-90EA-4132-B521-0170C6878ED9}" type="sibTrans" cxnId="{02AA5C90-FAEF-490C-B726-283922C20712}">
      <dgm:prSet/>
      <dgm:spPr/>
      <dgm:t>
        <a:bodyPr/>
        <a:lstStyle/>
        <a:p>
          <a:endParaRPr lang="en-US"/>
        </a:p>
      </dgm:t>
    </dgm:pt>
    <dgm:pt modelId="{425C0EFD-B216-4B89-84C8-35F094611306}">
      <dgm:prSet phldrT="[Text]"/>
      <dgm:spPr/>
      <dgm:t>
        <a:bodyPr/>
        <a:lstStyle/>
        <a:p>
          <a:r>
            <a:rPr lang="en-US" dirty="0" smtClean="0"/>
            <a:t>Embedded system data</a:t>
          </a:r>
          <a:endParaRPr lang="en-US" dirty="0"/>
        </a:p>
      </dgm:t>
    </dgm:pt>
    <dgm:pt modelId="{608D1D9D-EBD6-46A6-9524-5AE4C692AE2A}" type="parTrans" cxnId="{466387C9-00CA-4F25-A3F7-1B76D71728C3}">
      <dgm:prSet/>
      <dgm:spPr/>
      <dgm:t>
        <a:bodyPr/>
        <a:lstStyle/>
        <a:p>
          <a:endParaRPr lang="en-US"/>
        </a:p>
      </dgm:t>
    </dgm:pt>
    <dgm:pt modelId="{E2458BF3-98C9-4742-B7F7-C74236F1C638}" type="sibTrans" cxnId="{466387C9-00CA-4F25-A3F7-1B76D71728C3}">
      <dgm:prSet/>
      <dgm:spPr/>
      <dgm:t>
        <a:bodyPr/>
        <a:lstStyle/>
        <a:p>
          <a:endParaRPr lang="en-US"/>
        </a:p>
      </dgm:t>
    </dgm:pt>
    <dgm:pt modelId="{62F5A2DD-5399-4223-A700-4BB25E27797F}">
      <dgm:prSet phldrT="[Text]"/>
      <dgm:spPr/>
      <dgm:t>
        <a:bodyPr/>
        <a:lstStyle/>
        <a:p>
          <a:r>
            <a:rPr lang="en-US" dirty="0" smtClean="0"/>
            <a:t>Fuel Gauge</a:t>
          </a:r>
          <a:endParaRPr lang="en-US" dirty="0"/>
        </a:p>
      </dgm:t>
    </dgm:pt>
    <dgm:pt modelId="{453C1C8B-4A89-42CB-9922-D0BEB2355ED0}" type="parTrans" cxnId="{2C564DB5-D840-4A8D-9A0F-9154A5889745}">
      <dgm:prSet/>
      <dgm:spPr/>
      <dgm:t>
        <a:bodyPr/>
        <a:lstStyle/>
        <a:p>
          <a:endParaRPr lang="en-US"/>
        </a:p>
      </dgm:t>
    </dgm:pt>
    <dgm:pt modelId="{C5EF1D5A-F0BB-4881-AD6A-C72D4507F05B}" type="sibTrans" cxnId="{2C564DB5-D840-4A8D-9A0F-9154A5889745}">
      <dgm:prSet/>
      <dgm:spPr/>
      <dgm:t>
        <a:bodyPr/>
        <a:lstStyle/>
        <a:p>
          <a:endParaRPr lang="en-US"/>
        </a:p>
      </dgm:t>
    </dgm:pt>
    <dgm:pt modelId="{212818F4-3E15-4534-A3D3-E5169F6E6BA8}" type="pres">
      <dgm:prSet presAssocID="{8584DAEF-596B-4C32-82A0-05E188FF77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26EAD5-C194-489B-9905-D72F9A34DFED}" type="pres">
      <dgm:prSet presAssocID="{3BA9D44C-3545-4C56-9A1C-52E5602544E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BE32-7B74-4B3D-8553-71B9AEBED217}" type="pres">
      <dgm:prSet presAssocID="{47234B3F-E22F-4D72-A96C-47F3AA357F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9BAA437-D420-436C-B37E-5CB7421CFBF1}" type="pres">
      <dgm:prSet presAssocID="{47234B3F-E22F-4D72-A96C-47F3AA357F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210A302-58B0-4F69-B543-F86257C6E78A}" type="pres">
      <dgm:prSet presAssocID="{FE4AEDB4-B2E4-4385-8229-9AD25757507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23877-2205-4B1E-A6AD-CD771A752040}" type="pres">
      <dgm:prSet presAssocID="{34566AEA-FEF2-4049-9F80-2F792B5B7EB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816835-743A-4B8A-A371-18D631D08A2E}" type="pres">
      <dgm:prSet presAssocID="{34566AEA-FEF2-4049-9F80-2F792B5B7EB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81C1C34-C7D0-4097-A5CC-1593933665E0}" type="pres">
      <dgm:prSet presAssocID="{7D2DA4FC-B4F6-46C4-92E7-5F51C00EE12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8FC37-BFF3-410D-9BAF-372D9709549F}" type="pres">
      <dgm:prSet presAssocID="{83FFA613-90EA-4132-B521-0170C6878ED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A23A53C-4E33-46CE-98E0-80F54C1D54EE}" type="pres">
      <dgm:prSet presAssocID="{83FFA613-90EA-4132-B521-0170C6878ED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5065E9E-A6F5-437F-A9C7-CB8CA056CF49}" type="pres">
      <dgm:prSet presAssocID="{425C0EFD-B216-4B89-84C8-35F09461130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43836-B1E8-4E11-85E4-54A262B899E1}" type="pres">
      <dgm:prSet presAssocID="{E2458BF3-98C9-4742-B7F7-C74236F1C63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59D8720-B385-43DD-AA06-C1C2B1DAD54C}" type="pres">
      <dgm:prSet presAssocID="{E2458BF3-98C9-4742-B7F7-C74236F1C63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3967F47-F2EE-48B8-AA6F-800F931B978C}" type="pres">
      <dgm:prSet presAssocID="{62F5A2DD-5399-4223-A700-4BB25E27797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A7153-46A3-4AA6-B11D-09E5977E1601}" type="pres">
      <dgm:prSet presAssocID="{C5EF1D5A-F0BB-4881-AD6A-C72D4507F05B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3C9C8BE-5D8A-4CEB-99F5-5C5B57A0AE61}" type="pres">
      <dgm:prSet presAssocID="{C5EF1D5A-F0BB-4881-AD6A-C72D4507F05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EFA8EC6-EF0A-4D4A-BF12-A4CD1DB7BBB1}" type="presOf" srcId="{47234B3F-E22F-4D72-A96C-47F3AA357F9C}" destId="{A9BAA437-D420-436C-B37E-5CB7421CFBF1}" srcOrd="1" destOrd="0" presId="urn:microsoft.com/office/officeart/2005/8/layout/cycle2"/>
    <dgm:cxn modelId="{5C2DC71E-8085-43F2-A3CA-103AEBF60D4F}" type="presOf" srcId="{47234B3F-E22F-4D72-A96C-47F3AA357F9C}" destId="{DF77BE32-7B74-4B3D-8553-71B9AEBED217}" srcOrd="0" destOrd="0" presId="urn:microsoft.com/office/officeart/2005/8/layout/cycle2"/>
    <dgm:cxn modelId="{18FB53C7-3895-42BC-AB9B-AD55060147E7}" type="presOf" srcId="{3BA9D44C-3545-4C56-9A1C-52E5602544E5}" destId="{D526EAD5-C194-489B-9905-D72F9A34DFED}" srcOrd="0" destOrd="0" presId="urn:microsoft.com/office/officeart/2005/8/layout/cycle2"/>
    <dgm:cxn modelId="{656910F6-E781-4AF7-B866-DA6B09379128}" type="presOf" srcId="{C5EF1D5A-F0BB-4881-AD6A-C72D4507F05B}" destId="{E83A7153-46A3-4AA6-B11D-09E5977E1601}" srcOrd="0" destOrd="0" presId="urn:microsoft.com/office/officeart/2005/8/layout/cycle2"/>
    <dgm:cxn modelId="{0DA8BF25-4AFF-4945-848F-4FCD0311A095}" type="presOf" srcId="{34566AEA-FEF2-4049-9F80-2F792B5B7EB7}" destId="{7F523877-2205-4B1E-A6AD-CD771A752040}" srcOrd="0" destOrd="0" presId="urn:microsoft.com/office/officeart/2005/8/layout/cycle2"/>
    <dgm:cxn modelId="{6F2820B0-4911-4F7E-AE61-8D30BDA22995}" srcId="{8584DAEF-596B-4C32-82A0-05E188FF77DE}" destId="{FE4AEDB4-B2E4-4385-8229-9AD25757507B}" srcOrd="1" destOrd="0" parTransId="{8A5A1B49-772F-4CD8-8537-262520DA4421}" sibTransId="{34566AEA-FEF2-4049-9F80-2F792B5B7EB7}"/>
    <dgm:cxn modelId="{A079F4EF-2916-4922-9259-E45AE8148F1E}" type="presOf" srcId="{E2458BF3-98C9-4742-B7F7-C74236F1C638}" destId="{9C643836-B1E8-4E11-85E4-54A262B899E1}" srcOrd="0" destOrd="0" presId="urn:microsoft.com/office/officeart/2005/8/layout/cycle2"/>
    <dgm:cxn modelId="{6E92A07D-0AC7-4F09-9E0B-78CF90A9A118}" type="presOf" srcId="{425C0EFD-B216-4B89-84C8-35F094611306}" destId="{05065E9E-A6F5-437F-A9C7-CB8CA056CF49}" srcOrd="0" destOrd="0" presId="urn:microsoft.com/office/officeart/2005/8/layout/cycle2"/>
    <dgm:cxn modelId="{466387C9-00CA-4F25-A3F7-1B76D71728C3}" srcId="{8584DAEF-596B-4C32-82A0-05E188FF77DE}" destId="{425C0EFD-B216-4B89-84C8-35F094611306}" srcOrd="3" destOrd="0" parTransId="{608D1D9D-EBD6-46A6-9524-5AE4C692AE2A}" sibTransId="{E2458BF3-98C9-4742-B7F7-C74236F1C638}"/>
    <dgm:cxn modelId="{F33537D9-4B3B-48FD-93FC-E55060F026E2}" srcId="{8584DAEF-596B-4C32-82A0-05E188FF77DE}" destId="{3BA9D44C-3545-4C56-9A1C-52E5602544E5}" srcOrd="0" destOrd="0" parTransId="{8EFB4466-31DC-43A7-B723-D1ED73557FD3}" sibTransId="{47234B3F-E22F-4D72-A96C-47F3AA357F9C}"/>
    <dgm:cxn modelId="{002AD0EE-2B68-442A-A2C1-8AD8424FECAA}" type="presOf" srcId="{8584DAEF-596B-4C32-82A0-05E188FF77DE}" destId="{212818F4-3E15-4534-A3D3-E5169F6E6BA8}" srcOrd="0" destOrd="0" presId="urn:microsoft.com/office/officeart/2005/8/layout/cycle2"/>
    <dgm:cxn modelId="{44E34658-18A2-4C32-B744-39817D2AC1EF}" type="presOf" srcId="{7D2DA4FC-B4F6-46C4-92E7-5F51C00EE12C}" destId="{D81C1C34-C7D0-4097-A5CC-1593933665E0}" srcOrd="0" destOrd="0" presId="urn:microsoft.com/office/officeart/2005/8/layout/cycle2"/>
    <dgm:cxn modelId="{02AA5C90-FAEF-490C-B726-283922C20712}" srcId="{8584DAEF-596B-4C32-82A0-05E188FF77DE}" destId="{7D2DA4FC-B4F6-46C4-92E7-5F51C00EE12C}" srcOrd="2" destOrd="0" parTransId="{9BECDC6A-8A89-4411-BB5F-23189A90CD6B}" sibTransId="{83FFA613-90EA-4132-B521-0170C6878ED9}"/>
    <dgm:cxn modelId="{F3428AB2-FF91-4B19-AA3F-403C63EEF4F8}" type="presOf" srcId="{C5EF1D5A-F0BB-4881-AD6A-C72D4507F05B}" destId="{53C9C8BE-5D8A-4CEB-99F5-5C5B57A0AE61}" srcOrd="1" destOrd="0" presId="urn:microsoft.com/office/officeart/2005/8/layout/cycle2"/>
    <dgm:cxn modelId="{14FC36F3-88C9-4200-A639-25FF0043C29A}" type="presOf" srcId="{FE4AEDB4-B2E4-4385-8229-9AD25757507B}" destId="{B210A302-58B0-4F69-B543-F86257C6E78A}" srcOrd="0" destOrd="0" presId="urn:microsoft.com/office/officeart/2005/8/layout/cycle2"/>
    <dgm:cxn modelId="{2C564DB5-D840-4A8D-9A0F-9154A5889745}" srcId="{8584DAEF-596B-4C32-82A0-05E188FF77DE}" destId="{62F5A2DD-5399-4223-A700-4BB25E27797F}" srcOrd="4" destOrd="0" parTransId="{453C1C8B-4A89-42CB-9922-D0BEB2355ED0}" sibTransId="{C5EF1D5A-F0BB-4881-AD6A-C72D4507F05B}"/>
    <dgm:cxn modelId="{88330999-3A33-4A49-AD52-DEA50A3FF771}" type="presOf" srcId="{62F5A2DD-5399-4223-A700-4BB25E27797F}" destId="{63967F47-F2EE-48B8-AA6F-800F931B978C}" srcOrd="0" destOrd="0" presId="urn:microsoft.com/office/officeart/2005/8/layout/cycle2"/>
    <dgm:cxn modelId="{396D5CC6-385B-41F2-8789-4E2C095FAD38}" type="presOf" srcId="{34566AEA-FEF2-4049-9F80-2F792B5B7EB7}" destId="{70816835-743A-4B8A-A371-18D631D08A2E}" srcOrd="1" destOrd="0" presId="urn:microsoft.com/office/officeart/2005/8/layout/cycle2"/>
    <dgm:cxn modelId="{5FB9B54D-CB23-4529-8F5C-C108A4B87C04}" type="presOf" srcId="{83FFA613-90EA-4132-B521-0170C6878ED9}" destId="{B8E8FC37-BFF3-410D-9BAF-372D9709549F}" srcOrd="0" destOrd="0" presId="urn:microsoft.com/office/officeart/2005/8/layout/cycle2"/>
    <dgm:cxn modelId="{C87CD298-22CC-493A-8797-47426B99048F}" type="presOf" srcId="{E2458BF3-98C9-4742-B7F7-C74236F1C638}" destId="{B59D8720-B385-43DD-AA06-C1C2B1DAD54C}" srcOrd="1" destOrd="0" presId="urn:microsoft.com/office/officeart/2005/8/layout/cycle2"/>
    <dgm:cxn modelId="{5F5FF671-18B1-4C1B-8AD3-D5B18F0CDF8C}" type="presOf" srcId="{83FFA613-90EA-4132-B521-0170C6878ED9}" destId="{9A23A53C-4E33-46CE-98E0-80F54C1D54EE}" srcOrd="1" destOrd="0" presId="urn:microsoft.com/office/officeart/2005/8/layout/cycle2"/>
    <dgm:cxn modelId="{5740BA6A-B65A-4F6B-A9E1-3C743CE52BCC}" type="presParOf" srcId="{212818F4-3E15-4534-A3D3-E5169F6E6BA8}" destId="{D526EAD5-C194-489B-9905-D72F9A34DFED}" srcOrd="0" destOrd="0" presId="urn:microsoft.com/office/officeart/2005/8/layout/cycle2"/>
    <dgm:cxn modelId="{5DB35493-67C9-4CDC-B52A-AFC7374AA30B}" type="presParOf" srcId="{212818F4-3E15-4534-A3D3-E5169F6E6BA8}" destId="{DF77BE32-7B74-4B3D-8553-71B9AEBED217}" srcOrd="1" destOrd="0" presId="urn:microsoft.com/office/officeart/2005/8/layout/cycle2"/>
    <dgm:cxn modelId="{1B10004A-8BC3-4BF8-8888-96D63E6CA400}" type="presParOf" srcId="{DF77BE32-7B74-4B3D-8553-71B9AEBED217}" destId="{A9BAA437-D420-436C-B37E-5CB7421CFBF1}" srcOrd="0" destOrd="0" presId="urn:microsoft.com/office/officeart/2005/8/layout/cycle2"/>
    <dgm:cxn modelId="{5D686FEA-DB86-4BE7-A4E5-1FA067891603}" type="presParOf" srcId="{212818F4-3E15-4534-A3D3-E5169F6E6BA8}" destId="{B210A302-58B0-4F69-B543-F86257C6E78A}" srcOrd="2" destOrd="0" presId="urn:microsoft.com/office/officeart/2005/8/layout/cycle2"/>
    <dgm:cxn modelId="{B6AC0D6D-15B8-457A-A2CF-10A7A9638993}" type="presParOf" srcId="{212818F4-3E15-4534-A3D3-E5169F6E6BA8}" destId="{7F523877-2205-4B1E-A6AD-CD771A752040}" srcOrd="3" destOrd="0" presId="urn:microsoft.com/office/officeart/2005/8/layout/cycle2"/>
    <dgm:cxn modelId="{95E0E131-B1F0-424C-ABC9-651D98DDCA12}" type="presParOf" srcId="{7F523877-2205-4B1E-A6AD-CD771A752040}" destId="{70816835-743A-4B8A-A371-18D631D08A2E}" srcOrd="0" destOrd="0" presId="urn:microsoft.com/office/officeart/2005/8/layout/cycle2"/>
    <dgm:cxn modelId="{89132EAC-533D-46F7-832B-D7AE93F366B0}" type="presParOf" srcId="{212818F4-3E15-4534-A3D3-E5169F6E6BA8}" destId="{D81C1C34-C7D0-4097-A5CC-1593933665E0}" srcOrd="4" destOrd="0" presId="urn:microsoft.com/office/officeart/2005/8/layout/cycle2"/>
    <dgm:cxn modelId="{3C1BB114-9A89-4583-A679-56516AD84363}" type="presParOf" srcId="{212818F4-3E15-4534-A3D3-E5169F6E6BA8}" destId="{B8E8FC37-BFF3-410D-9BAF-372D9709549F}" srcOrd="5" destOrd="0" presId="urn:microsoft.com/office/officeart/2005/8/layout/cycle2"/>
    <dgm:cxn modelId="{8EC40E72-F43A-4A38-8641-A2974B3A6CFD}" type="presParOf" srcId="{B8E8FC37-BFF3-410D-9BAF-372D9709549F}" destId="{9A23A53C-4E33-46CE-98E0-80F54C1D54EE}" srcOrd="0" destOrd="0" presId="urn:microsoft.com/office/officeart/2005/8/layout/cycle2"/>
    <dgm:cxn modelId="{B420D457-F3FB-4FEC-83F2-96E13F581DF4}" type="presParOf" srcId="{212818F4-3E15-4534-A3D3-E5169F6E6BA8}" destId="{05065E9E-A6F5-437F-A9C7-CB8CA056CF49}" srcOrd="6" destOrd="0" presId="urn:microsoft.com/office/officeart/2005/8/layout/cycle2"/>
    <dgm:cxn modelId="{2855D070-7B4E-4E1F-8B3B-D3FF1C4298E7}" type="presParOf" srcId="{212818F4-3E15-4534-A3D3-E5169F6E6BA8}" destId="{9C643836-B1E8-4E11-85E4-54A262B899E1}" srcOrd="7" destOrd="0" presId="urn:microsoft.com/office/officeart/2005/8/layout/cycle2"/>
    <dgm:cxn modelId="{25AD53D3-560C-4E47-B97E-99C5535A71AC}" type="presParOf" srcId="{9C643836-B1E8-4E11-85E4-54A262B899E1}" destId="{B59D8720-B385-43DD-AA06-C1C2B1DAD54C}" srcOrd="0" destOrd="0" presId="urn:microsoft.com/office/officeart/2005/8/layout/cycle2"/>
    <dgm:cxn modelId="{C9E8D6EF-5E4F-4F82-BB77-57512E7E5441}" type="presParOf" srcId="{212818F4-3E15-4534-A3D3-E5169F6E6BA8}" destId="{63967F47-F2EE-48B8-AA6F-800F931B978C}" srcOrd="8" destOrd="0" presId="urn:microsoft.com/office/officeart/2005/8/layout/cycle2"/>
    <dgm:cxn modelId="{EC69C74E-929E-44F1-AE1D-515D976D9313}" type="presParOf" srcId="{212818F4-3E15-4534-A3D3-E5169F6E6BA8}" destId="{E83A7153-46A3-4AA6-B11D-09E5977E1601}" srcOrd="9" destOrd="0" presId="urn:microsoft.com/office/officeart/2005/8/layout/cycle2"/>
    <dgm:cxn modelId="{658A7F70-10F1-47BD-94EE-7C31EAB57B84}" type="presParOf" srcId="{E83A7153-46A3-4AA6-B11D-09E5977E1601}" destId="{53C9C8BE-5D8A-4CEB-99F5-5C5B57A0AE6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6EAD5-C194-489B-9905-D72F9A34DFED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Android API</a:t>
          </a:r>
          <a:endParaRPr lang="en-US" sz="1400" kern="1200" dirty="0"/>
        </a:p>
      </dsp:txBody>
      <dsp:txXfrm>
        <a:off x="2614422" y="179995"/>
        <a:ext cx="867155" cy="867155"/>
      </dsp:txXfrm>
    </dsp:sp>
    <dsp:sp modelId="{DF77BE32-7B74-4B3D-8553-71B9AEBED217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32045" y="996915"/>
        <a:ext cx="228964" cy="248335"/>
      </dsp:txXfrm>
    </dsp:sp>
    <dsp:sp modelId="{B210A302-58B0-4F69-B543-F86257C6E78A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Bluetooth API</a:t>
          </a:r>
          <a:endParaRPr lang="en-US" sz="1400" kern="1200" dirty="0"/>
        </a:p>
      </dsp:txBody>
      <dsp:txXfrm>
        <a:off x="4105844" y="1263576"/>
        <a:ext cx="867155" cy="867155"/>
      </dsp:txXfrm>
    </dsp:sp>
    <dsp:sp modelId="{7F523877-2205-4B1E-A6AD-CD771A752040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158126" y="2394156"/>
        <a:ext cx="228964" cy="248335"/>
      </dsp:txXfrm>
    </dsp:sp>
    <dsp:sp modelId="{D81C1C34-C7D0-4097-A5CC-1593933665E0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HC-05</a:t>
          </a:r>
          <a:endParaRPr lang="en-US" sz="1400" kern="1200" dirty="0"/>
        </a:p>
      </dsp:txBody>
      <dsp:txXfrm>
        <a:off x="3536171" y="3016849"/>
        <a:ext cx="867155" cy="867155"/>
      </dsp:txXfrm>
    </dsp:sp>
    <dsp:sp modelId="{B8E8FC37-BFF3-410D-9BAF-372D9709549F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91839" y="3326259"/>
        <a:ext cx="228964" cy="248335"/>
      </dsp:txXfrm>
    </dsp:sp>
    <dsp:sp modelId="{05065E9E-A6F5-437F-A9C7-CB8CA056CF49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Embedded system data</a:t>
          </a:r>
          <a:endParaRPr lang="en-US" sz="1400" kern="1200" dirty="0"/>
        </a:p>
      </dsp:txBody>
      <dsp:txXfrm>
        <a:off x="1692672" y="3016849"/>
        <a:ext cx="867155" cy="867155"/>
      </dsp:txXfrm>
    </dsp:sp>
    <dsp:sp modelId="{9C643836-B1E8-4E11-85E4-54A262B899E1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744954" y="2505090"/>
        <a:ext cx="228964" cy="248335"/>
      </dsp:txXfrm>
    </dsp:sp>
    <dsp:sp modelId="{63967F47-F2EE-48B8-AA6F-800F931B978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Fuel Gauge</a:t>
          </a:r>
          <a:endParaRPr lang="en-US" sz="1400" kern="1200" dirty="0"/>
        </a:p>
      </dsp:txBody>
      <dsp:txXfrm>
        <a:off x="1122999" y="1263576"/>
        <a:ext cx="867155" cy="867155"/>
      </dsp:txXfrm>
    </dsp:sp>
    <dsp:sp modelId="{E83A7153-46A3-4AA6-B11D-09E5977E1601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400" y="191869"/>
            <a:ext cx="977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SOLUTION AND DESIGN ARCHITECTURE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1" y="1280812"/>
            <a:ext cx="5144218" cy="429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91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CGC_REBOUNDER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Formulae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Rotation Per minute  </a:t>
            </a:r>
            <a:r>
              <a:rPr lang="en-US" sz="2400" dirty="0" smtClean="0"/>
              <a:t>= </a:t>
            </a:r>
            <a:r>
              <a:rPr lang="en-US" sz="2400" u="sng" dirty="0" smtClean="0"/>
              <a:t>pressure</a:t>
            </a:r>
            <a:r>
              <a:rPr lang="en-US" sz="2400" u="sng" dirty="0" smtClean="0"/>
              <a:t> (pi)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time passed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if our pipe were pouring fluid into a container, then the instantaneous rate of flow would be the derivative with respect to time of the total volume accumulated in our container.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see that the rate of flow doesn’t particularly depend upon the length of our pipe.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is, any section of the pipe has the same instantaneous rate of flow as any other section, whether it be located elsewhere or have different length.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 we might as well say we are talking about the rate of flow through a cross section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Turbine,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i.e. the rate of flow through a perfectly flat cross-section perpendicular to the pipe’s central axis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5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9"/>
    </mc:Choice>
    <mc:Fallback>
      <p:transition spd="slow" advTm="362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ALGORITHM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Basically It works on the Basic Functionality of </a:t>
            </a:r>
            <a:r>
              <a:rPr lang="en-US" dirty="0" smtClean="0"/>
              <a:t>Turbine </a:t>
            </a:r>
            <a:r>
              <a:rPr lang="en-US" dirty="0" smtClean="0"/>
              <a:t>as well as Fuel </a:t>
            </a:r>
            <a:r>
              <a:rPr lang="en-US" dirty="0" smtClean="0"/>
              <a:t>Gauge(for initial data ) </a:t>
            </a:r>
            <a:endParaRPr lang="en-US" dirty="0" smtClean="0"/>
          </a:p>
          <a:p>
            <a:r>
              <a:rPr lang="en-US" dirty="0" smtClean="0"/>
              <a:t>We just have Club Up their Functionality with HC 05 which shows the Output in our screen </a:t>
            </a:r>
          </a:p>
          <a:p>
            <a:r>
              <a:rPr lang="en-US" dirty="0" smtClean="0"/>
              <a:t>Flow meter Function is embedded on the GRID</a:t>
            </a:r>
          </a:p>
          <a:p>
            <a:r>
              <a:rPr lang="en-US" dirty="0" smtClean="0"/>
              <a:t>As well as Fuel gauge inside the tank is attached with HC 05 to provide the initial amount of Volume in our tank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1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9"/>
    </mc:Choice>
    <mc:Fallback>
      <p:transition spd="slow" advTm="362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48754"/>
            <a:ext cx="881062" cy="881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4" y="1011290"/>
            <a:ext cx="1569989" cy="1876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33" y="4038600"/>
            <a:ext cx="1845246" cy="168109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33" y="4263153"/>
            <a:ext cx="648073" cy="130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84" y="4191000"/>
            <a:ext cx="1238816" cy="1238816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6192982" y="4706207"/>
            <a:ext cx="963184" cy="56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8345" y="556506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USER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1566862" y="4810408"/>
            <a:ext cx="1338371" cy="461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1126331" y="2514600"/>
            <a:ext cx="2398135" cy="2034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27" idx="0"/>
          </p:cNvCxnSpPr>
          <p:nvPr/>
        </p:nvCxnSpPr>
        <p:spPr>
          <a:xfrm>
            <a:off x="4495800" y="2209800"/>
            <a:ext cx="1243070" cy="2053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170373">
            <a:off x="1070183" y="3051810"/>
            <a:ext cx="23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communication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395413">
            <a:off x="4380718" y="2889723"/>
            <a:ext cx="23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communication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6416" y="58728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Pcal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4736" y="521916"/>
            <a:ext cx="442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Arial Black" pitchFamily="34" charset="0"/>
              </a:rPr>
              <a:t>ARCHITECTURE DESIGN </a:t>
            </a:r>
            <a:endParaRPr lang="en-US" sz="2400" b="1" u="sng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Arial Black" pitchFamily="34" charset="0"/>
              </a:rPr>
              <a:t>DATA MODEL</a:t>
            </a:r>
            <a:endParaRPr lang="en-US" sz="2800" b="1" u="sng" dirty="0">
              <a:latin typeface="Arial Black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10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893362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Left Arrow 3"/>
          <p:cNvSpPr/>
          <p:nvPr/>
        </p:nvSpPr>
        <p:spPr>
          <a:xfrm rot="18214910">
            <a:off x="5380247" y="234297"/>
            <a:ext cx="1223610" cy="2596689"/>
          </a:xfrm>
          <a:prstGeom prst="curvedLeftArrow">
            <a:avLst>
              <a:gd name="adj1" fmla="val 16871"/>
              <a:gd name="adj2" fmla="val 50000"/>
              <a:gd name="adj3" fmla="val 20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183173">
            <a:off x="6305933" y="3481152"/>
            <a:ext cx="1132888" cy="2057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 rot="5204749">
            <a:off x="3965388" y="4639783"/>
            <a:ext cx="1226029" cy="27552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9796477">
            <a:off x="1675848" y="3094345"/>
            <a:ext cx="1110797" cy="21177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3927364">
            <a:off x="2564432" y="304712"/>
            <a:ext cx="1194613" cy="24130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660700">
            <a:off x="1394608" y="990600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Sharing Of Data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2950871">
            <a:off x="5870715" y="687624"/>
            <a:ext cx="211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The App And Click On Start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6674702">
            <a:off x="7057980" y="4609275"/>
            <a:ext cx="165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Pair The Device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3414245">
            <a:off x="1235542" y="5450050"/>
            <a:ext cx="20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Collecting The Data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20132"/>
            <a:ext cx="192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WORKING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24112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9"/>
    </mc:Choice>
    <mc:Fallback>
      <p:transition spd="slow" advTm="3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26EAD5-C194-489B-9905-D72F9A34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526EAD5-C194-489B-9905-D72F9A34D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77BE32-7B74-4B3D-8553-71B9AEBED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F77BE32-7B74-4B3D-8553-71B9AEBED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210A302-58B0-4F69-B543-F86257C6E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B210A302-58B0-4F69-B543-F86257C6E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523877-2205-4B1E-A6AD-CD771A752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F523877-2205-4B1E-A6AD-CD771A752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1C1C34-C7D0-4097-A5CC-159393366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D81C1C34-C7D0-4097-A5CC-159393366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E8FC37-BFF3-410D-9BAF-372D9709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B8E8FC37-BFF3-410D-9BAF-372D9709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065E9E-A6F5-437F-A9C7-CB8CA056C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05065E9E-A6F5-437F-A9C7-CB8CA056CF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643836-B1E8-4E11-85E4-54A262B89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9C643836-B1E8-4E11-85E4-54A262B89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967F47-F2EE-48B8-AA6F-800F931B9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3967F47-F2EE-48B8-AA6F-800F931B9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A7153-46A3-4AA6-B11D-09E5977E1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E83A7153-46A3-4AA6-B11D-09E5977E1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241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Formulae</vt:lpstr>
      <vt:lpstr>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This pc</cp:lastModifiedBy>
  <cp:revision>9</cp:revision>
  <dcterms:created xsi:type="dcterms:W3CDTF">2018-04-07T05:41:39Z</dcterms:created>
  <dcterms:modified xsi:type="dcterms:W3CDTF">2018-04-08T10:52:39Z</dcterms:modified>
</cp:coreProperties>
</file>