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9EC8-0DCF-427B-8B7C-10A5B8E7D45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1EFE-C364-4DBE-AD97-585E4E59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69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9EC8-0DCF-427B-8B7C-10A5B8E7D45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1EFE-C364-4DBE-AD97-585E4E59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9EC8-0DCF-427B-8B7C-10A5B8E7D45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1EFE-C364-4DBE-AD97-585E4E59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6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9EC8-0DCF-427B-8B7C-10A5B8E7D45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1EFE-C364-4DBE-AD97-585E4E59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3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9EC8-0DCF-427B-8B7C-10A5B8E7D45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1EFE-C364-4DBE-AD97-585E4E59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38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9EC8-0DCF-427B-8B7C-10A5B8E7D45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1EFE-C364-4DBE-AD97-585E4E59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47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9EC8-0DCF-427B-8B7C-10A5B8E7D45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1EFE-C364-4DBE-AD97-585E4E59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26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9EC8-0DCF-427B-8B7C-10A5B8E7D45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1EFE-C364-4DBE-AD97-585E4E59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72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9EC8-0DCF-427B-8B7C-10A5B8E7D45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1EFE-C364-4DBE-AD97-585E4E59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92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9EC8-0DCF-427B-8B7C-10A5B8E7D45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1EFE-C364-4DBE-AD97-585E4E59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54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9EC8-0DCF-427B-8B7C-10A5B8E7D45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1EFE-C364-4DBE-AD97-585E4E59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9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B9EC8-0DCF-427B-8B7C-10A5B8E7D45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F1EFE-C364-4DBE-AD97-585E4E59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1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Qualitative and Quantitative Impact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109" y="1828800"/>
            <a:ext cx="5144218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62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50">
        <p:split orient="vert"/>
      </p:transition>
    </mc:Choice>
    <mc:Fallback>
      <p:transition advTm="15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b="1" u="sng" dirty="0" smtClean="0"/>
              <a:t>Qualitative</a:t>
            </a:r>
            <a:endParaRPr lang="en-US" sz="6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Based On Quality </a:t>
            </a:r>
          </a:p>
          <a:p>
            <a:r>
              <a:rPr lang="en-US" sz="4000" dirty="0" smtClean="0"/>
              <a:t>We want to ensure that the Device is Completed A* based on its Quality </a:t>
            </a:r>
          </a:p>
          <a:p>
            <a:r>
              <a:rPr lang="en-US" sz="4000" dirty="0" smtClean="0"/>
              <a:t>Nothing is attached, which may lead to any harm </a:t>
            </a:r>
          </a:p>
          <a:p>
            <a:r>
              <a:rPr lang="en-US" sz="4000" dirty="0" smtClean="0"/>
              <a:t>Device is Completely Portable </a:t>
            </a:r>
          </a:p>
          <a:p>
            <a:r>
              <a:rPr lang="en-US" sz="4000" dirty="0" smtClean="0"/>
              <a:t>Device is easy to install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4004023"/>
      </p:ext>
    </p:extLst>
  </p:cSld>
  <p:clrMapOvr>
    <a:masterClrMapping/>
  </p:clrMapOvr>
  <p:transition advTm="2400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u="sng" dirty="0"/>
              <a:t>Q</a:t>
            </a:r>
            <a:r>
              <a:rPr lang="en-US" sz="6600" b="1" u="sng" dirty="0" smtClean="0"/>
              <a:t>uantitative</a:t>
            </a:r>
            <a:endParaRPr lang="en-US" sz="6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Measuring Value </a:t>
            </a:r>
          </a:p>
          <a:p>
            <a:r>
              <a:rPr lang="en-US" dirty="0" smtClean="0"/>
              <a:t>The Device is that much secure and accurate that , “</a:t>
            </a:r>
            <a:r>
              <a:rPr lang="en-US" b="1" dirty="0"/>
              <a:t>I</a:t>
            </a:r>
            <a:r>
              <a:rPr lang="en-US" b="1" dirty="0" smtClean="0"/>
              <a:t>t will measure each mL accurately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We have tested many test case and we have found it very usefully</a:t>
            </a:r>
          </a:p>
          <a:p>
            <a:r>
              <a:rPr lang="en-US" dirty="0" smtClean="0"/>
              <a:t>Every Result is coming to be that much accurate , that no one can Pin Point us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1001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13923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6600" b="1" u="sng" dirty="0">
                <a:solidFill>
                  <a:prstClr val="black"/>
                </a:solidFill>
              </a:rPr>
              <a:t>Pocket Pinch</a:t>
            </a:r>
            <a:endParaRPr lang="en-US" sz="66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676400"/>
            <a:ext cx="83058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4000" dirty="0" smtClean="0"/>
              <a:t>The device is cheap, portable.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4000" dirty="0" smtClean="0"/>
              <a:t>The installation is easy , user can attach the device themselves.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4000" dirty="0" smtClean="0"/>
              <a:t>If user encounter any problem  , it can be easily solved.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4000" dirty="0" smtClean="0"/>
              <a:t>No problem at the time of vehicle service.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40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4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23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 smtClean="0"/>
              <a:t>Estimate Price</a:t>
            </a:r>
            <a:endParaRPr lang="en-US" sz="6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362200"/>
            <a:ext cx="91440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HC 05  :  269Rs INR</a:t>
            </a:r>
            <a:br>
              <a:rPr lang="en-US" sz="3200" dirty="0" smtClean="0"/>
            </a:br>
            <a:r>
              <a:rPr lang="en-US" sz="3200" dirty="0" smtClean="0"/>
              <a:t>micro Processor : 360Rs INR</a:t>
            </a:r>
          </a:p>
          <a:p>
            <a:r>
              <a:rPr lang="en-US" sz="3200" dirty="0" smtClean="0"/>
              <a:t>Turbine : 340Rs INR (Approx. based on manufacture) </a:t>
            </a:r>
          </a:p>
          <a:p>
            <a:r>
              <a:rPr lang="en-US" sz="3200" dirty="0" smtClean="0"/>
              <a:t>Sensors : 350Rs INR</a:t>
            </a:r>
          </a:p>
          <a:p>
            <a:r>
              <a:rPr lang="en-US" sz="3200" dirty="0" smtClean="0"/>
              <a:t>Application : Free</a:t>
            </a:r>
          </a:p>
          <a:p>
            <a:endParaRPr lang="en-US" sz="3200" dirty="0"/>
          </a:p>
          <a:p>
            <a:r>
              <a:rPr lang="en-US" sz="3200" dirty="0" smtClean="0"/>
              <a:t>Total Estimate :- 1350(Including Man Power + Profit)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9898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8768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Thank You </a:t>
            </a:r>
          </a:p>
          <a:p>
            <a:pPr algn="ctr"/>
            <a:r>
              <a:rPr lang="en-US" sz="5400" dirty="0" smtClean="0"/>
              <a:t>CGC_REBOUNDER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56309"/>
            <a:ext cx="4115374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93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147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Qualitative</vt:lpstr>
      <vt:lpstr>Quantitative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This pc</dc:creator>
  <cp:lastModifiedBy>This pc</cp:lastModifiedBy>
  <cp:revision>8</cp:revision>
  <dcterms:created xsi:type="dcterms:W3CDTF">2018-04-08T07:35:10Z</dcterms:created>
  <dcterms:modified xsi:type="dcterms:W3CDTF">2018-04-08T08:23:42Z</dcterms:modified>
</cp:coreProperties>
</file>