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A68A-7191-4912-B215-DDAC5137BD5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CE33-50D2-49B6-8AA8-98F6E9DA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3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A68A-7191-4912-B215-DDAC5137BD5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CE33-50D2-49B6-8AA8-98F6E9DA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0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A68A-7191-4912-B215-DDAC5137BD5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CE33-50D2-49B6-8AA8-98F6E9DA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5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A68A-7191-4912-B215-DDAC5137BD5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CE33-50D2-49B6-8AA8-98F6E9DA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0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A68A-7191-4912-B215-DDAC5137BD5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CE33-50D2-49B6-8AA8-98F6E9DA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0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A68A-7191-4912-B215-DDAC5137BD5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CE33-50D2-49B6-8AA8-98F6E9DA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7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A68A-7191-4912-B215-DDAC5137BD5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CE33-50D2-49B6-8AA8-98F6E9DA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9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A68A-7191-4912-B215-DDAC5137BD5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CE33-50D2-49B6-8AA8-98F6E9DA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6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A68A-7191-4912-B215-DDAC5137BD5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CE33-50D2-49B6-8AA8-98F6E9DA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9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A68A-7191-4912-B215-DDAC5137BD5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CE33-50D2-49B6-8AA8-98F6E9DA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8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A68A-7191-4912-B215-DDAC5137BD5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CE33-50D2-49B6-8AA8-98F6E9DA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1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FA68A-7191-4912-B215-DDAC5137BD5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CE33-50D2-49B6-8AA8-98F6E9DA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3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28600"/>
            <a:ext cx="8915400" cy="1470025"/>
          </a:xfrm>
        </p:spPr>
        <p:txBody>
          <a:bodyPr/>
          <a:lstStyle/>
          <a:p>
            <a:r>
              <a:rPr lang="en-US" dirty="0" smtClean="0"/>
              <a:t>Test Data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029200"/>
            <a:ext cx="9144000" cy="1752600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CGC_REBOUNDER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255" y="1301594"/>
            <a:ext cx="5144218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4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Using Two cases</a:t>
            </a:r>
          </a:p>
          <a:p>
            <a:r>
              <a:rPr lang="en-US" dirty="0" smtClean="0"/>
              <a:t>Analog Signal That are Linked with the IBM Cloud </a:t>
            </a:r>
          </a:p>
          <a:p>
            <a:r>
              <a:rPr lang="en-US" dirty="0" smtClean="0"/>
              <a:t>As Well as App Cases</a:t>
            </a:r>
          </a:p>
          <a:p>
            <a:r>
              <a:rPr lang="en-US" dirty="0" smtClean="0"/>
              <a:t>We cant Save Our Cloud DATA Because we are using Bluetooth Connectivity not any </a:t>
            </a:r>
            <a:r>
              <a:rPr lang="en-US" dirty="0" err="1" smtClean="0"/>
              <a:t>Wifi</a:t>
            </a:r>
            <a:r>
              <a:rPr lang="en-US" dirty="0" smtClean="0"/>
              <a:t> module but we are able to sync our Analog Signal here it Follows Through IBM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7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!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733800"/>
            <a:ext cx="368617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964440"/>
            <a:ext cx="2824162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Users\This pc\Downloads\WhatsApp Image 2018-04-08 at 02.12.21 (1)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55" y="1219200"/>
            <a:ext cx="3719946" cy="518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36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!!</a:t>
            </a:r>
            <a:endParaRPr lang="en-US" dirty="0"/>
          </a:p>
        </p:txBody>
      </p:sp>
      <p:pic>
        <p:nvPicPr>
          <p:cNvPr id="2050" name="Picture 2" descr="C:\Users\This pc\Downloads\WhatsApp Image 2018-04-08 at 02.12.2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32004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038600"/>
            <a:ext cx="375285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5" y="3200832"/>
            <a:ext cx="31242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2765" y="1447800"/>
            <a:ext cx="49741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the Turbine Stop Rotating the analog </a:t>
            </a:r>
          </a:p>
          <a:p>
            <a:r>
              <a:rPr lang="en-US" dirty="0" smtClean="0"/>
              <a:t>Signal Tends to show the null value  </a:t>
            </a:r>
          </a:p>
          <a:p>
            <a:r>
              <a:rPr lang="en-US" dirty="0" smtClean="0"/>
              <a:t>And the App show increase In initial state </a:t>
            </a:r>
          </a:p>
          <a:p>
            <a:r>
              <a:rPr lang="en-US" dirty="0" smtClean="0"/>
              <a:t>And Filled up will start again when ever user</a:t>
            </a:r>
          </a:p>
          <a:p>
            <a:r>
              <a:rPr lang="en-US" dirty="0" smtClean="0"/>
              <a:t>Click on the start button and turbine start Rotating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6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97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Test Data </vt:lpstr>
      <vt:lpstr>CASES</vt:lpstr>
      <vt:lpstr>CASE !</vt:lpstr>
      <vt:lpstr>CASE 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Data</dc:title>
  <dc:creator>This pc</dc:creator>
  <cp:lastModifiedBy>This pc</cp:lastModifiedBy>
  <cp:revision>2</cp:revision>
  <dcterms:created xsi:type="dcterms:W3CDTF">2018-04-08T09:02:49Z</dcterms:created>
  <dcterms:modified xsi:type="dcterms:W3CDTF">2018-04-08T09:20:07Z</dcterms:modified>
</cp:coreProperties>
</file>