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4DAEF-596B-4C32-82A0-05E188FF77DE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A9D44C-3545-4C56-9A1C-52E5602544E5}">
      <dgm:prSet phldrT="[Text]"/>
      <dgm:spPr/>
      <dgm:t>
        <a:bodyPr/>
        <a:lstStyle/>
        <a:p>
          <a:r>
            <a:rPr lang="en-US" dirty="0" smtClean="0"/>
            <a:t>Android API</a:t>
          </a:r>
          <a:endParaRPr lang="en-US" dirty="0"/>
        </a:p>
      </dgm:t>
    </dgm:pt>
    <dgm:pt modelId="{8EFB4466-31DC-43A7-B723-D1ED73557FD3}" type="parTrans" cxnId="{F33537D9-4B3B-48FD-93FC-E55060F026E2}">
      <dgm:prSet/>
      <dgm:spPr/>
      <dgm:t>
        <a:bodyPr/>
        <a:lstStyle/>
        <a:p>
          <a:endParaRPr lang="en-US"/>
        </a:p>
      </dgm:t>
    </dgm:pt>
    <dgm:pt modelId="{47234B3F-E22F-4D72-A96C-47F3AA357F9C}" type="sibTrans" cxnId="{F33537D9-4B3B-48FD-93FC-E55060F026E2}">
      <dgm:prSet/>
      <dgm:spPr/>
      <dgm:t>
        <a:bodyPr/>
        <a:lstStyle/>
        <a:p>
          <a:endParaRPr lang="en-US"/>
        </a:p>
      </dgm:t>
    </dgm:pt>
    <dgm:pt modelId="{FE4AEDB4-B2E4-4385-8229-9AD25757507B}">
      <dgm:prSet phldrT="[Text]"/>
      <dgm:spPr/>
      <dgm:t>
        <a:bodyPr/>
        <a:lstStyle/>
        <a:p>
          <a:r>
            <a:rPr lang="en-US" dirty="0" smtClean="0"/>
            <a:t>Bluetooth API</a:t>
          </a:r>
          <a:endParaRPr lang="en-US" dirty="0"/>
        </a:p>
      </dgm:t>
    </dgm:pt>
    <dgm:pt modelId="{8A5A1B49-772F-4CD8-8537-262520DA4421}" type="parTrans" cxnId="{6F2820B0-4911-4F7E-AE61-8D30BDA22995}">
      <dgm:prSet/>
      <dgm:spPr/>
      <dgm:t>
        <a:bodyPr/>
        <a:lstStyle/>
        <a:p>
          <a:endParaRPr lang="en-US"/>
        </a:p>
      </dgm:t>
    </dgm:pt>
    <dgm:pt modelId="{34566AEA-FEF2-4049-9F80-2F792B5B7EB7}" type="sibTrans" cxnId="{6F2820B0-4911-4F7E-AE61-8D30BDA22995}">
      <dgm:prSet/>
      <dgm:spPr/>
      <dgm:t>
        <a:bodyPr/>
        <a:lstStyle/>
        <a:p>
          <a:endParaRPr lang="en-US"/>
        </a:p>
      </dgm:t>
    </dgm:pt>
    <dgm:pt modelId="{7D2DA4FC-B4F6-46C4-92E7-5F51C00EE12C}">
      <dgm:prSet phldrT="[Text]"/>
      <dgm:spPr/>
      <dgm:t>
        <a:bodyPr/>
        <a:lstStyle/>
        <a:p>
          <a:r>
            <a:rPr lang="en-US" dirty="0" smtClean="0"/>
            <a:t>HC-05</a:t>
          </a:r>
          <a:endParaRPr lang="en-US" dirty="0"/>
        </a:p>
      </dgm:t>
    </dgm:pt>
    <dgm:pt modelId="{9BECDC6A-8A89-4411-BB5F-23189A90CD6B}" type="parTrans" cxnId="{02AA5C90-FAEF-490C-B726-283922C20712}">
      <dgm:prSet/>
      <dgm:spPr/>
      <dgm:t>
        <a:bodyPr/>
        <a:lstStyle/>
        <a:p>
          <a:endParaRPr lang="en-US"/>
        </a:p>
      </dgm:t>
    </dgm:pt>
    <dgm:pt modelId="{83FFA613-90EA-4132-B521-0170C6878ED9}" type="sibTrans" cxnId="{02AA5C90-FAEF-490C-B726-283922C20712}">
      <dgm:prSet/>
      <dgm:spPr/>
      <dgm:t>
        <a:bodyPr/>
        <a:lstStyle/>
        <a:p>
          <a:endParaRPr lang="en-US"/>
        </a:p>
      </dgm:t>
    </dgm:pt>
    <dgm:pt modelId="{425C0EFD-B216-4B89-84C8-35F094611306}">
      <dgm:prSet phldrT="[Text]"/>
      <dgm:spPr/>
      <dgm:t>
        <a:bodyPr/>
        <a:lstStyle/>
        <a:p>
          <a:r>
            <a:rPr lang="en-US" dirty="0" smtClean="0"/>
            <a:t>Embedded system data</a:t>
          </a:r>
          <a:endParaRPr lang="en-US" dirty="0"/>
        </a:p>
      </dgm:t>
    </dgm:pt>
    <dgm:pt modelId="{608D1D9D-EBD6-46A6-9524-5AE4C692AE2A}" type="parTrans" cxnId="{466387C9-00CA-4F25-A3F7-1B76D71728C3}">
      <dgm:prSet/>
      <dgm:spPr/>
      <dgm:t>
        <a:bodyPr/>
        <a:lstStyle/>
        <a:p>
          <a:endParaRPr lang="en-US"/>
        </a:p>
      </dgm:t>
    </dgm:pt>
    <dgm:pt modelId="{E2458BF3-98C9-4742-B7F7-C74236F1C638}" type="sibTrans" cxnId="{466387C9-00CA-4F25-A3F7-1B76D71728C3}">
      <dgm:prSet/>
      <dgm:spPr/>
      <dgm:t>
        <a:bodyPr/>
        <a:lstStyle/>
        <a:p>
          <a:endParaRPr lang="en-US"/>
        </a:p>
      </dgm:t>
    </dgm:pt>
    <dgm:pt modelId="{62F5A2DD-5399-4223-A700-4BB25E27797F}">
      <dgm:prSet phldrT="[Text]"/>
      <dgm:spPr/>
      <dgm:t>
        <a:bodyPr/>
        <a:lstStyle/>
        <a:p>
          <a:r>
            <a:rPr lang="en-US" dirty="0" smtClean="0"/>
            <a:t>Fuel Gauge</a:t>
          </a:r>
          <a:endParaRPr lang="en-US" dirty="0"/>
        </a:p>
      </dgm:t>
    </dgm:pt>
    <dgm:pt modelId="{453C1C8B-4A89-42CB-9922-D0BEB2355ED0}" type="parTrans" cxnId="{2C564DB5-D840-4A8D-9A0F-9154A5889745}">
      <dgm:prSet/>
      <dgm:spPr/>
      <dgm:t>
        <a:bodyPr/>
        <a:lstStyle/>
        <a:p>
          <a:endParaRPr lang="en-US"/>
        </a:p>
      </dgm:t>
    </dgm:pt>
    <dgm:pt modelId="{C5EF1D5A-F0BB-4881-AD6A-C72D4507F05B}" type="sibTrans" cxnId="{2C564DB5-D840-4A8D-9A0F-9154A5889745}">
      <dgm:prSet/>
      <dgm:spPr/>
      <dgm:t>
        <a:bodyPr/>
        <a:lstStyle/>
        <a:p>
          <a:endParaRPr lang="en-US"/>
        </a:p>
      </dgm:t>
    </dgm:pt>
    <dgm:pt modelId="{212818F4-3E15-4534-A3D3-E5169F6E6BA8}" type="pres">
      <dgm:prSet presAssocID="{8584DAEF-596B-4C32-82A0-05E188FF77DE}" presName="cycle" presStyleCnt="0">
        <dgm:presLayoutVars>
          <dgm:dir/>
          <dgm:resizeHandles val="exact"/>
        </dgm:presLayoutVars>
      </dgm:prSet>
      <dgm:spPr/>
    </dgm:pt>
    <dgm:pt modelId="{D526EAD5-C194-489B-9905-D72F9A34DFED}" type="pres">
      <dgm:prSet presAssocID="{3BA9D44C-3545-4C56-9A1C-52E5602544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E32-7B74-4B3D-8553-71B9AEBED217}" type="pres">
      <dgm:prSet presAssocID="{47234B3F-E22F-4D72-A96C-47F3AA357F9C}" presName="sibTrans" presStyleLbl="sibTrans2D1" presStyleIdx="0" presStyleCnt="5"/>
      <dgm:spPr/>
    </dgm:pt>
    <dgm:pt modelId="{A9BAA437-D420-436C-B37E-5CB7421CFBF1}" type="pres">
      <dgm:prSet presAssocID="{47234B3F-E22F-4D72-A96C-47F3AA357F9C}" presName="connectorText" presStyleLbl="sibTrans2D1" presStyleIdx="0" presStyleCnt="5"/>
      <dgm:spPr/>
    </dgm:pt>
    <dgm:pt modelId="{B210A302-58B0-4F69-B543-F86257C6E78A}" type="pres">
      <dgm:prSet presAssocID="{FE4AEDB4-B2E4-4385-8229-9AD25757507B}" presName="node" presStyleLbl="node1" presStyleIdx="1" presStyleCnt="5">
        <dgm:presLayoutVars>
          <dgm:bulletEnabled val="1"/>
        </dgm:presLayoutVars>
      </dgm:prSet>
      <dgm:spPr/>
    </dgm:pt>
    <dgm:pt modelId="{7F523877-2205-4B1E-A6AD-CD771A752040}" type="pres">
      <dgm:prSet presAssocID="{34566AEA-FEF2-4049-9F80-2F792B5B7EB7}" presName="sibTrans" presStyleLbl="sibTrans2D1" presStyleIdx="1" presStyleCnt="5"/>
      <dgm:spPr/>
    </dgm:pt>
    <dgm:pt modelId="{70816835-743A-4B8A-A371-18D631D08A2E}" type="pres">
      <dgm:prSet presAssocID="{34566AEA-FEF2-4049-9F80-2F792B5B7EB7}" presName="connectorText" presStyleLbl="sibTrans2D1" presStyleIdx="1" presStyleCnt="5"/>
      <dgm:spPr/>
    </dgm:pt>
    <dgm:pt modelId="{D81C1C34-C7D0-4097-A5CC-1593933665E0}" type="pres">
      <dgm:prSet presAssocID="{7D2DA4FC-B4F6-46C4-92E7-5F51C00EE12C}" presName="node" presStyleLbl="node1" presStyleIdx="2" presStyleCnt="5">
        <dgm:presLayoutVars>
          <dgm:bulletEnabled val="1"/>
        </dgm:presLayoutVars>
      </dgm:prSet>
      <dgm:spPr/>
    </dgm:pt>
    <dgm:pt modelId="{B8E8FC37-BFF3-410D-9BAF-372D9709549F}" type="pres">
      <dgm:prSet presAssocID="{83FFA613-90EA-4132-B521-0170C6878ED9}" presName="sibTrans" presStyleLbl="sibTrans2D1" presStyleIdx="2" presStyleCnt="5"/>
      <dgm:spPr/>
    </dgm:pt>
    <dgm:pt modelId="{9A23A53C-4E33-46CE-98E0-80F54C1D54EE}" type="pres">
      <dgm:prSet presAssocID="{83FFA613-90EA-4132-B521-0170C6878ED9}" presName="connectorText" presStyleLbl="sibTrans2D1" presStyleIdx="2" presStyleCnt="5"/>
      <dgm:spPr/>
    </dgm:pt>
    <dgm:pt modelId="{05065E9E-A6F5-437F-A9C7-CB8CA056CF49}" type="pres">
      <dgm:prSet presAssocID="{425C0EFD-B216-4B89-84C8-35F09461130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43836-B1E8-4E11-85E4-54A262B899E1}" type="pres">
      <dgm:prSet presAssocID="{E2458BF3-98C9-4742-B7F7-C74236F1C638}" presName="sibTrans" presStyleLbl="sibTrans2D1" presStyleIdx="3" presStyleCnt="5"/>
      <dgm:spPr/>
    </dgm:pt>
    <dgm:pt modelId="{B59D8720-B385-43DD-AA06-C1C2B1DAD54C}" type="pres">
      <dgm:prSet presAssocID="{E2458BF3-98C9-4742-B7F7-C74236F1C638}" presName="connectorText" presStyleLbl="sibTrans2D1" presStyleIdx="3" presStyleCnt="5"/>
      <dgm:spPr/>
    </dgm:pt>
    <dgm:pt modelId="{63967F47-F2EE-48B8-AA6F-800F931B978C}" type="pres">
      <dgm:prSet presAssocID="{62F5A2DD-5399-4223-A700-4BB25E27797F}" presName="node" presStyleLbl="node1" presStyleIdx="4" presStyleCnt="5">
        <dgm:presLayoutVars>
          <dgm:bulletEnabled val="1"/>
        </dgm:presLayoutVars>
      </dgm:prSet>
      <dgm:spPr/>
    </dgm:pt>
    <dgm:pt modelId="{E83A7153-46A3-4AA6-B11D-09E5977E1601}" type="pres">
      <dgm:prSet presAssocID="{C5EF1D5A-F0BB-4881-AD6A-C72D4507F05B}" presName="sibTrans" presStyleLbl="sibTrans2D1" presStyleIdx="4" presStyleCnt="5"/>
      <dgm:spPr/>
    </dgm:pt>
    <dgm:pt modelId="{53C9C8BE-5D8A-4CEB-99F5-5C5B57A0AE61}" type="pres">
      <dgm:prSet presAssocID="{C5EF1D5A-F0BB-4881-AD6A-C72D4507F05B}" presName="connectorText" presStyleLbl="sibTrans2D1" presStyleIdx="4" presStyleCnt="5"/>
      <dgm:spPr/>
    </dgm:pt>
  </dgm:ptLst>
  <dgm:cxnLst>
    <dgm:cxn modelId="{7330FA9A-325B-4701-B9B9-D26CC80459EB}" type="presOf" srcId="{47234B3F-E22F-4D72-A96C-47F3AA357F9C}" destId="{A9BAA437-D420-436C-B37E-5CB7421CFBF1}" srcOrd="1" destOrd="0" presId="urn:microsoft.com/office/officeart/2005/8/layout/cycle2"/>
    <dgm:cxn modelId="{74CE05CE-1113-4E79-8066-FFFB281FF615}" type="presOf" srcId="{E2458BF3-98C9-4742-B7F7-C74236F1C638}" destId="{B59D8720-B385-43DD-AA06-C1C2B1DAD54C}" srcOrd="1" destOrd="0" presId="urn:microsoft.com/office/officeart/2005/8/layout/cycle2"/>
    <dgm:cxn modelId="{F33537D9-4B3B-48FD-93FC-E55060F026E2}" srcId="{8584DAEF-596B-4C32-82A0-05E188FF77DE}" destId="{3BA9D44C-3545-4C56-9A1C-52E5602544E5}" srcOrd="0" destOrd="0" parTransId="{8EFB4466-31DC-43A7-B723-D1ED73557FD3}" sibTransId="{47234B3F-E22F-4D72-A96C-47F3AA357F9C}"/>
    <dgm:cxn modelId="{1BDDBE17-977D-41A1-A9ED-540A9FCA7842}" type="presOf" srcId="{83FFA613-90EA-4132-B521-0170C6878ED9}" destId="{B8E8FC37-BFF3-410D-9BAF-372D9709549F}" srcOrd="0" destOrd="0" presId="urn:microsoft.com/office/officeart/2005/8/layout/cycle2"/>
    <dgm:cxn modelId="{080F2401-C65A-4E6F-AF4F-F007FE0FD4FE}" type="presOf" srcId="{62F5A2DD-5399-4223-A700-4BB25E27797F}" destId="{63967F47-F2EE-48B8-AA6F-800F931B978C}" srcOrd="0" destOrd="0" presId="urn:microsoft.com/office/officeart/2005/8/layout/cycle2"/>
    <dgm:cxn modelId="{27F469CF-64CA-41C6-BB67-15328DE2658B}" type="presOf" srcId="{C5EF1D5A-F0BB-4881-AD6A-C72D4507F05B}" destId="{E83A7153-46A3-4AA6-B11D-09E5977E1601}" srcOrd="0" destOrd="0" presId="urn:microsoft.com/office/officeart/2005/8/layout/cycle2"/>
    <dgm:cxn modelId="{2C564DB5-D840-4A8D-9A0F-9154A5889745}" srcId="{8584DAEF-596B-4C32-82A0-05E188FF77DE}" destId="{62F5A2DD-5399-4223-A700-4BB25E27797F}" srcOrd="4" destOrd="0" parTransId="{453C1C8B-4A89-42CB-9922-D0BEB2355ED0}" sibTransId="{C5EF1D5A-F0BB-4881-AD6A-C72D4507F05B}"/>
    <dgm:cxn modelId="{D71B7109-D848-490E-A44D-F1C8616ABDF5}" type="presOf" srcId="{34566AEA-FEF2-4049-9F80-2F792B5B7EB7}" destId="{70816835-743A-4B8A-A371-18D631D08A2E}" srcOrd="1" destOrd="0" presId="urn:microsoft.com/office/officeart/2005/8/layout/cycle2"/>
    <dgm:cxn modelId="{02AA5C90-FAEF-490C-B726-283922C20712}" srcId="{8584DAEF-596B-4C32-82A0-05E188FF77DE}" destId="{7D2DA4FC-B4F6-46C4-92E7-5F51C00EE12C}" srcOrd="2" destOrd="0" parTransId="{9BECDC6A-8A89-4411-BB5F-23189A90CD6B}" sibTransId="{83FFA613-90EA-4132-B521-0170C6878ED9}"/>
    <dgm:cxn modelId="{7108B1AF-E041-4285-9B60-BFF0CE6A5751}" type="presOf" srcId="{8584DAEF-596B-4C32-82A0-05E188FF77DE}" destId="{212818F4-3E15-4534-A3D3-E5169F6E6BA8}" srcOrd="0" destOrd="0" presId="urn:microsoft.com/office/officeart/2005/8/layout/cycle2"/>
    <dgm:cxn modelId="{FBD345A5-DBE2-4305-A2A6-20C54C6DA9C7}" type="presOf" srcId="{C5EF1D5A-F0BB-4881-AD6A-C72D4507F05B}" destId="{53C9C8BE-5D8A-4CEB-99F5-5C5B57A0AE61}" srcOrd="1" destOrd="0" presId="urn:microsoft.com/office/officeart/2005/8/layout/cycle2"/>
    <dgm:cxn modelId="{466387C9-00CA-4F25-A3F7-1B76D71728C3}" srcId="{8584DAEF-596B-4C32-82A0-05E188FF77DE}" destId="{425C0EFD-B216-4B89-84C8-35F094611306}" srcOrd="3" destOrd="0" parTransId="{608D1D9D-EBD6-46A6-9524-5AE4C692AE2A}" sibTransId="{E2458BF3-98C9-4742-B7F7-C74236F1C638}"/>
    <dgm:cxn modelId="{6F2820B0-4911-4F7E-AE61-8D30BDA22995}" srcId="{8584DAEF-596B-4C32-82A0-05E188FF77DE}" destId="{FE4AEDB4-B2E4-4385-8229-9AD25757507B}" srcOrd="1" destOrd="0" parTransId="{8A5A1B49-772F-4CD8-8537-262520DA4421}" sibTransId="{34566AEA-FEF2-4049-9F80-2F792B5B7EB7}"/>
    <dgm:cxn modelId="{9F39CDC4-830E-4A6F-9D6A-45044F62E1DC}" type="presOf" srcId="{34566AEA-FEF2-4049-9F80-2F792B5B7EB7}" destId="{7F523877-2205-4B1E-A6AD-CD771A752040}" srcOrd="0" destOrd="0" presId="urn:microsoft.com/office/officeart/2005/8/layout/cycle2"/>
    <dgm:cxn modelId="{9EB00AE2-D971-4F4B-8B22-67C3CD4330A6}" type="presOf" srcId="{E2458BF3-98C9-4742-B7F7-C74236F1C638}" destId="{9C643836-B1E8-4E11-85E4-54A262B899E1}" srcOrd="0" destOrd="0" presId="urn:microsoft.com/office/officeart/2005/8/layout/cycle2"/>
    <dgm:cxn modelId="{7117EA19-3068-43B0-9649-2F8CE17267A5}" type="presOf" srcId="{425C0EFD-B216-4B89-84C8-35F094611306}" destId="{05065E9E-A6F5-437F-A9C7-CB8CA056CF49}" srcOrd="0" destOrd="0" presId="urn:microsoft.com/office/officeart/2005/8/layout/cycle2"/>
    <dgm:cxn modelId="{99473863-2927-4AD6-B65F-92E90A5FC3A9}" type="presOf" srcId="{FE4AEDB4-B2E4-4385-8229-9AD25757507B}" destId="{B210A302-58B0-4F69-B543-F86257C6E78A}" srcOrd="0" destOrd="0" presId="urn:microsoft.com/office/officeart/2005/8/layout/cycle2"/>
    <dgm:cxn modelId="{F3F380BF-AA5C-4A66-A442-E91503AD39B7}" type="presOf" srcId="{47234B3F-E22F-4D72-A96C-47F3AA357F9C}" destId="{DF77BE32-7B74-4B3D-8553-71B9AEBED217}" srcOrd="0" destOrd="0" presId="urn:microsoft.com/office/officeart/2005/8/layout/cycle2"/>
    <dgm:cxn modelId="{80BE425D-0130-4FF2-BB71-EF995BAF621E}" type="presOf" srcId="{83FFA613-90EA-4132-B521-0170C6878ED9}" destId="{9A23A53C-4E33-46CE-98E0-80F54C1D54EE}" srcOrd="1" destOrd="0" presId="urn:microsoft.com/office/officeart/2005/8/layout/cycle2"/>
    <dgm:cxn modelId="{3727BB37-DE6C-468C-87BC-B1E2C22C9CF6}" type="presOf" srcId="{3BA9D44C-3545-4C56-9A1C-52E5602544E5}" destId="{D526EAD5-C194-489B-9905-D72F9A34DFED}" srcOrd="0" destOrd="0" presId="urn:microsoft.com/office/officeart/2005/8/layout/cycle2"/>
    <dgm:cxn modelId="{8C17AC26-CAA4-4F5D-88E2-7FBE10280F0E}" type="presOf" srcId="{7D2DA4FC-B4F6-46C4-92E7-5F51C00EE12C}" destId="{D81C1C34-C7D0-4097-A5CC-1593933665E0}" srcOrd="0" destOrd="0" presId="urn:microsoft.com/office/officeart/2005/8/layout/cycle2"/>
    <dgm:cxn modelId="{D9288701-6712-4226-9330-C3CC7A1A3CFE}" type="presParOf" srcId="{212818F4-3E15-4534-A3D3-E5169F6E6BA8}" destId="{D526EAD5-C194-489B-9905-D72F9A34DFED}" srcOrd="0" destOrd="0" presId="urn:microsoft.com/office/officeart/2005/8/layout/cycle2"/>
    <dgm:cxn modelId="{A65EB31A-4B38-493A-8798-971BFA373C99}" type="presParOf" srcId="{212818F4-3E15-4534-A3D3-E5169F6E6BA8}" destId="{DF77BE32-7B74-4B3D-8553-71B9AEBED217}" srcOrd="1" destOrd="0" presId="urn:microsoft.com/office/officeart/2005/8/layout/cycle2"/>
    <dgm:cxn modelId="{D21E7B3E-D196-4CBD-A91B-C56EE3090F9D}" type="presParOf" srcId="{DF77BE32-7B74-4B3D-8553-71B9AEBED217}" destId="{A9BAA437-D420-436C-B37E-5CB7421CFBF1}" srcOrd="0" destOrd="0" presId="urn:microsoft.com/office/officeart/2005/8/layout/cycle2"/>
    <dgm:cxn modelId="{4EC560CE-6951-486B-87E9-4107463C4873}" type="presParOf" srcId="{212818F4-3E15-4534-A3D3-E5169F6E6BA8}" destId="{B210A302-58B0-4F69-B543-F86257C6E78A}" srcOrd="2" destOrd="0" presId="urn:microsoft.com/office/officeart/2005/8/layout/cycle2"/>
    <dgm:cxn modelId="{9F403FDC-2223-4845-9BB3-FAC064493133}" type="presParOf" srcId="{212818F4-3E15-4534-A3D3-E5169F6E6BA8}" destId="{7F523877-2205-4B1E-A6AD-CD771A752040}" srcOrd="3" destOrd="0" presId="urn:microsoft.com/office/officeart/2005/8/layout/cycle2"/>
    <dgm:cxn modelId="{0281DF1A-59DA-4F78-8E1E-F17F835D512A}" type="presParOf" srcId="{7F523877-2205-4B1E-A6AD-CD771A752040}" destId="{70816835-743A-4B8A-A371-18D631D08A2E}" srcOrd="0" destOrd="0" presId="urn:microsoft.com/office/officeart/2005/8/layout/cycle2"/>
    <dgm:cxn modelId="{33C5B324-9B03-461F-8B1B-B0350948765A}" type="presParOf" srcId="{212818F4-3E15-4534-A3D3-E5169F6E6BA8}" destId="{D81C1C34-C7D0-4097-A5CC-1593933665E0}" srcOrd="4" destOrd="0" presId="urn:microsoft.com/office/officeart/2005/8/layout/cycle2"/>
    <dgm:cxn modelId="{C5A0E8D6-ADE3-4864-AF64-2D0BC36BB26F}" type="presParOf" srcId="{212818F4-3E15-4534-A3D3-E5169F6E6BA8}" destId="{B8E8FC37-BFF3-410D-9BAF-372D9709549F}" srcOrd="5" destOrd="0" presId="urn:microsoft.com/office/officeart/2005/8/layout/cycle2"/>
    <dgm:cxn modelId="{203BB1B9-52EC-445C-8688-11AAFB3F1BB4}" type="presParOf" srcId="{B8E8FC37-BFF3-410D-9BAF-372D9709549F}" destId="{9A23A53C-4E33-46CE-98E0-80F54C1D54EE}" srcOrd="0" destOrd="0" presId="urn:microsoft.com/office/officeart/2005/8/layout/cycle2"/>
    <dgm:cxn modelId="{ADD9BD1A-6AB7-47E3-990D-DC88CFB8A241}" type="presParOf" srcId="{212818F4-3E15-4534-A3D3-E5169F6E6BA8}" destId="{05065E9E-A6F5-437F-A9C7-CB8CA056CF49}" srcOrd="6" destOrd="0" presId="urn:microsoft.com/office/officeart/2005/8/layout/cycle2"/>
    <dgm:cxn modelId="{AF7E78A8-C9E6-4275-ABC8-8C64D1E89108}" type="presParOf" srcId="{212818F4-3E15-4534-A3D3-E5169F6E6BA8}" destId="{9C643836-B1E8-4E11-85E4-54A262B899E1}" srcOrd="7" destOrd="0" presId="urn:microsoft.com/office/officeart/2005/8/layout/cycle2"/>
    <dgm:cxn modelId="{0B88D6C6-A41B-4B42-8BCB-FD590B817857}" type="presParOf" srcId="{9C643836-B1E8-4E11-85E4-54A262B899E1}" destId="{B59D8720-B385-43DD-AA06-C1C2B1DAD54C}" srcOrd="0" destOrd="0" presId="urn:microsoft.com/office/officeart/2005/8/layout/cycle2"/>
    <dgm:cxn modelId="{CB6B5830-A242-4590-9D70-E796E4D97893}" type="presParOf" srcId="{212818F4-3E15-4534-A3D3-E5169F6E6BA8}" destId="{63967F47-F2EE-48B8-AA6F-800F931B978C}" srcOrd="8" destOrd="0" presId="urn:microsoft.com/office/officeart/2005/8/layout/cycle2"/>
    <dgm:cxn modelId="{9519F3AB-091F-468E-9B3E-04F888DE802C}" type="presParOf" srcId="{212818F4-3E15-4534-A3D3-E5169F6E6BA8}" destId="{E83A7153-46A3-4AA6-B11D-09E5977E1601}" srcOrd="9" destOrd="0" presId="urn:microsoft.com/office/officeart/2005/8/layout/cycle2"/>
    <dgm:cxn modelId="{66901770-40E4-4291-A945-CDD851ABFE5E}" type="presParOf" srcId="{E83A7153-46A3-4AA6-B11D-09E5977E1601}" destId="{53C9C8BE-5D8A-4CEB-99F5-5C5B57A0AE6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EAD5-C194-489B-9905-D72F9A34DFED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API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DF77BE32-7B74-4B3D-8553-71B9AEBED217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32045" y="996915"/>
        <a:ext cx="228964" cy="248335"/>
      </dsp:txXfrm>
    </dsp:sp>
    <dsp:sp modelId="{B210A302-58B0-4F69-B543-F86257C6E78A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Bluetooth API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7F523877-2205-4B1E-A6AD-CD771A752040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D81C1C34-C7D0-4097-A5CC-1593933665E0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HC-05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B8E8FC37-BFF3-410D-9BAF-372D9709549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05065E9E-A6F5-437F-A9C7-CB8CA056CF49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Embedded system data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9C643836-B1E8-4E11-85E4-54A262B899E1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63967F47-F2EE-48B8-AA6F-800F931B97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Fuel Gauge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E83A7153-46A3-4AA6-B11D-09E5977E1601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6123"/>
      </p:ext>
    </p:extLst>
  </p:cSld>
  <p:clrMapOvr>
    <a:masterClrMapping/>
  </p:clrMapOvr>
  <p:transition spd="slow" advTm="3629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9785"/>
      </p:ext>
    </p:extLst>
  </p:cSld>
  <p:clrMapOvr>
    <a:masterClrMapping/>
  </p:clrMapOvr>
  <p:transition spd="slow" advTm="3629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6857"/>
      </p:ext>
    </p:extLst>
  </p:cSld>
  <p:clrMapOvr>
    <a:masterClrMapping/>
  </p:clrMapOvr>
  <p:transition spd="slow" advTm="3629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4402"/>
      </p:ext>
    </p:extLst>
  </p:cSld>
  <p:clrMapOvr>
    <a:masterClrMapping/>
  </p:clrMapOvr>
  <p:transition spd="slow" advTm="3629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3368"/>
      </p:ext>
    </p:extLst>
  </p:cSld>
  <p:clrMapOvr>
    <a:masterClrMapping/>
  </p:clrMapOvr>
  <p:transition spd="slow" advTm="3629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4163"/>
      </p:ext>
    </p:extLst>
  </p:cSld>
  <p:clrMapOvr>
    <a:masterClrMapping/>
  </p:clrMapOvr>
  <p:transition spd="slow" advTm="3629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8787"/>
      </p:ext>
    </p:extLst>
  </p:cSld>
  <p:clrMapOvr>
    <a:masterClrMapping/>
  </p:clrMapOvr>
  <p:transition spd="slow" advTm="3629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9577"/>
      </p:ext>
    </p:extLst>
  </p:cSld>
  <p:clrMapOvr>
    <a:masterClrMapping/>
  </p:clrMapOvr>
  <p:transition spd="slow" advTm="3629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84011"/>
      </p:ext>
    </p:extLst>
  </p:cSld>
  <p:clrMapOvr>
    <a:masterClrMapping/>
  </p:clrMapOvr>
  <p:transition spd="slow" advTm="3629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7150"/>
      </p:ext>
    </p:extLst>
  </p:cSld>
  <p:clrMapOvr>
    <a:masterClrMapping/>
  </p:clrMapOvr>
  <p:transition spd="slow" advTm="3629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4191"/>
      </p:ext>
    </p:extLst>
  </p:cSld>
  <p:clrMapOvr>
    <a:masterClrMapping/>
  </p:clrMapOvr>
  <p:transition spd="slow" advTm="3629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E474-577D-4170-B84F-DF17616B2F2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B754-9C65-4516-BE34-9B79B4A9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629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CGC_REBOUNDER</a:t>
            </a:r>
            <a:endParaRPr lang="en-US" dirty="0"/>
          </a:p>
        </p:txBody>
      </p:sp>
      <p:pic>
        <p:nvPicPr>
          <p:cNvPr id="2050" name="Picture 2" descr="C:\Users\This pc\Desktop\Deloite\Deloit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1" b="1161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13505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27822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Left Arrow 3"/>
          <p:cNvSpPr/>
          <p:nvPr/>
        </p:nvSpPr>
        <p:spPr>
          <a:xfrm rot="18214910">
            <a:off x="5380247" y="234297"/>
            <a:ext cx="1223610" cy="2596689"/>
          </a:xfrm>
          <a:prstGeom prst="curvedLeftArrow">
            <a:avLst>
              <a:gd name="adj1" fmla="val 16871"/>
              <a:gd name="adj2" fmla="val 50000"/>
              <a:gd name="adj3" fmla="val 20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183173">
            <a:off x="6305933" y="3481152"/>
            <a:ext cx="1132888" cy="2057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 rot="5204749">
            <a:off x="3965388" y="4639783"/>
            <a:ext cx="1226029" cy="27552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9796477">
            <a:off x="1675848" y="3094345"/>
            <a:ext cx="1110797" cy="2117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 rot="13927364">
            <a:off x="2564432" y="304712"/>
            <a:ext cx="1194613" cy="24130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8660700">
            <a:off x="1394608" y="990600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Sharing Of Data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950871">
            <a:off x="5870715" y="687624"/>
            <a:ext cx="211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The App And Click On Start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6674702">
            <a:off x="7057980" y="4609275"/>
            <a:ext cx="165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Pair The Device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3414245">
            <a:off x="1235542" y="5450050"/>
            <a:ext cx="203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Collecting The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20132"/>
            <a:ext cx="192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WORKING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23908063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26EAD5-C194-489B-9905-D72F9A34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F77BE32-7B74-4B3D-8553-71B9AEBED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B210A302-58B0-4F69-B543-F86257C6E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F523877-2205-4B1E-A6AD-CD771A752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D81C1C34-C7D0-4097-A5CC-159393366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B8E8FC37-BFF3-410D-9BAF-372D97095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05065E9E-A6F5-437F-A9C7-CB8CA056C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9C643836-B1E8-4E11-85E4-54A262B899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3967F47-F2EE-48B8-AA6F-800F931B9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E83A7153-46A3-4AA6-B11D-09E5977E1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s pc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0678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14795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CONTENT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Use-case model.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Flowchart.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Bluetooth Chipset.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Formulae.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Algorithm.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Working.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29260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USE-CASE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8947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FLOWCHART</a:t>
            </a:r>
            <a:endParaRPr lang="en-US" b="1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685800"/>
            <a:ext cx="8001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0669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239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BLUETOOTH CHIPSET</a:t>
            </a:r>
          </a:p>
          <a:p>
            <a:pPr algn="ctr"/>
            <a:endParaRPr lang="en-US" b="1" u="sng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HC‐05 </a:t>
            </a:r>
            <a:r>
              <a:rPr lang="en-US" b="1" dirty="0"/>
              <a:t>module</a:t>
            </a:r>
            <a:r>
              <a:rPr lang="en-US" dirty="0"/>
              <a:t> is an easy to use </a:t>
            </a:r>
            <a:r>
              <a:rPr lang="en-US" b="1" dirty="0"/>
              <a:t>Bluetooth SPP (Serial Port Protocol) </a:t>
            </a:r>
            <a:r>
              <a:rPr lang="en-US" b="1" dirty="0" smtClean="0"/>
              <a:t>module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</a:t>
            </a:r>
            <a:r>
              <a:rPr lang="en-US" dirty="0" smtClean="0"/>
              <a:t>esigned </a:t>
            </a:r>
            <a:r>
              <a:rPr lang="en-US" dirty="0"/>
              <a:t>for transparent wireless serial connection </a:t>
            </a:r>
            <a:r>
              <a:rPr lang="en-US" dirty="0" smtClean="0"/>
              <a:t>setup.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Software Features:</a:t>
            </a:r>
            <a:endParaRPr lang="en-US" b="1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 Slave </a:t>
            </a:r>
            <a:r>
              <a:rPr lang="en-US" dirty="0"/>
              <a:t>default Baud rate: </a:t>
            </a:r>
            <a:r>
              <a:rPr lang="en-US" dirty="0" smtClean="0"/>
              <a:t>9600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 Data bits:8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Stop bit:1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Parity : No parity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Auto‐connect </a:t>
            </a:r>
            <a:r>
              <a:rPr lang="en-US" dirty="0"/>
              <a:t>to the last device on power as </a:t>
            </a:r>
            <a:r>
              <a:rPr lang="en-US" dirty="0" smtClean="0"/>
              <a:t>default.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Permit </a:t>
            </a:r>
            <a:r>
              <a:rPr lang="en-US" dirty="0"/>
              <a:t>pairing device to connect as </a:t>
            </a:r>
            <a:r>
              <a:rPr lang="en-US" dirty="0" smtClean="0"/>
              <a:t>default.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 smtClean="0"/>
              <a:t>Auto‐pairing </a:t>
            </a:r>
            <a:r>
              <a:rPr lang="en-US" dirty="0"/>
              <a:t>PINCODE:”1234” as default.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8" y="3581400"/>
            <a:ext cx="274410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83599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4708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Formulae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1660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ALGORITHM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89239"/>
      </p:ext>
    </p:extLst>
  </p:cSld>
  <p:clrMapOvr>
    <a:masterClrMapping/>
  </p:clrMapOvr>
  <p:transition spd="slow" advTm="3629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</Words>
  <Application>Microsoft Office PowerPoint</Application>
  <PresentationFormat>On-screen Show (4:3)</PresentationFormat>
  <Paragraphs>38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TechE</vt:lpstr>
      <vt:lpstr>PowerPoint Presentation</vt:lpstr>
      <vt:lpstr>CONTENT</vt:lpstr>
      <vt:lpstr>USE-CASE MODEL </vt:lpstr>
      <vt:lpstr>FLOWCHART</vt:lpstr>
      <vt:lpstr>PowerPoint Presentation</vt:lpstr>
      <vt:lpstr>DESIGN</vt:lpstr>
      <vt:lpstr>Formulae</vt:lpstr>
      <vt:lpstr>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</dc:title>
  <dc:creator>This pc</dc:creator>
  <cp:lastModifiedBy>This pc</cp:lastModifiedBy>
  <cp:revision>13</cp:revision>
  <dcterms:created xsi:type="dcterms:W3CDTF">2018-03-26T06:07:30Z</dcterms:created>
  <dcterms:modified xsi:type="dcterms:W3CDTF">2018-03-26T09:18:53Z</dcterms:modified>
</cp:coreProperties>
</file>