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wav" ContentType="audio/wav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4DAEF-596B-4C32-82A0-05E188FF77DE}" type="doc">
      <dgm:prSet loTypeId="urn:microsoft.com/office/officeart/2005/8/layout/cycle2" loCatId="cycle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BA9D44C-3545-4C56-9A1C-52E5602544E5}">
      <dgm:prSet phldrT="[Text]"/>
      <dgm:spPr/>
      <dgm:t>
        <a:bodyPr/>
        <a:lstStyle/>
        <a:p>
          <a:r>
            <a:rPr lang="en-US" dirty="0" smtClean="0"/>
            <a:t>Android API</a:t>
          </a:r>
          <a:endParaRPr lang="en-US" dirty="0"/>
        </a:p>
      </dgm:t>
    </dgm:pt>
    <dgm:pt modelId="{8EFB4466-31DC-43A7-B723-D1ED73557FD3}" type="parTrans" cxnId="{F33537D9-4B3B-48FD-93FC-E55060F026E2}">
      <dgm:prSet/>
      <dgm:spPr/>
      <dgm:t>
        <a:bodyPr/>
        <a:lstStyle/>
        <a:p>
          <a:endParaRPr lang="en-US"/>
        </a:p>
      </dgm:t>
    </dgm:pt>
    <dgm:pt modelId="{47234B3F-E22F-4D72-A96C-47F3AA357F9C}" type="sibTrans" cxnId="{F33537D9-4B3B-48FD-93FC-E55060F026E2}">
      <dgm:prSet/>
      <dgm:spPr/>
      <dgm:t>
        <a:bodyPr/>
        <a:lstStyle/>
        <a:p>
          <a:endParaRPr lang="en-US"/>
        </a:p>
      </dgm:t>
    </dgm:pt>
    <dgm:pt modelId="{FE4AEDB4-B2E4-4385-8229-9AD25757507B}">
      <dgm:prSet phldrT="[Text]"/>
      <dgm:spPr/>
      <dgm:t>
        <a:bodyPr/>
        <a:lstStyle/>
        <a:p>
          <a:r>
            <a:rPr lang="en-US" dirty="0" smtClean="0"/>
            <a:t>Bluetooth API</a:t>
          </a:r>
          <a:endParaRPr lang="en-US" dirty="0"/>
        </a:p>
      </dgm:t>
    </dgm:pt>
    <dgm:pt modelId="{8A5A1B49-772F-4CD8-8537-262520DA4421}" type="parTrans" cxnId="{6F2820B0-4911-4F7E-AE61-8D30BDA22995}">
      <dgm:prSet/>
      <dgm:spPr/>
      <dgm:t>
        <a:bodyPr/>
        <a:lstStyle/>
        <a:p>
          <a:endParaRPr lang="en-US"/>
        </a:p>
      </dgm:t>
    </dgm:pt>
    <dgm:pt modelId="{34566AEA-FEF2-4049-9F80-2F792B5B7EB7}" type="sibTrans" cxnId="{6F2820B0-4911-4F7E-AE61-8D30BDA22995}">
      <dgm:prSet/>
      <dgm:spPr/>
      <dgm:t>
        <a:bodyPr/>
        <a:lstStyle/>
        <a:p>
          <a:endParaRPr lang="en-US"/>
        </a:p>
      </dgm:t>
    </dgm:pt>
    <dgm:pt modelId="{7D2DA4FC-B4F6-46C4-92E7-5F51C00EE12C}">
      <dgm:prSet phldrT="[Text]"/>
      <dgm:spPr/>
      <dgm:t>
        <a:bodyPr/>
        <a:lstStyle/>
        <a:p>
          <a:r>
            <a:rPr lang="en-US" dirty="0" smtClean="0"/>
            <a:t>HC-05</a:t>
          </a:r>
          <a:endParaRPr lang="en-US" dirty="0"/>
        </a:p>
      </dgm:t>
    </dgm:pt>
    <dgm:pt modelId="{9BECDC6A-8A89-4411-BB5F-23189A90CD6B}" type="parTrans" cxnId="{02AA5C90-FAEF-490C-B726-283922C20712}">
      <dgm:prSet/>
      <dgm:spPr/>
      <dgm:t>
        <a:bodyPr/>
        <a:lstStyle/>
        <a:p>
          <a:endParaRPr lang="en-US"/>
        </a:p>
      </dgm:t>
    </dgm:pt>
    <dgm:pt modelId="{83FFA613-90EA-4132-B521-0170C6878ED9}" type="sibTrans" cxnId="{02AA5C90-FAEF-490C-B726-283922C20712}">
      <dgm:prSet/>
      <dgm:spPr/>
      <dgm:t>
        <a:bodyPr/>
        <a:lstStyle/>
        <a:p>
          <a:endParaRPr lang="en-US"/>
        </a:p>
      </dgm:t>
    </dgm:pt>
    <dgm:pt modelId="{425C0EFD-B216-4B89-84C8-35F094611306}">
      <dgm:prSet phldrT="[Text]"/>
      <dgm:spPr/>
      <dgm:t>
        <a:bodyPr/>
        <a:lstStyle/>
        <a:p>
          <a:r>
            <a:rPr lang="en-US" dirty="0" smtClean="0"/>
            <a:t>Embedded system data</a:t>
          </a:r>
          <a:endParaRPr lang="en-US" dirty="0"/>
        </a:p>
      </dgm:t>
    </dgm:pt>
    <dgm:pt modelId="{608D1D9D-EBD6-46A6-9524-5AE4C692AE2A}" type="parTrans" cxnId="{466387C9-00CA-4F25-A3F7-1B76D71728C3}">
      <dgm:prSet/>
      <dgm:spPr/>
      <dgm:t>
        <a:bodyPr/>
        <a:lstStyle/>
        <a:p>
          <a:endParaRPr lang="en-US"/>
        </a:p>
      </dgm:t>
    </dgm:pt>
    <dgm:pt modelId="{E2458BF3-98C9-4742-B7F7-C74236F1C638}" type="sibTrans" cxnId="{466387C9-00CA-4F25-A3F7-1B76D71728C3}">
      <dgm:prSet/>
      <dgm:spPr/>
      <dgm:t>
        <a:bodyPr/>
        <a:lstStyle/>
        <a:p>
          <a:endParaRPr lang="en-US"/>
        </a:p>
      </dgm:t>
    </dgm:pt>
    <dgm:pt modelId="{62F5A2DD-5399-4223-A700-4BB25E27797F}">
      <dgm:prSet phldrT="[Text]"/>
      <dgm:spPr/>
      <dgm:t>
        <a:bodyPr/>
        <a:lstStyle/>
        <a:p>
          <a:r>
            <a:rPr lang="en-US" dirty="0" smtClean="0"/>
            <a:t>Fuel Gauge</a:t>
          </a:r>
          <a:endParaRPr lang="en-US" dirty="0"/>
        </a:p>
      </dgm:t>
    </dgm:pt>
    <dgm:pt modelId="{453C1C8B-4A89-42CB-9922-D0BEB2355ED0}" type="parTrans" cxnId="{2C564DB5-D840-4A8D-9A0F-9154A5889745}">
      <dgm:prSet/>
      <dgm:spPr/>
      <dgm:t>
        <a:bodyPr/>
        <a:lstStyle/>
        <a:p>
          <a:endParaRPr lang="en-US"/>
        </a:p>
      </dgm:t>
    </dgm:pt>
    <dgm:pt modelId="{C5EF1D5A-F0BB-4881-AD6A-C72D4507F05B}" type="sibTrans" cxnId="{2C564DB5-D840-4A8D-9A0F-9154A5889745}">
      <dgm:prSet/>
      <dgm:spPr/>
      <dgm:t>
        <a:bodyPr/>
        <a:lstStyle/>
        <a:p>
          <a:endParaRPr lang="en-US"/>
        </a:p>
      </dgm:t>
    </dgm:pt>
    <dgm:pt modelId="{212818F4-3E15-4534-A3D3-E5169F6E6BA8}" type="pres">
      <dgm:prSet presAssocID="{8584DAEF-596B-4C32-82A0-05E188FF77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26EAD5-C194-489B-9905-D72F9A34DFED}" type="pres">
      <dgm:prSet presAssocID="{3BA9D44C-3545-4C56-9A1C-52E5602544E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BE32-7B74-4B3D-8553-71B9AEBED217}" type="pres">
      <dgm:prSet presAssocID="{47234B3F-E22F-4D72-A96C-47F3AA357F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9BAA437-D420-436C-B37E-5CB7421CFBF1}" type="pres">
      <dgm:prSet presAssocID="{47234B3F-E22F-4D72-A96C-47F3AA357F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210A302-58B0-4F69-B543-F86257C6E78A}" type="pres">
      <dgm:prSet presAssocID="{FE4AEDB4-B2E4-4385-8229-9AD25757507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23877-2205-4B1E-A6AD-CD771A752040}" type="pres">
      <dgm:prSet presAssocID="{34566AEA-FEF2-4049-9F80-2F792B5B7EB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816835-743A-4B8A-A371-18D631D08A2E}" type="pres">
      <dgm:prSet presAssocID="{34566AEA-FEF2-4049-9F80-2F792B5B7EB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81C1C34-C7D0-4097-A5CC-1593933665E0}" type="pres">
      <dgm:prSet presAssocID="{7D2DA4FC-B4F6-46C4-92E7-5F51C00EE12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8FC37-BFF3-410D-9BAF-372D9709549F}" type="pres">
      <dgm:prSet presAssocID="{83FFA613-90EA-4132-B521-0170C6878ED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A23A53C-4E33-46CE-98E0-80F54C1D54EE}" type="pres">
      <dgm:prSet presAssocID="{83FFA613-90EA-4132-B521-0170C6878ED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5065E9E-A6F5-437F-A9C7-CB8CA056CF49}" type="pres">
      <dgm:prSet presAssocID="{425C0EFD-B216-4B89-84C8-35F09461130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43836-B1E8-4E11-85E4-54A262B899E1}" type="pres">
      <dgm:prSet presAssocID="{E2458BF3-98C9-4742-B7F7-C74236F1C63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59D8720-B385-43DD-AA06-C1C2B1DAD54C}" type="pres">
      <dgm:prSet presAssocID="{E2458BF3-98C9-4742-B7F7-C74236F1C63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3967F47-F2EE-48B8-AA6F-800F931B978C}" type="pres">
      <dgm:prSet presAssocID="{62F5A2DD-5399-4223-A700-4BB25E27797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A7153-46A3-4AA6-B11D-09E5977E1601}" type="pres">
      <dgm:prSet presAssocID="{C5EF1D5A-F0BB-4881-AD6A-C72D4507F05B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3C9C8BE-5D8A-4CEB-99F5-5C5B57A0AE61}" type="pres">
      <dgm:prSet presAssocID="{C5EF1D5A-F0BB-4881-AD6A-C72D4507F05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7F469CF-64CA-41C6-BB67-15328DE2658B}" type="presOf" srcId="{C5EF1D5A-F0BB-4881-AD6A-C72D4507F05B}" destId="{E83A7153-46A3-4AA6-B11D-09E5977E1601}" srcOrd="0" destOrd="0" presId="urn:microsoft.com/office/officeart/2005/8/layout/cycle2"/>
    <dgm:cxn modelId="{7108B1AF-E041-4285-9B60-BFF0CE6A5751}" type="presOf" srcId="{8584DAEF-596B-4C32-82A0-05E188FF77DE}" destId="{212818F4-3E15-4534-A3D3-E5169F6E6BA8}" srcOrd="0" destOrd="0" presId="urn:microsoft.com/office/officeart/2005/8/layout/cycle2"/>
    <dgm:cxn modelId="{2C564DB5-D840-4A8D-9A0F-9154A5889745}" srcId="{8584DAEF-596B-4C32-82A0-05E188FF77DE}" destId="{62F5A2DD-5399-4223-A700-4BB25E27797F}" srcOrd="4" destOrd="0" parTransId="{453C1C8B-4A89-42CB-9922-D0BEB2355ED0}" sibTransId="{C5EF1D5A-F0BB-4881-AD6A-C72D4507F05B}"/>
    <dgm:cxn modelId="{02AA5C90-FAEF-490C-B726-283922C20712}" srcId="{8584DAEF-596B-4C32-82A0-05E188FF77DE}" destId="{7D2DA4FC-B4F6-46C4-92E7-5F51C00EE12C}" srcOrd="2" destOrd="0" parTransId="{9BECDC6A-8A89-4411-BB5F-23189A90CD6B}" sibTransId="{83FFA613-90EA-4132-B521-0170C6878ED9}"/>
    <dgm:cxn modelId="{F3F380BF-AA5C-4A66-A442-E91503AD39B7}" type="presOf" srcId="{47234B3F-E22F-4D72-A96C-47F3AA357F9C}" destId="{DF77BE32-7B74-4B3D-8553-71B9AEBED217}" srcOrd="0" destOrd="0" presId="urn:microsoft.com/office/officeart/2005/8/layout/cycle2"/>
    <dgm:cxn modelId="{FBD345A5-DBE2-4305-A2A6-20C54C6DA9C7}" type="presOf" srcId="{C5EF1D5A-F0BB-4881-AD6A-C72D4507F05B}" destId="{53C9C8BE-5D8A-4CEB-99F5-5C5B57A0AE61}" srcOrd="1" destOrd="0" presId="urn:microsoft.com/office/officeart/2005/8/layout/cycle2"/>
    <dgm:cxn modelId="{1BDDBE17-977D-41A1-A9ED-540A9FCA7842}" type="presOf" srcId="{83FFA613-90EA-4132-B521-0170C6878ED9}" destId="{B8E8FC37-BFF3-410D-9BAF-372D9709549F}" srcOrd="0" destOrd="0" presId="urn:microsoft.com/office/officeart/2005/8/layout/cycle2"/>
    <dgm:cxn modelId="{080F2401-C65A-4E6F-AF4F-F007FE0FD4FE}" type="presOf" srcId="{62F5A2DD-5399-4223-A700-4BB25E27797F}" destId="{63967F47-F2EE-48B8-AA6F-800F931B978C}" srcOrd="0" destOrd="0" presId="urn:microsoft.com/office/officeart/2005/8/layout/cycle2"/>
    <dgm:cxn modelId="{D71B7109-D848-490E-A44D-F1C8616ABDF5}" type="presOf" srcId="{34566AEA-FEF2-4049-9F80-2F792B5B7EB7}" destId="{70816835-743A-4B8A-A371-18D631D08A2E}" srcOrd="1" destOrd="0" presId="urn:microsoft.com/office/officeart/2005/8/layout/cycle2"/>
    <dgm:cxn modelId="{3727BB37-DE6C-468C-87BC-B1E2C22C9CF6}" type="presOf" srcId="{3BA9D44C-3545-4C56-9A1C-52E5602544E5}" destId="{D526EAD5-C194-489B-9905-D72F9A34DFED}" srcOrd="0" destOrd="0" presId="urn:microsoft.com/office/officeart/2005/8/layout/cycle2"/>
    <dgm:cxn modelId="{466387C9-00CA-4F25-A3F7-1B76D71728C3}" srcId="{8584DAEF-596B-4C32-82A0-05E188FF77DE}" destId="{425C0EFD-B216-4B89-84C8-35F094611306}" srcOrd="3" destOrd="0" parTransId="{608D1D9D-EBD6-46A6-9524-5AE4C692AE2A}" sibTransId="{E2458BF3-98C9-4742-B7F7-C74236F1C638}"/>
    <dgm:cxn modelId="{8C17AC26-CAA4-4F5D-88E2-7FBE10280F0E}" type="presOf" srcId="{7D2DA4FC-B4F6-46C4-92E7-5F51C00EE12C}" destId="{D81C1C34-C7D0-4097-A5CC-1593933665E0}" srcOrd="0" destOrd="0" presId="urn:microsoft.com/office/officeart/2005/8/layout/cycle2"/>
    <dgm:cxn modelId="{7330FA9A-325B-4701-B9B9-D26CC80459EB}" type="presOf" srcId="{47234B3F-E22F-4D72-A96C-47F3AA357F9C}" destId="{A9BAA437-D420-436C-B37E-5CB7421CFBF1}" srcOrd="1" destOrd="0" presId="urn:microsoft.com/office/officeart/2005/8/layout/cycle2"/>
    <dgm:cxn modelId="{80BE425D-0130-4FF2-BB71-EF995BAF621E}" type="presOf" srcId="{83FFA613-90EA-4132-B521-0170C6878ED9}" destId="{9A23A53C-4E33-46CE-98E0-80F54C1D54EE}" srcOrd="1" destOrd="0" presId="urn:microsoft.com/office/officeart/2005/8/layout/cycle2"/>
    <dgm:cxn modelId="{F33537D9-4B3B-48FD-93FC-E55060F026E2}" srcId="{8584DAEF-596B-4C32-82A0-05E188FF77DE}" destId="{3BA9D44C-3545-4C56-9A1C-52E5602544E5}" srcOrd="0" destOrd="0" parTransId="{8EFB4466-31DC-43A7-B723-D1ED73557FD3}" sibTransId="{47234B3F-E22F-4D72-A96C-47F3AA357F9C}"/>
    <dgm:cxn modelId="{9F39CDC4-830E-4A6F-9D6A-45044F62E1DC}" type="presOf" srcId="{34566AEA-FEF2-4049-9F80-2F792B5B7EB7}" destId="{7F523877-2205-4B1E-A6AD-CD771A752040}" srcOrd="0" destOrd="0" presId="urn:microsoft.com/office/officeart/2005/8/layout/cycle2"/>
    <dgm:cxn modelId="{7117EA19-3068-43B0-9649-2F8CE17267A5}" type="presOf" srcId="{425C0EFD-B216-4B89-84C8-35F094611306}" destId="{05065E9E-A6F5-437F-A9C7-CB8CA056CF49}" srcOrd="0" destOrd="0" presId="urn:microsoft.com/office/officeart/2005/8/layout/cycle2"/>
    <dgm:cxn modelId="{9EB00AE2-D971-4F4B-8B22-67C3CD4330A6}" type="presOf" srcId="{E2458BF3-98C9-4742-B7F7-C74236F1C638}" destId="{9C643836-B1E8-4E11-85E4-54A262B899E1}" srcOrd="0" destOrd="0" presId="urn:microsoft.com/office/officeart/2005/8/layout/cycle2"/>
    <dgm:cxn modelId="{99473863-2927-4AD6-B65F-92E90A5FC3A9}" type="presOf" srcId="{FE4AEDB4-B2E4-4385-8229-9AD25757507B}" destId="{B210A302-58B0-4F69-B543-F86257C6E78A}" srcOrd="0" destOrd="0" presId="urn:microsoft.com/office/officeart/2005/8/layout/cycle2"/>
    <dgm:cxn modelId="{74CE05CE-1113-4E79-8066-FFFB281FF615}" type="presOf" srcId="{E2458BF3-98C9-4742-B7F7-C74236F1C638}" destId="{B59D8720-B385-43DD-AA06-C1C2B1DAD54C}" srcOrd="1" destOrd="0" presId="urn:microsoft.com/office/officeart/2005/8/layout/cycle2"/>
    <dgm:cxn modelId="{6F2820B0-4911-4F7E-AE61-8D30BDA22995}" srcId="{8584DAEF-596B-4C32-82A0-05E188FF77DE}" destId="{FE4AEDB4-B2E4-4385-8229-9AD25757507B}" srcOrd="1" destOrd="0" parTransId="{8A5A1B49-772F-4CD8-8537-262520DA4421}" sibTransId="{34566AEA-FEF2-4049-9F80-2F792B5B7EB7}"/>
    <dgm:cxn modelId="{D9288701-6712-4226-9330-C3CC7A1A3CFE}" type="presParOf" srcId="{212818F4-3E15-4534-A3D3-E5169F6E6BA8}" destId="{D526EAD5-C194-489B-9905-D72F9A34DFED}" srcOrd="0" destOrd="0" presId="urn:microsoft.com/office/officeart/2005/8/layout/cycle2"/>
    <dgm:cxn modelId="{A65EB31A-4B38-493A-8798-971BFA373C99}" type="presParOf" srcId="{212818F4-3E15-4534-A3D3-E5169F6E6BA8}" destId="{DF77BE32-7B74-4B3D-8553-71B9AEBED217}" srcOrd="1" destOrd="0" presId="urn:microsoft.com/office/officeart/2005/8/layout/cycle2"/>
    <dgm:cxn modelId="{D21E7B3E-D196-4CBD-A91B-C56EE3090F9D}" type="presParOf" srcId="{DF77BE32-7B74-4B3D-8553-71B9AEBED217}" destId="{A9BAA437-D420-436C-B37E-5CB7421CFBF1}" srcOrd="0" destOrd="0" presId="urn:microsoft.com/office/officeart/2005/8/layout/cycle2"/>
    <dgm:cxn modelId="{4EC560CE-6951-486B-87E9-4107463C4873}" type="presParOf" srcId="{212818F4-3E15-4534-A3D3-E5169F6E6BA8}" destId="{B210A302-58B0-4F69-B543-F86257C6E78A}" srcOrd="2" destOrd="0" presId="urn:microsoft.com/office/officeart/2005/8/layout/cycle2"/>
    <dgm:cxn modelId="{9F403FDC-2223-4845-9BB3-FAC064493133}" type="presParOf" srcId="{212818F4-3E15-4534-A3D3-E5169F6E6BA8}" destId="{7F523877-2205-4B1E-A6AD-CD771A752040}" srcOrd="3" destOrd="0" presId="urn:microsoft.com/office/officeart/2005/8/layout/cycle2"/>
    <dgm:cxn modelId="{0281DF1A-59DA-4F78-8E1E-F17F835D512A}" type="presParOf" srcId="{7F523877-2205-4B1E-A6AD-CD771A752040}" destId="{70816835-743A-4B8A-A371-18D631D08A2E}" srcOrd="0" destOrd="0" presId="urn:microsoft.com/office/officeart/2005/8/layout/cycle2"/>
    <dgm:cxn modelId="{33C5B324-9B03-461F-8B1B-B0350948765A}" type="presParOf" srcId="{212818F4-3E15-4534-A3D3-E5169F6E6BA8}" destId="{D81C1C34-C7D0-4097-A5CC-1593933665E0}" srcOrd="4" destOrd="0" presId="urn:microsoft.com/office/officeart/2005/8/layout/cycle2"/>
    <dgm:cxn modelId="{C5A0E8D6-ADE3-4864-AF64-2D0BC36BB26F}" type="presParOf" srcId="{212818F4-3E15-4534-A3D3-E5169F6E6BA8}" destId="{B8E8FC37-BFF3-410D-9BAF-372D9709549F}" srcOrd="5" destOrd="0" presId="urn:microsoft.com/office/officeart/2005/8/layout/cycle2"/>
    <dgm:cxn modelId="{203BB1B9-52EC-445C-8688-11AAFB3F1BB4}" type="presParOf" srcId="{B8E8FC37-BFF3-410D-9BAF-372D9709549F}" destId="{9A23A53C-4E33-46CE-98E0-80F54C1D54EE}" srcOrd="0" destOrd="0" presId="urn:microsoft.com/office/officeart/2005/8/layout/cycle2"/>
    <dgm:cxn modelId="{ADD9BD1A-6AB7-47E3-990D-DC88CFB8A241}" type="presParOf" srcId="{212818F4-3E15-4534-A3D3-E5169F6E6BA8}" destId="{05065E9E-A6F5-437F-A9C7-CB8CA056CF49}" srcOrd="6" destOrd="0" presId="urn:microsoft.com/office/officeart/2005/8/layout/cycle2"/>
    <dgm:cxn modelId="{AF7E78A8-C9E6-4275-ABC8-8C64D1E89108}" type="presParOf" srcId="{212818F4-3E15-4534-A3D3-E5169F6E6BA8}" destId="{9C643836-B1E8-4E11-85E4-54A262B899E1}" srcOrd="7" destOrd="0" presId="urn:microsoft.com/office/officeart/2005/8/layout/cycle2"/>
    <dgm:cxn modelId="{0B88D6C6-A41B-4B42-8BCB-FD590B817857}" type="presParOf" srcId="{9C643836-B1E8-4E11-85E4-54A262B899E1}" destId="{B59D8720-B385-43DD-AA06-C1C2B1DAD54C}" srcOrd="0" destOrd="0" presId="urn:microsoft.com/office/officeart/2005/8/layout/cycle2"/>
    <dgm:cxn modelId="{CB6B5830-A242-4590-9D70-E796E4D97893}" type="presParOf" srcId="{212818F4-3E15-4534-A3D3-E5169F6E6BA8}" destId="{63967F47-F2EE-48B8-AA6F-800F931B978C}" srcOrd="8" destOrd="0" presId="urn:microsoft.com/office/officeart/2005/8/layout/cycle2"/>
    <dgm:cxn modelId="{9519F3AB-091F-468E-9B3E-04F888DE802C}" type="presParOf" srcId="{212818F4-3E15-4534-A3D3-E5169F6E6BA8}" destId="{E83A7153-46A3-4AA6-B11D-09E5977E1601}" srcOrd="9" destOrd="0" presId="urn:microsoft.com/office/officeart/2005/8/layout/cycle2"/>
    <dgm:cxn modelId="{66901770-40E4-4291-A945-CDD851ABFE5E}" type="presParOf" srcId="{E83A7153-46A3-4AA6-B11D-09E5977E1601}" destId="{53C9C8BE-5D8A-4CEB-99F5-5C5B57A0AE61}" srcOrd="0" destOrd="0" presId="urn:microsoft.com/office/officeart/2005/8/layout/cycle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6EAD5-C194-489B-9905-D72F9A34DFED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Android API</a:t>
          </a:r>
          <a:endParaRPr lang="en-US" sz="1400" kern="1200" dirty="0"/>
        </a:p>
      </dsp:txBody>
      <dsp:txXfrm>
        <a:off x="2614422" y="179995"/>
        <a:ext cx="867155" cy="867155"/>
      </dsp:txXfrm>
    </dsp:sp>
    <dsp:sp modelId="{DF77BE32-7B74-4B3D-8553-71B9AEBED217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32045" y="996915"/>
        <a:ext cx="228964" cy="248335"/>
      </dsp:txXfrm>
    </dsp:sp>
    <dsp:sp modelId="{B210A302-58B0-4F69-B543-F86257C6E78A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Bluetooth API</a:t>
          </a:r>
          <a:endParaRPr lang="en-US" sz="1400" kern="1200" dirty="0"/>
        </a:p>
      </dsp:txBody>
      <dsp:txXfrm>
        <a:off x="4105844" y="1263576"/>
        <a:ext cx="867155" cy="867155"/>
      </dsp:txXfrm>
    </dsp:sp>
    <dsp:sp modelId="{7F523877-2205-4B1E-A6AD-CD771A752040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158126" y="2394156"/>
        <a:ext cx="228964" cy="248335"/>
      </dsp:txXfrm>
    </dsp:sp>
    <dsp:sp modelId="{D81C1C34-C7D0-4097-A5CC-1593933665E0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HC-05</a:t>
          </a:r>
          <a:endParaRPr lang="en-US" sz="1400" kern="1200" dirty="0"/>
        </a:p>
      </dsp:txBody>
      <dsp:txXfrm>
        <a:off x="3536171" y="3016849"/>
        <a:ext cx="867155" cy="867155"/>
      </dsp:txXfrm>
    </dsp:sp>
    <dsp:sp modelId="{B8E8FC37-BFF3-410D-9BAF-372D9709549F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91839" y="3326259"/>
        <a:ext cx="228964" cy="248335"/>
      </dsp:txXfrm>
    </dsp:sp>
    <dsp:sp modelId="{05065E9E-A6F5-437F-A9C7-CB8CA056CF49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Embedded system data</a:t>
          </a:r>
          <a:endParaRPr lang="en-US" sz="1400" kern="1200" dirty="0"/>
        </a:p>
      </dsp:txBody>
      <dsp:txXfrm>
        <a:off x="1692672" y="3016849"/>
        <a:ext cx="867155" cy="867155"/>
      </dsp:txXfrm>
    </dsp:sp>
    <dsp:sp modelId="{9C643836-B1E8-4E11-85E4-54A262B899E1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744954" y="2505090"/>
        <a:ext cx="228964" cy="248335"/>
      </dsp:txXfrm>
    </dsp:sp>
    <dsp:sp modelId="{63967F47-F2EE-48B8-AA6F-800F931B978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Fuel Gauge</a:t>
          </a:r>
          <a:endParaRPr lang="en-US" sz="1400" kern="1200" dirty="0"/>
        </a:p>
      </dsp:txBody>
      <dsp:txXfrm>
        <a:off x="1122999" y="1263576"/>
        <a:ext cx="867155" cy="867155"/>
      </dsp:txXfrm>
    </dsp:sp>
    <dsp:sp modelId="{E83A7153-46A3-4AA6-B11D-09E5977E1601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3436123"/>
      </p:ext>
    </p:extLst>
  </p:cSld>
  <p:clrMapOvr>
    <a:masterClrMapping/>
  </p:clrMapOvr>
  <p:transition spd="slow" advTm="3629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9949785"/>
      </p:ext>
    </p:extLst>
  </p:cSld>
  <p:clrMapOvr>
    <a:masterClrMapping/>
  </p:clrMapOvr>
  <p:transition spd="slow" advTm="3629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7796857"/>
      </p:ext>
    </p:extLst>
  </p:cSld>
  <p:clrMapOvr>
    <a:masterClrMapping/>
  </p:clrMapOvr>
  <p:transition spd="slow" advTm="3629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5054402"/>
      </p:ext>
    </p:extLst>
  </p:cSld>
  <p:clrMapOvr>
    <a:masterClrMapping/>
  </p:clrMapOvr>
  <p:transition spd="slow" advTm="3629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793368"/>
      </p:ext>
    </p:extLst>
  </p:cSld>
  <p:clrMapOvr>
    <a:masterClrMapping/>
  </p:clrMapOvr>
  <p:transition spd="slow" advTm="3629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3394163"/>
      </p:ext>
    </p:extLst>
  </p:cSld>
  <p:clrMapOvr>
    <a:masterClrMapping/>
  </p:clrMapOvr>
  <p:transition spd="slow" advTm="3629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0048787"/>
      </p:ext>
    </p:extLst>
  </p:cSld>
  <p:clrMapOvr>
    <a:masterClrMapping/>
  </p:clrMapOvr>
  <p:transition spd="slow" advTm="3629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1469577"/>
      </p:ext>
    </p:extLst>
  </p:cSld>
  <p:clrMapOvr>
    <a:masterClrMapping/>
  </p:clrMapOvr>
  <p:transition spd="slow" advTm="3629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5084011"/>
      </p:ext>
    </p:extLst>
  </p:cSld>
  <p:clrMapOvr>
    <a:masterClrMapping/>
  </p:clrMapOvr>
  <p:transition spd="slow" advTm="3629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8127150"/>
      </p:ext>
    </p:extLst>
  </p:cSld>
  <p:clrMapOvr>
    <a:masterClrMapping/>
  </p:clrMapOvr>
  <p:transition spd="slow" advTm="3629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8764191"/>
      </p:ext>
    </p:extLst>
  </p:cSld>
  <p:clrMapOvr>
    <a:masterClrMapping/>
  </p:clrMapOvr>
  <p:transition spd="slow" advTm="3629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E474-577D-4170-B84F-DF17616B2F2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B754-9C65-4516-BE34-9B79B4A95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055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629">
    <p:randomBar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video" Target="NULL" TargetMode="External"/><Relationship Id="rId5" Type="http://schemas.openxmlformats.org/officeDocument/2006/relationships/image" Target="../media/image2.png"/><Relationship Id="rId4" Type="http://schemas.microsoft.com/office/2007/relationships/media" Target="../media/media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TechE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CGC_REBOUNDER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This pc\Desktop\Deloite\Deloite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611" b="1161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0613505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Formulae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average rate of flow = </a:t>
            </a:r>
            <a:r>
              <a:rPr lang="en-US" sz="2400" u="sng" dirty="0" smtClean="0"/>
              <a:t>volume passed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time passed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if our pipe were pouring fluid into a container, then the instantaneous rate of flow would be the derivative with respect to time of the total volume accumulated in our container.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see that the rate of flow doesn’t particularly depend upon the length of our pipe.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is, any section of the pipe has the same instantaneous rate of flow as any other section, whether it be located elsewhere or have different length.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 we might as well say we are talking about the rate of flow through a cross section of the GRID, i.e. the rate of flow through a perfectly flat cross-section perpendicular to the pipe’s central axis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0201660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ALGORITHM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Basically It works on the Basic Functionality of Flow Meter as well as Fuel Gauge </a:t>
            </a:r>
          </a:p>
          <a:p>
            <a:r>
              <a:rPr lang="en-US" dirty="0" smtClean="0"/>
              <a:t>We just have Club Up their Functionality with HC 05 which shows the Output in our screen </a:t>
            </a:r>
          </a:p>
          <a:p>
            <a:r>
              <a:rPr lang="en-US" dirty="0" smtClean="0"/>
              <a:t>Flow meter Function is embedded on the GRID</a:t>
            </a:r>
          </a:p>
          <a:p>
            <a:r>
              <a:rPr lang="en-US" dirty="0" smtClean="0"/>
              <a:t>As well as Fuel gauge inside the tank is attached with HC 05 to provide the initial amount of Volume in our tank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6389239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7227822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Left Arrow 3"/>
          <p:cNvSpPr/>
          <p:nvPr/>
        </p:nvSpPr>
        <p:spPr>
          <a:xfrm rot="18214910">
            <a:off x="5380247" y="234297"/>
            <a:ext cx="1223610" cy="2596689"/>
          </a:xfrm>
          <a:prstGeom prst="curvedLeftArrow">
            <a:avLst>
              <a:gd name="adj1" fmla="val 16871"/>
              <a:gd name="adj2" fmla="val 50000"/>
              <a:gd name="adj3" fmla="val 20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183173">
            <a:off x="6305933" y="3481152"/>
            <a:ext cx="1132888" cy="2057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 rot="5204749">
            <a:off x="3965388" y="4639783"/>
            <a:ext cx="1226029" cy="27552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9796477">
            <a:off x="1675848" y="3094345"/>
            <a:ext cx="1110797" cy="21177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3927364">
            <a:off x="2564432" y="304712"/>
            <a:ext cx="1194613" cy="24130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660700">
            <a:off x="1394608" y="990600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Sharing Of Data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2950871">
            <a:off x="5870715" y="687624"/>
            <a:ext cx="211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The App And Click On Start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6674702">
            <a:off x="7057980" y="4609275"/>
            <a:ext cx="165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Pair The Device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3414245">
            <a:off x="1235542" y="5450050"/>
            <a:ext cx="20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Collecting The Data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20132"/>
            <a:ext cx="192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WORKING</a:t>
            </a:r>
            <a:endParaRPr lang="en-US" sz="3200" b="1" u="sng" dirty="0"/>
          </a:p>
        </p:txBody>
      </p:sp>
    </p:spTree>
    <p:extLst>
      <p:ext uri="{BB962C8B-B14F-4D97-AF65-F5344CB8AC3E}">
        <p14:creationId xmlns="" xmlns:p14="http://schemas.microsoft.com/office/powerpoint/2010/main" val="223908063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26EAD5-C194-489B-9905-D72F9A34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526EAD5-C194-489B-9905-D72F9A34D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77BE32-7B74-4B3D-8553-71B9AEBED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F77BE32-7B74-4B3D-8553-71B9AEBED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210A302-58B0-4F69-B543-F86257C6E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B210A302-58B0-4F69-B543-F86257C6E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523877-2205-4B1E-A6AD-CD771A752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F523877-2205-4B1E-A6AD-CD771A752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1C1C34-C7D0-4097-A5CC-159393366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D81C1C34-C7D0-4097-A5CC-159393366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E8FC37-BFF3-410D-9BAF-372D9709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B8E8FC37-BFF3-410D-9BAF-372D9709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065E9E-A6F5-437F-A9C7-CB8CA056C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05065E9E-A6F5-437F-A9C7-CB8CA056CF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643836-B1E8-4E11-85E4-54A262B89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9C643836-B1E8-4E11-85E4-54A262B89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967F47-F2EE-48B8-AA6F-800F931B9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3967F47-F2EE-48B8-AA6F-800F931B9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A7153-46A3-4AA6-B11D-09E5977E1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E83A7153-46A3-4AA6-B11D-09E5977E1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84822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495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with the Help Of Real Term –For Grid Value  </a:t>
            </a:r>
            <a:endParaRPr lang="en-US" b="1" dirty="0"/>
          </a:p>
        </p:txBody>
      </p:sp>
      <p:pic>
        <p:nvPicPr>
          <p:cNvPr id="5" name="Picture 4" descr="realte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6658905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2286000"/>
            <a:ext cx="1309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Baud to</a:t>
            </a:r>
          </a:p>
          <a:p>
            <a:r>
              <a:rPr lang="en-US" dirty="0" smtClean="0"/>
              <a:t>9600</a:t>
            </a:r>
          </a:p>
          <a:p>
            <a:endParaRPr lang="en-US" dirty="0" smtClean="0"/>
          </a:p>
          <a:p>
            <a:r>
              <a:rPr lang="en-US" dirty="0" smtClean="0"/>
              <a:t>And Port to </a:t>
            </a:r>
          </a:p>
          <a:p>
            <a:r>
              <a:rPr lang="en-US" dirty="0" smtClean="0"/>
              <a:t>\VCP0</a:t>
            </a:r>
            <a:endParaRPr lang="en-US" dirty="0"/>
          </a:p>
        </p:txBody>
      </p:sp>
    </p:spTree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r\Desktop\realter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6659563" cy="42481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Testing</a:t>
            </a:r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33400"/>
            <a:ext cx="511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with the Help Of Real Term – For Initial Value  </a:t>
            </a:r>
          </a:p>
          <a:p>
            <a:endParaRPr lang="en-US" dirty="0"/>
          </a:p>
        </p:txBody>
      </p:sp>
    </p:spTree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09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Application Layout and Tested Screen Shot</a:t>
            </a:r>
            <a:endParaRPr lang="en-US" sz="2400" b="1" dirty="0"/>
          </a:p>
        </p:txBody>
      </p:sp>
      <p:pic>
        <p:nvPicPr>
          <p:cNvPr id="3" name="Picture 2" descr="Screenshot_2018-03-26-10-27-55-153_com.example.mr.p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857625" cy="5257800"/>
          </a:xfrm>
          <a:prstGeom prst="rect">
            <a:avLst/>
          </a:prstGeom>
        </p:spPr>
      </p:pic>
      <p:pic>
        <p:nvPicPr>
          <p:cNvPr id="4" name="Picture 3" descr="ofla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3258005" cy="4887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400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Splash Screen                                                             Tested Value                                </a:t>
            </a:r>
            <a:endParaRPr lang="en-US" b="1" dirty="0"/>
          </a:p>
        </p:txBody>
      </p:sp>
    </p:spTree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14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Update in version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33600"/>
            <a:ext cx="8091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 can check the Purity of the Fuel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App will Show the Push Notification when ever it’s the time to Refill the Vehicle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Rough Idea of Time  that the Fuel will keep the engine running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can contact to the Ministry level regarding the Fraud being taken Place </a:t>
            </a:r>
          </a:p>
          <a:p>
            <a:endParaRPr lang="en-US" dirty="0"/>
          </a:p>
        </p:txBody>
      </p:sp>
    </p:spTree>
  </p:cSld>
  <p:clrMapOvr>
    <a:masterClrMapping/>
  </p:clrMapOvr>
  <p:transition spd="slow" advTm="3629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his pc\Download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067800" cy="61721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40314795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CONTENT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Use-case model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Flowchart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Bluetooth Chipset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Formulae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Algorithm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Testing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Screen shots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Updation in Version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1129260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USE-CASE</a:t>
            </a:r>
            <a:r>
              <a:rPr lang="en-US" b="1" dirty="0" smtClean="0"/>
              <a:t> </a:t>
            </a:r>
            <a:r>
              <a:rPr lang="en-US" b="1" u="sng" dirty="0" smtClean="0"/>
              <a:t>MODEL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7" name="Content Placeholder 6" descr="design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752600"/>
            <a:ext cx="5081871" cy="3520478"/>
          </a:xfrm>
        </p:spPr>
      </p:pic>
      <p:sp>
        <p:nvSpPr>
          <p:cNvPr id="8" name="TextBox 7"/>
          <p:cNvSpPr txBox="1"/>
          <p:nvPr/>
        </p:nvSpPr>
        <p:spPr>
          <a:xfrm>
            <a:off x="5562600" y="2665274"/>
            <a:ext cx="3904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Ring Shaped Embedded Structure</a:t>
            </a:r>
          </a:p>
          <a:p>
            <a:r>
              <a:rPr lang="en-US" dirty="0" smtClean="0"/>
              <a:t>Used to Calculate the Exact Volume </a:t>
            </a:r>
          </a:p>
          <a:p>
            <a:r>
              <a:rPr lang="en-US" dirty="0" smtClean="0"/>
              <a:t>Of Petrol being Poured in the vehicle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658947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sign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4810797" cy="3381847"/>
          </a:xfrm>
        </p:spPr>
      </p:pic>
      <p:sp>
        <p:nvSpPr>
          <p:cNvPr id="5" name="TextBox 4"/>
          <p:cNvSpPr txBox="1"/>
          <p:nvPr/>
        </p:nvSpPr>
        <p:spPr>
          <a:xfrm>
            <a:off x="5562600" y="2057400"/>
            <a:ext cx="3266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how the Ring is divided in </a:t>
            </a:r>
          </a:p>
          <a:p>
            <a:r>
              <a:rPr lang="en-US" dirty="0" smtClean="0"/>
              <a:t>Particular Quarter in order to </a:t>
            </a:r>
          </a:p>
          <a:p>
            <a:endParaRPr lang="en-US" dirty="0" smtClean="0"/>
          </a:p>
          <a:p>
            <a:r>
              <a:rPr lang="en-US" dirty="0" smtClean="0"/>
              <a:t>Get the Exact Volume  of Petrol</a:t>
            </a:r>
          </a:p>
          <a:p>
            <a:r>
              <a:rPr lang="en-US" dirty="0" smtClean="0"/>
              <a:t>Being Dropped in the vehicle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USE-CASE</a:t>
            </a:r>
            <a:r>
              <a:rPr lang="en-US" sz="4000" b="1" dirty="0" smtClean="0"/>
              <a:t> </a:t>
            </a:r>
            <a:r>
              <a:rPr lang="en-US" sz="4000" b="1" u="sng" dirty="0" smtClean="0"/>
              <a:t>MODEL</a:t>
            </a:r>
            <a:r>
              <a:rPr lang="en-US" sz="4000" b="1" dirty="0" smtClean="0"/>
              <a:t> </a:t>
            </a:r>
            <a:endParaRPr lang="en-US" sz="4000" dirty="0"/>
          </a:p>
        </p:txBody>
      </p:sp>
    </p:spTree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USE-CASE</a:t>
            </a:r>
            <a:r>
              <a:rPr lang="en-US" b="1" dirty="0" smtClean="0"/>
              <a:t> </a:t>
            </a:r>
            <a:r>
              <a:rPr lang="en-US" b="1" u="sng" dirty="0" smtClean="0"/>
              <a:t>MODEL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Content Placeholder 3" descr="design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03" y="2057400"/>
            <a:ext cx="5172797" cy="3172268"/>
          </a:xfrm>
        </p:spPr>
      </p:pic>
      <p:sp>
        <p:nvSpPr>
          <p:cNvPr id="5" name="TextBox 4"/>
          <p:cNvSpPr txBox="1"/>
          <p:nvPr/>
        </p:nvSpPr>
        <p:spPr>
          <a:xfrm>
            <a:off x="5486400" y="2743200"/>
            <a:ext cx="325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rate of flow = </a:t>
            </a:r>
            <a:r>
              <a:rPr lang="en-US" u="sng" dirty="0" smtClean="0"/>
              <a:t>volume passed</a:t>
            </a:r>
          </a:p>
          <a:p>
            <a:r>
              <a:rPr lang="en-US" dirty="0" smtClean="0"/>
              <a:t>                                  time passed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038600"/>
            <a:ext cx="40102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How the flow of Petrol is </a:t>
            </a:r>
          </a:p>
          <a:p>
            <a:r>
              <a:rPr lang="en-US" dirty="0" smtClean="0"/>
              <a:t>Being Calculated at the Time of dropping</a:t>
            </a:r>
          </a:p>
          <a:p>
            <a:endParaRPr lang="en-US" dirty="0" smtClean="0"/>
          </a:p>
          <a:p>
            <a:r>
              <a:rPr lang="en-US" dirty="0" smtClean="0"/>
              <a:t>How the rings Wires comes in Contact </a:t>
            </a:r>
          </a:p>
          <a:p>
            <a:endParaRPr lang="en-US" dirty="0"/>
          </a:p>
        </p:txBody>
      </p:sp>
    </p:spTree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FLOWCHART</a:t>
            </a:r>
            <a:endParaRPr lang="en-US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685800"/>
            <a:ext cx="8001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14806699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72390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/>
              <a:t>BLUETOOTH CHIPSET</a:t>
            </a:r>
          </a:p>
          <a:p>
            <a:pPr algn="ctr"/>
            <a:endParaRPr lang="en-US" b="1" u="sng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HC‐05 </a:t>
            </a:r>
            <a:r>
              <a:rPr lang="en-US" b="1" dirty="0"/>
              <a:t>module</a:t>
            </a:r>
            <a:r>
              <a:rPr lang="en-US" dirty="0"/>
              <a:t> is an easy to use </a:t>
            </a:r>
            <a:r>
              <a:rPr lang="en-US" b="1" dirty="0"/>
              <a:t>Bluetooth SPP (Serial Port Protocol) </a:t>
            </a:r>
            <a:r>
              <a:rPr lang="en-US" b="1" dirty="0" smtClean="0"/>
              <a:t>module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Designed </a:t>
            </a:r>
            <a:r>
              <a:rPr lang="en-US" dirty="0"/>
              <a:t>for transparent wireless serial connection </a:t>
            </a:r>
            <a:r>
              <a:rPr lang="en-US" dirty="0" smtClean="0"/>
              <a:t>setup.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Software Features:</a:t>
            </a:r>
            <a:endParaRPr lang="en-US" b="1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 Slave </a:t>
            </a:r>
            <a:r>
              <a:rPr lang="en-US" dirty="0"/>
              <a:t>default Baud rate: </a:t>
            </a:r>
            <a:r>
              <a:rPr lang="en-US" dirty="0" smtClean="0"/>
              <a:t>9600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 Data bits:8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Stop bit:1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Parity : No parity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Auto‐connect </a:t>
            </a:r>
            <a:r>
              <a:rPr lang="en-US" dirty="0"/>
              <a:t>to the last device on power as </a:t>
            </a:r>
            <a:r>
              <a:rPr lang="en-US" dirty="0" smtClean="0"/>
              <a:t>default.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Permit </a:t>
            </a:r>
            <a:r>
              <a:rPr lang="en-US" dirty="0"/>
              <a:t>pairing device to connect as </a:t>
            </a:r>
            <a:r>
              <a:rPr lang="en-US" dirty="0" smtClean="0"/>
              <a:t>default.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Auto‐pairing </a:t>
            </a:r>
            <a:r>
              <a:rPr lang="en-US" dirty="0"/>
              <a:t>PINCODE:”1234” as default.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18" y="3581400"/>
            <a:ext cx="274410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58835999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DESIGN</a:t>
            </a:r>
            <a:endParaRPr lang="en-US" b="1" u="sng" dirty="0"/>
          </a:p>
        </p:txBody>
      </p:sp>
      <p:pic>
        <p:nvPicPr>
          <p:cNvPr id="4" name="Content Placeholder 3" descr="desig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438400"/>
            <a:ext cx="5029200" cy="2549037"/>
          </a:xfrm>
        </p:spPr>
      </p:pic>
      <p:sp>
        <p:nvSpPr>
          <p:cNvPr id="5" name="TextBox 4"/>
          <p:cNvSpPr txBox="1"/>
          <p:nvPr/>
        </p:nvSpPr>
        <p:spPr>
          <a:xfrm>
            <a:off x="5486400" y="2895600"/>
            <a:ext cx="3698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embedded design  will be Get </a:t>
            </a:r>
          </a:p>
          <a:p>
            <a:r>
              <a:rPr lang="en-US" dirty="0" smtClean="0"/>
              <a:t>Attached with the Tank of our Vehicle</a:t>
            </a:r>
          </a:p>
          <a:p>
            <a:endParaRPr lang="en-US" dirty="0" smtClean="0"/>
          </a:p>
          <a:p>
            <a:r>
              <a:rPr lang="en-US" dirty="0" smtClean="0"/>
              <a:t>And the Procedure will start in action</a:t>
            </a:r>
          </a:p>
          <a:p>
            <a:endParaRPr lang="en-US" dirty="0" smtClean="0"/>
          </a:p>
          <a:p>
            <a:r>
              <a:rPr lang="en-US" dirty="0" smtClean="0"/>
              <a:t>When Ever the User click on the Start</a:t>
            </a:r>
          </a:p>
          <a:p>
            <a:r>
              <a:rPr lang="en-US" dirty="0" smtClean="0"/>
              <a:t>Button in the Application.  </a:t>
            </a:r>
          </a:p>
        </p:txBody>
      </p:sp>
    </p:spTree>
    <p:extLst>
      <p:ext uri="{BB962C8B-B14F-4D97-AF65-F5344CB8AC3E}">
        <p14:creationId xmlns="" xmlns:p14="http://schemas.microsoft.com/office/powerpoint/2010/main" val="3322764708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455</Words>
  <Application>Microsoft Office PowerPoint</Application>
  <PresentationFormat>On-screen Show (4:3)</PresentationFormat>
  <Paragraphs>89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TechE CGC_REBOUNDER </vt:lpstr>
      <vt:lpstr>Slide 2</vt:lpstr>
      <vt:lpstr>CONTENT</vt:lpstr>
      <vt:lpstr>USE-CASE MODEL </vt:lpstr>
      <vt:lpstr>Slide 5</vt:lpstr>
      <vt:lpstr>USE-CASE MODEL </vt:lpstr>
      <vt:lpstr>FLOWCHART</vt:lpstr>
      <vt:lpstr>Slide 8</vt:lpstr>
      <vt:lpstr>DESIGN</vt:lpstr>
      <vt:lpstr>Formulae</vt:lpstr>
      <vt:lpstr>ALGORITHM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TechE</dc:title>
  <dc:creator>This pc</dc:creator>
  <cp:lastModifiedBy>Mr HHH</cp:lastModifiedBy>
  <cp:revision>26</cp:revision>
  <dcterms:created xsi:type="dcterms:W3CDTF">2018-03-26T06:07:30Z</dcterms:created>
  <dcterms:modified xsi:type="dcterms:W3CDTF">2018-03-26T11:36:07Z</dcterms:modified>
</cp:coreProperties>
</file>