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62" autoAdjust="0"/>
    <p:restoredTop sz="94660"/>
  </p:normalViewPr>
  <p:slideViewPr>
    <p:cSldViewPr>
      <p:cViewPr varScale="1">
        <p:scale>
          <a:sx n="68" d="100"/>
          <a:sy n="68" d="100"/>
        </p:scale>
        <p:origin x="-144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4A509B-585D-48AE-BEEB-B0D0C6555F6F}" type="datetimeFigureOut">
              <a:rPr lang="en-US" smtClean="0"/>
              <a:pPr/>
              <a:t>2/2/2018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0304DE-576A-45EF-BD18-10547C48FAB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525616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9785" y="4650640"/>
            <a:ext cx="7772400" cy="1470025"/>
          </a:xfrm>
        </p:spPr>
        <p:txBody>
          <a:bodyPr/>
          <a:lstStyle>
            <a:lvl1pPr algn="r"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4130" y="4039820"/>
            <a:ext cx="6400800" cy="610820"/>
          </a:xfrm>
        </p:spPr>
        <p:txBody>
          <a:bodyPr/>
          <a:lstStyle>
            <a:lvl1pPr marL="0" indent="0" algn="r">
              <a:buNone/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6E41E-DBF7-4B97-87FE-B8644DFA5591}" type="datetimeFigureOut">
              <a:rPr lang="en-US" smtClean="0"/>
              <a:pPr/>
              <a:t>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DC6AB-18A1-47C6-9F54-B25CBD4711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50725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6E41E-DBF7-4B97-87FE-B8644DFA5591}" type="datetimeFigureOut">
              <a:rPr lang="en-US" smtClean="0"/>
              <a:pPr/>
              <a:t>2/2/2018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DC6AB-18A1-47C6-9F54-B25CBD4711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38234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6E41E-DBF7-4B97-87FE-B8644DFA5591}" type="datetimeFigureOut">
              <a:rPr lang="en-US" smtClean="0"/>
              <a:pPr/>
              <a:t>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DC6AB-18A1-47C6-9F54-B25CBD4711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128733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6E41E-DBF7-4B97-87FE-B8644DFA5591}" type="datetimeFigureOut">
              <a:rPr lang="en-US" smtClean="0"/>
              <a:pPr/>
              <a:t>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DC6AB-18A1-47C6-9F54-B25CBD4711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60880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6E41E-DBF7-4B97-87FE-B8644DFA5591}" type="datetimeFigureOut">
              <a:rPr lang="en-US" smtClean="0"/>
              <a:pPr/>
              <a:t>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DC6AB-18A1-47C6-9F54-B25CBD4711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10345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6E41E-DBF7-4B97-87FE-B8644DFA5591}" type="datetimeFigureOut">
              <a:rPr lang="en-US" smtClean="0"/>
              <a:pPr/>
              <a:t>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DC6AB-18A1-47C6-9F54-B25CBD4711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82489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6E41E-DBF7-4B97-87FE-B8644DFA5591}" type="datetimeFigureOut">
              <a:rPr lang="en-US" smtClean="0"/>
              <a:pPr/>
              <a:t>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DC6AB-18A1-47C6-9F54-B25CBD4711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69597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6E41E-DBF7-4B97-87FE-B8644DFA5591}" type="datetimeFigureOut">
              <a:rPr lang="en-US" smtClean="0"/>
              <a:pPr/>
              <a:t>2/2/2018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DC6AB-18A1-47C6-9F54-B25CBD4711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31326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6E41E-DBF7-4B97-87FE-B8644DFA5591}" type="datetimeFigureOut">
              <a:rPr lang="en-US" smtClean="0"/>
              <a:pPr/>
              <a:t>2/2/2018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DC6AB-18A1-47C6-9F54-B25CBD4711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44268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6E41E-DBF7-4B97-87FE-B8644DFA5591}" type="datetimeFigureOut">
              <a:rPr lang="en-US" smtClean="0"/>
              <a:pPr/>
              <a:t>2/2/2018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DC6AB-18A1-47C6-9F54-B25CBD4711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23335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6E41E-DBF7-4B97-87FE-B8644DFA5591}" type="datetimeFigureOut">
              <a:rPr lang="en-US" smtClean="0"/>
              <a:pPr/>
              <a:t>2/2/2018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DC6AB-18A1-47C6-9F54-B25CBD4711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72197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6E41E-DBF7-4B97-87FE-B8644DFA5591}" type="datetimeFigureOut">
              <a:rPr lang="en-US" smtClean="0"/>
              <a:pPr/>
              <a:t>2/2/2018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DC6AB-18A1-47C6-9F54-B25CBD4711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44405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6E41E-DBF7-4B97-87FE-B8644DFA5591}" type="datetimeFigureOut">
              <a:rPr lang="en-US" smtClean="0"/>
              <a:pPr/>
              <a:t>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5DC6AB-18A1-47C6-9F54-B25CBD4711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43092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ppttemplate.net/?utm_source=ppt&amp;utm_medium=logo&amp;utm_term=finance&amp;utm_content=0010&amp;utm_campaign=ppt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9600" dirty="0" smtClean="0">
                <a:solidFill>
                  <a:schemeClr val="accent2"/>
                </a:solidFill>
              </a:rPr>
              <a:t>Round #3</a:t>
            </a:r>
            <a:endParaRPr lang="en-US" sz="9600" dirty="0">
              <a:solidFill>
                <a:schemeClr val="accent2"/>
              </a:solidFill>
            </a:endParaRPr>
          </a:p>
        </p:txBody>
      </p:sp>
      <p:pic>
        <p:nvPicPr>
          <p:cNvPr id="5" name="Picture 2" descr="E:\cloud\drive\websites\ppttemplate\ppt\logo-ppttemplate.pn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26100" y="6538815"/>
            <a:ext cx="1481021" cy="319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249231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14600" y="0"/>
            <a:ext cx="6019800" cy="6937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1.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#include &lt;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iostream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using namespace std;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void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pushZerosToEnd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arr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[],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n)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count = 0;  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   for (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= 0;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&lt; n;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++)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       if (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arr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] != 0)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arr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[count++] =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arr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]; 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                                  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   else (count &lt; n)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arr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[count++] = 0;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main()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arr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[] = {1, 9, 8, 4, 0, 0, 2, 7, 0, 6, 0, 9};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n =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sizeof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arr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) /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sizeof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arr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[0]);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pushZerosToEnd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arr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, z);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cout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&lt;&lt; "Array after pushing all zeros to end of array :n";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   for (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= 0;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&lt; n;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++)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cout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&lt;&lt;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arr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] &lt;&lt; " ";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   return 0;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}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971800" y="304800"/>
            <a:ext cx="54864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2. </a:t>
            </a:r>
          </a:p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#include&lt;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iostream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using namespace std;</a:t>
            </a:r>
          </a:p>
          <a:p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main() </a:t>
            </a:r>
          </a:p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, n, factorial = 1;</a:t>
            </a:r>
          </a:p>
          <a:p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cout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&lt;&lt; "Enter a positive integer: ";</a:t>
            </a:r>
          </a:p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cin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&gt;&gt; n;</a:t>
            </a:r>
          </a:p>
          <a:p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    if (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= 1;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&lt;= n; ++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) {</a:t>
            </a:r>
          </a:p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       factorial *=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;   // factorial = factorial *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   }</a:t>
            </a:r>
          </a:p>
          <a:p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cout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&lt;&lt; "Factorial of "&lt;&lt;n&lt;&lt;" = "&lt;&lt;factorial;</a:t>
            </a:r>
          </a:p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   return 0;</a:t>
            </a:r>
          </a:p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}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67000" y="0"/>
            <a:ext cx="6477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3.          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#include &lt;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iostream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             using namespace std;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            class Check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     {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      private: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     public: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   Clear():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(0) {  }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   Clear operator ++()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   {Clear temp;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      --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temp.i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      return temp;}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   void Display()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   {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cout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&lt;&lt; "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= " &lt;&lt;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&lt;&lt;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endl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; }};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main()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 {Check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obj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, obj1;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obj.Display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   obj1.Display();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   obj1 = --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obj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obj.Display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    obj1.Display();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  return 0;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 }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90800" y="0"/>
            <a:ext cx="6553200" cy="69689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  4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.  void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quicksort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a[],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p,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r)    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 { if(p &lt; r )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  { 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q;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   q = partition(a, p, r);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quicksort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(a, p, s);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quicksort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(a, q+1, r);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   }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 } 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partition(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a[],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p,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r)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  {  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, j, pivot, temp;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        pivot = a[p];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         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= p;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          j = r;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     else(1)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   {  while(a[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] &lt; pivot &amp;&amp; a[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] != pivot)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++;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     while(a[j] &gt; pivot &amp;&amp; a[j] != pivot)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     j++;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    if  (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&lt; j)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   {    temp = a[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];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        a[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] = a[j];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        a[j] = temp;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  }   else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 {      return j;    }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 }}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19400" y="0"/>
            <a:ext cx="6324600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5.      #include &lt;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stdio.h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     void swap(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*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xp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*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yp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    {  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temp = *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xp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     *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xp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= *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yp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      *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yp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= temp;  }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       void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bubbleSort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arr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[],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n)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     {  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, j;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        for (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= 0;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&lt; n-1;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++)         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         for (j = 0; j &lt; n-i-1; j++) 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           if (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arr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[j] &gt;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arr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[j+1])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            swap(&amp;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arr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[j], &amp;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arr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[j+1]);  }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            void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printArray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arr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[],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size)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         {       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             for (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=0;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&lt; size;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++)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            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("%d ",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arr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]);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             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("n");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        }   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main()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        {    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arr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[] = {64, 34, 25, 12, 22, 11,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90 };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        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n =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sizeof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arr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)/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sizeof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arr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[0]);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        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bubbleSort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arr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, n);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        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("Sorted array:\n");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printArray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arr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, n);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        return 0;  }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701</Words>
  <Application>Microsoft Office PowerPoint</Application>
  <PresentationFormat>On-screen Show (4:3)</PresentationFormat>
  <Paragraphs>113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Round #3</vt:lpstr>
      <vt:lpstr>Slide 2</vt:lpstr>
      <vt:lpstr>Slide 3</vt:lpstr>
      <vt:lpstr>Slide 4</vt:lpstr>
      <vt:lpstr>Slide 5</vt:lpstr>
      <vt:lpstr>Slide 6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DELL</cp:lastModifiedBy>
  <cp:revision>4</cp:revision>
  <dcterms:created xsi:type="dcterms:W3CDTF">2013-08-18T15:10:19Z</dcterms:created>
  <dcterms:modified xsi:type="dcterms:W3CDTF">2018-02-01T19:20:48Z</dcterms:modified>
</cp:coreProperties>
</file>