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707" r:id="rId2"/>
    <p:sldId id="664" r:id="rId3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9"/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6" autoAdjust="0"/>
    <p:restoredTop sz="96423" autoAdjust="0"/>
  </p:normalViewPr>
  <p:slideViewPr>
    <p:cSldViewPr>
      <p:cViewPr varScale="1">
        <p:scale>
          <a:sx n="85" d="100"/>
          <a:sy n="85" d="100"/>
        </p:scale>
        <p:origin x="192" y="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7218"/>
            <a:ext cx="5438775" cy="4466351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6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2015</a:t>
            </a:r>
            <a:r>
              <a:rPr kumimoji="0" lang="en-US" altLang="zh-TW" sz="1000" baseline="0" dirty="0" smtClean="0">
                <a:solidFill>
                  <a:srgbClr val="003399"/>
                </a:solidFill>
                <a:latin typeface="Verdana" pitchFamily="34" charset="0"/>
              </a:rPr>
              <a:t> 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Jonathan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Composition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B41-CACC-4847-950D-315DABD93BE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2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0152" y="1484314"/>
            <a:ext cx="10367433" cy="518504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The Composition class maintains a collection of Component instances, which represent text and graphical elements in a document.</a:t>
            </a:r>
          </a:p>
          <a:p>
            <a:r>
              <a:rPr lang="en-US" altLang="zh-TW" dirty="0" smtClean="0"/>
              <a:t>A composition arranges component objects into lines using a </a:t>
            </a:r>
            <a:r>
              <a:rPr lang="en-US" altLang="zh-TW" dirty="0" err="1" smtClean="0"/>
              <a:t>linebreaking</a:t>
            </a:r>
            <a:r>
              <a:rPr lang="en-US" altLang="zh-TW" dirty="0" smtClean="0"/>
              <a:t> strategy.</a:t>
            </a:r>
          </a:p>
          <a:p>
            <a:r>
              <a:rPr lang="en-US" altLang="zh-TW" dirty="0" smtClean="0"/>
              <a:t>Each component has an associated natural size, </a:t>
            </a:r>
            <a:r>
              <a:rPr lang="en-US" altLang="zh-TW" dirty="0" err="1" smtClean="0"/>
              <a:t>stretchability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shrinkability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stretchability</a:t>
            </a:r>
            <a:r>
              <a:rPr lang="en-US" altLang="zh-TW" dirty="0" smtClean="0"/>
              <a:t> defines how much the component can grow beyond its natural size; </a:t>
            </a:r>
            <a:r>
              <a:rPr lang="en-US" altLang="zh-TW" dirty="0" err="1" smtClean="0"/>
              <a:t>shrinkability</a:t>
            </a:r>
            <a:r>
              <a:rPr lang="en-US" altLang="zh-TW" dirty="0" smtClean="0"/>
              <a:t> is how much it can shrink. </a:t>
            </a:r>
          </a:p>
          <a:p>
            <a:r>
              <a:rPr lang="en-US" altLang="zh-TW" dirty="0" smtClean="0"/>
              <a:t>When a new layout is required, the composition calls its compose method to determine where to place </a:t>
            </a:r>
            <a:r>
              <a:rPr lang="en-US" altLang="zh-TW" dirty="0" err="1" smtClean="0"/>
              <a:t>linebreaks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There are 3 different algorithms for breaking lines:</a:t>
            </a:r>
          </a:p>
          <a:p>
            <a:pPr lvl="1"/>
            <a:r>
              <a:rPr lang="en-US" altLang="zh-TW" dirty="0" smtClean="0"/>
              <a:t>Simple Composition: A simple strategy that determines line breaks one at a time.</a:t>
            </a:r>
          </a:p>
          <a:p>
            <a:pPr lvl="1"/>
            <a:r>
              <a:rPr lang="en-US" altLang="zh-TW" dirty="0" smtClean="0"/>
              <a:t>Tex Composition: This strategy tries to optimize line breaks globally, that is, one paragraph at a time.</a:t>
            </a:r>
          </a:p>
          <a:p>
            <a:pPr lvl="1"/>
            <a:r>
              <a:rPr lang="en-US" altLang="zh-TW" dirty="0" smtClean="0"/>
              <a:t>Array Composition: A strategy that selects breaks so that each row has a fixed number of items. It's useful for breaking a collection of icons into rows, for example.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Homework: </a:t>
            </a:r>
            <a:br>
              <a:rPr lang="en-US" altLang="zh-TW" dirty="0" smtClean="0"/>
            </a:br>
            <a:r>
              <a:rPr lang="en-US" altLang="zh-TW" dirty="0" smtClean="0"/>
              <a:t>Requirements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3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19484</TotalTime>
  <Words>190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csie ntu</vt:lpstr>
      <vt:lpstr>Composition</vt:lpstr>
      <vt:lpstr>Homework:  Requirements Statement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2170</cp:revision>
  <cp:lastPrinted>2013-09-10T04:26:09Z</cp:lastPrinted>
  <dcterms:created xsi:type="dcterms:W3CDTF">2008-06-12T07:56:18Z</dcterms:created>
  <dcterms:modified xsi:type="dcterms:W3CDTF">2017-11-02T07:32:42Z</dcterms:modified>
</cp:coreProperties>
</file>