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4" r:id="rId8"/>
    <p:sldId id="265" r:id="rId9"/>
    <p:sldId id="266" r:id="rId10"/>
    <p:sldId id="268" r:id="rId11"/>
    <p:sldId id="269" r:id="rId12"/>
    <p:sldId id="270" r:id="rId13"/>
    <p:sldId id="271" r:id="rId14"/>
    <p:sldId id="272" r:id="rId15"/>
    <p:sldId id="273" r:id="rId16"/>
    <p:sldId id="276" r:id="rId17"/>
    <p:sldId id="274" r:id="rId18"/>
    <p:sldId id="275" r:id="rId19"/>
    <p:sldId id="277" r:id="rId20"/>
    <p:sldId id="278" r:id="rId21"/>
    <p:sldId id="279" r:id="rId22"/>
    <p:sldId id="280" r:id="rId23"/>
    <p:sldId id="281" r:id="rId24"/>
    <p:sldId id="283" r:id="rId25"/>
    <p:sldId id="282" r:id="rId26"/>
    <p:sldId id="291" r:id="rId27"/>
    <p:sldId id="284" r:id="rId28"/>
    <p:sldId id="285" r:id="rId29"/>
    <p:sldId id="287" r:id="rId30"/>
    <p:sldId id="286" r:id="rId31"/>
    <p:sldId id="292" r:id="rId32"/>
    <p:sldId id="289" r:id="rId33"/>
    <p:sldId id="288"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2563" autoAdjust="0"/>
  </p:normalViewPr>
  <p:slideViewPr>
    <p:cSldViewPr snapToGrid="0">
      <p:cViewPr varScale="1">
        <p:scale>
          <a:sx n="68" d="100"/>
          <a:sy n="68" d="100"/>
        </p:scale>
        <p:origin x="60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ima diab" userId="e8488acc8bc82bc4" providerId="LiveId" clId="{193092FF-FCD4-48A3-9D00-0636D95EA231}"/>
    <pc:docChg chg="undo redo custSel addSld delSld modSld">
      <pc:chgData name="fatima diab" userId="e8488acc8bc82bc4" providerId="LiveId" clId="{193092FF-FCD4-48A3-9D00-0636D95EA231}" dt="2021-06-19T21:40:19.480" v="12953"/>
      <pc:docMkLst>
        <pc:docMk/>
      </pc:docMkLst>
      <pc:sldChg chg="addSp modSp modTransition">
        <pc:chgData name="fatima diab" userId="e8488acc8bc82bc4" providerId="LiveId" clId="{193092FF-FCD4-48A3-9D00-0636D95EA231}" dt="2021-06-19T21:40:19.480" v="12953"/>
        <pc:sldMkLst>
          <pc:docMk/>
          <pc:sldMk cId="1925403441" sldId="258"/>
        </pc:sldMkLst>
        <pc:spChg chg="add mod">
          <ac:chgData name="fatima diab" userId="e8488acc8bc82bc4" providerId="LiveId" clId="{193092FF-FCD4-48A3-9D00-0636D95EA231}" dt="2021-06-18T14:35:32.309" v="9" actId="1076"/>
          <ac:spMkLst>
            <pc:docMk/>
            <pc:sldMk cId="1925403441" sldId="258"/>
            <ac:spMk id="2" creationId="{DF90B293-6945-4BFF-AAAD-8837ECEB096A}"/>
          </ac:spMkLst>
        </pc:spChg>
        <pc:spChg chg="mod">
          <ac:chgData name="fatima diab" userId="e8488acc8bc82bc4" providerId="LiveId" clId="{193092FF-FCD4-48A3-9D00-0636D95EA231}" dt="2021-06-18T14:35:09.923" v="0" actId="1076"/>
          <ac:spMkLst>
            <pc:docMk/>
            <pc:sldMk cId="1925403441" sldId="258"/>
            <ac:spMk id="4" creationId="{65AE5ECF-9288-4584-9198-BC4FA2270B32}"/>
          </ac:spMkLst>
        </pc:spChg>
        <pc:spChg chg="add mod">
          <ac:chgData name="fatima diab" userId="e8488acc8bc82bc4" providerId="LiveId" clId="{193092FF-FCD4-48A3-9D00-0636D95EA231}" dt="2021-06-18T14:35:53.928" v="11" actId="1076"/>
          <ac:spMkLst>
            <pc:docMk/>
            <pc:sldMk cId="1925403441" sldId="258"/>
            <ac:spMk id="29" creationId="{788FDC0D-5069-41A2-8CF4-BDD45844491A}"/>
          </ac:spMkLst>
        </pc:spChg>
      </pc:sldChg>
      <pc:sldChg chg="addSp modSp">
        <pc:chgData name="fatima diab" userId="e8488acc8bc82bc4" providerId="LiveId" clId="{193092FF-FCD4-48A3-9D00-0636D95EA231}" dt="2021-06-18T17:03:42.058" v="5067" actId="13926"/>
        <pc:sldMkLst>
          <pc:docMk/>
          <pc:sldMk cId="3161078741" sldId="259"/>
        </pc:sldMkLst>
        <pc:spChg chg="mod">
          <ac:chgData name="fatima diab" userId="e8488acc8bc82bc4" providerId="LiveId" clId="{193092FF-FCD4-48A3-9D00-0636D95EA231}" dt="2021-06-18T16:46:14.567" v="4749" actId="20577"/>
          <ac:spMkLst>
            <pc:docMk/>
            <pc:sldMk cId="3161078741" sldId="259"/>
            <ac:spMk id="2" creationId="{4D5444A5-75F0-4D4E-95EA-D57829DD846C}"/>
          </ac:spMkLst>
        </pc:spChg>
        <pc:spChg chg="mod">
          <ac:chgData name="fatima diab" userId="e8488acc8bc82bc4" providerId="LiveId" clId="{193092FF-FCD4-48A3-9D00-0636D95EA231}" dt="2021-06-18T14:39:26.956" v="24" actId="20577"/>
          <ac:spMkLst>
            <pc:docMk/>
            <pc:sldMk cId="3161078741" sldId="259"/>
            <ac:spMk id="3" creationId="{51B9A398-0FC0-4EA5-879E-694A6A2F4F09}"/>
          </ac:spMkLst>
        </pc:spChg>
        <pc:spChg chg="add mod">
          <ac:chgData name="fatima diab" userId="e8488acc8bc82bc4" providerId="LiveId" clId="{193092FF-FCD4-48A3-9D00-0636D95EA231}" dt="2021-06-18T17:03:42.058" v="5067" actId="13926"/>
          <ac:spMkLst>
            <pc:docMk/>
            <pc:sldMk cId="3161078741" sldId="259"/>
            <ac:spMk id="4" creationId="{B4FE4961-A580-44AE-87D2-88C7F50F442E}"/>
          </ac:spMkLst>
        </pc:spChg>
      </pc:sldChg>
      <pc:sldChg chg="addSp delSp modSp new add">
        <pc:chgData name="fatima diab" userId="e8488acc8bc82bc4" providerId="LiveId" clId="{193092FF-FCD4-48A3-9D00-0636D95EA231}" dt="2021-06-18T17:02:30.640" v="5044" actId="20577"/>
        <pc:sldMkLst>
          <pc:docMk/>
          <pc:sldMk cId="34310066" sldId="261"/>
        </pc:sldMkLst>
        <pc:spChg chg="del">
          <ac:chgData name="fatima diab" userId="e8488acc8bc82bc4" providerId="LiveId" clId="{193092FF-FCD4-48A3-9D00-0636D95EA231}" dt="2021-06-18T14:43:38.834" v="214" actId="21"/>
          <ac:spMkLst>
            <pc:docMk/>
            <pc:sldMk cId="34310066" sldId="261"/>
            <ac:spMk id="2" creationId="{4DBFA852-0C30-4163-884D-26557C33D3B4}"/>
          </ac:spMkLst>
        </pc:spChg>
        <pc:spChg chg="del mod">
          <ac:chgData name="fatima diab" userId="e8488acc8bc82bc4" providerId="LiveId" clId="{193092FF-FCD4-48A3-9D00-0636D95EA231}" dt="2021-06-18T14:43:43.769" v="215" actId="21"/>
          <ac:spMkLst>
            <pc:docMk/>
            <pc:sldMk cId="34310066" sldId="261"/>
            <ac:spMk id="3" creationId="{DC550A0C-4827-4D8D-B417-ACE915D5FE2B}"/>
          </ac:spMkLst>
        </pc:spChg>
        <pc:spChg chg="add mod">
          <ac:chgData name="fatima diab" userId="e8488acc8bc82bc4" providerId="LiveId" clId="{193092FF-FCD4-48A3-9D00-0636D95EA231}" dt="2021-06-18T17:02:18.637" v="5025" actId="1076"/>
          <ac:spMkLst>
            <pc:docMk/>
            <pc:sldMk cId="34310066" sldId="261"/>
            <ac:spMk id="4" creationId="{3D643C49-D4E2-4152-B985-A6E971A0F8B2}"/>
          </ac:spMkLst>
        </pc:spChg>
        <pc:spChg chg="add mod">
          <ac:chgData name="fatima diab" userId="e8488acc8bc82bc4" providerId="LiveId" clId="{193092FF-FCD4-48A3-9D00-0636D95EA231}" dt="2021-06-18T17:02:30.640" v="5044" actId="20577"/>
          <ac:spMkLst>
            <pc:docMk/>
            <pc:sldMk cId="34310066" sldId="261"/>
            <ac:spMk id="5" creationId="{4A2A410D-C28C-469D-B7C8-04D5CCC5568E}"/>
          </ac:spMkLst>
        </pc:spChg>
        <pc:spChg chg="add del mod">
          <ac:chgData name="fatima diab" userId="e8488acc8bc82bc4" providerId="LiveId" clId="{193092FF-FCD4-48A3-9D00-0636D95EA231}" dt="2021-06-18T14:46:03.250" v="261"/>
          <ac:spMkLst>
            <pc:docMk/>
            <pc:sldMk cId="34310066" sldId="261"/>
            <ac:spMk id="6" creationId="{93C2B1FE-D59A-4779-98EE-DD5EF229AE10}"/>
          </ac:spMkLst>
        </pc:spChg>
        <pc:spChg chg="add mod">
          <ac:chgData name="fatima diab" userId="e8488acc8bc82bc4" providerId="LiveId" clId="{193092FF-FCD4-48A3-9D00-0636D95EA231}" dt="2021-06-18T17:01:55.638" v="5018" actId="1076"/>
          <ac:spMkLst>
            <pc:docMk/>
            <pc:sldMk cId="34310066" sldId="261"/>
            <ac:spMk id="7" creationId="{B461A5BB-8D36-4704-B133-C51A7627FDD1}"/>
          </ac:spMkLst>
        </pc:spChg>
      </pc:sldChg>
      <pc:sldChg chg="addSp delSp modSp new add">
        <pc:chgData name="fatima diab" userId="e8488acc8bc82bc4" providerId="LiveId" clId="{193092FF-FCD4-48A3-9D00-0636D95EA231}" dt="2021-06-18T17:01:31.047" v="5010" actId="20577"/>
        <pc:sldMkLst>
          <pc:docMk/>
          <pc:sldMk cId="1262749740" sldId="262"/>
        </pc:sldMkLst>
        <pc:spChg chg="del">
          <ac:chgData name="fatima diab" userId="e8488acc8bc82bc4" providerId="LiveId" clId="{193092FF-FCD4-48A3-9D00-0636D95EA231}" dt="2021-06-18T14:50:01.504" v="403" actId="21"/>
          <ac:spMkLst>
            <pc:docMk/>
            <pc:sldMk cId="1262749740" sldId="262"/>
            <ac:spMk id="2" creationId="{B7D76B1B-E158-4837-BB20-3DEAF872EEE2}"/>
          </ac:spMkLst>
        </pc:spChg>
        <pc:spChg chg="del mod">
          <ac:chgData name="fatima diab" userId="e8488acc8bc82bc4" providerId="LiveId" clId="{193092FF-FCD4-48A3-9D00-0636D95EA231}" dt="2021-06-18T14:50:04.830" v="405"/>
          <ac:spMkLst>
            <pc:docMk/>
            <pc:sldMk cId="1262749740" sldId="262"/>
            <ac:spMk id="3" creationId="{FF456C4E-91DC-4D27-8F90-8C0F78D52F03}"/>
          </ac:spMkLst>
        </pc:spChg>
        <pc:spChg chg="add del mod">
          <ac:chgData name="fatima diab" userId="e8488acc8bc82bc4" providerId="LiveId" clId="{193092FF-FCD4-48A3-9D00-0636D95EA231}" dt="2021-06-18T14:51:37.878" v="412" actId="21"/>
          <ac:spMkLst>
            <pc:docMk/>
            <pc:sldMk cId="1262749740" sldId="262"/>
            <ac:spMk id="4" creationId="{590AAD46-CDAA-4D3C-822A-C78DF29E623C}"/>
          </ac:spMkLst>
        </pc:spChg>
        <pc:spChg chg="add del mod">
          <ac:chgData name="fatima diab" userId="e8488acc8bc82bc4" providerId="LiveId" clId="{193092FF-FCD4-48A3-9D00-0636D95EA231}" dt="2021-06-18T14:52:19.985" v="421" actId="21"/>
          <ac:spMkLst>
            <pc:docMk/>
            <pc:sldMk cId="1262749740" sldId="262"/>
            <ac:spMk id="6" creationId="{5A48B7FD-6673-4945-A168-40C6517A5900}"/>
          </ac:spMkLst>
        </pc:spChg>
        <pc:spChg chg="add del mod">
          <ac:chgData name="fatima diab" userId="e8488acc8bc82bc4" providerId="LiveId" clId="{193092FF-FCD4-48A3-9D00-0636D95EA231}" dt="2021-06-18T14:51:44.401" v="414" actId="21"/>
          <ac:spMkLst>
            <pc:docMk/>
            <pc:sldMk cId="1262749740" sldId="262"/>
            <ac:spMk id="7" creationId="{3BEBAA6F-7860-41D0-AE7C-BCCFBA348D44}"/>
          </ac:spMkLst>
        </pc:spChg>
        <pc:spChg chg="add mod">
          <ac:chgData name="fatima diab" userId="e8488acc8bc82bc4" providerId="LiveId" clId="{193092FF-FCD4-48A3-9D00-0636D95EA231}" dt="2021-06-18T17:01:02.944" v="5001" actId="1076"/>
          <ac:spMkLst>
            <pc:docMk/>
            <pc:sldMk cId="1262749740" sldId="262"/>
            <ac:spMk id="8" creationId="{3A93A640-37D5-43B0-99E3-61D9EC7480B8}"/>
          </ac:spMkLst>
        </pc:spChg>
        <pc:spChg chg="add mod">
          <ac:chgData name="fatima diab" userId="e8488acc8bc82bc4" providerId="LiveId" clId="{193092FF-FCD4-48A3-9D00-0636D95EA231}" dt="2021-06-18T17:01:31.047" v="5010" actId="20577"/>
          <ac:spMkLst>
            <pc:docMk/>
            <pc:sldMk cId="1262749740" sldId="262"/>
            <ac:spMk id="9" creationId="{5633514A-BA51-4C9A-90F3-441B224AB253}"/>
          </ac:spMkLst>
        </pc:spChg>
        <pc:spChg chg="add del mod">
          <ac:chgData name="fatima diab" userId="e8488acc8bc82bc4" providerId="LiveId" clId="{193092FF-FCD4-48A3-9D00-0636D95EA231}" dt="2021-06-18T14:53:08.878" v="439"/>
          <ac:spMkLst>
            <pc:docMk/>
            <pc:sldMk cId="1262749740" sldId="262"/>
            <ac:spMk id="10" creationId="{801FF5E4-7DD7-46C5-9662-93A8C13E8279}"/>
          </ac:spMkLst>
        </pc:spChg>
        <pc:spChg chg="add mod">
          <ac:chgData name="fatima diab" userId="e8488acc8bc82bc4" providerId="LiveId" clId="{193092FF-FCD4-48A3-9D00-0636D95EA231}" dt="2021-06-18T16:57:23.164" v="4932" actId="1076"/>
          <ac:spMkLst>
            <pc:docMk/>
            <pc:sldMk cId="1262749740" sldId="262"/>
            <ac:spMk id="11" creationId="{8EBC8826-1742-41D2-AB4A-C90CFB2385EB}"/>
          </ac:spMkLst>
        </pc:spChg>
      </pc:sldChg>
      <pc:sldChg chg="addSp delSp modSp new add">
        <pc:chgData name="fatima diab" userId="e8488acc8bc82bc4" providerId="LiveId" clId="{193092FF-FCD4-48A3-9D00-0636D95EA231}" dt="2021-06-18T17:05:52.554" v="5093" actId="1076"/>
        <pc:sldMkLst>
          <pc:docMk/>
          <pc:sldMk cId="1590397663" sldId="263"/>
        </pc:sldMkLst>
        <pc:spChg chg="del">
          <ac:chgData name="fatima diab" userId="e8488acc8bc82bc4" providerId="LiveId" clId="{193092FF-FCD4-48A3-9D00-0636D95EA231}" dt="2021-06-18T15:08:36.239" v="606" actId="21"/>
          <ac:spMkLst>
            <pc:docMk/>
            <pc:sldMk cId="1590397663" sldId="263"/>
            <ac:spMk id="2" creationId="{B854C65F-11FB-47E7-AF21-95ED67DB3947}"/>
          </ac:spMkLst>
        </pc:spChg>
        <pc:spChg chg="del">
          <ac:chgData name="fatima diab" userId="e8488acc8bc82bc4" providerId="LiveId" clId="{193092FF-FCD4-48A3-9D00-0636D95EA231}" dt="2021-06-18T15:08:39.518" v="607" actId="21"/>
          <ac:spMkLst>
            <pc:docMk/>
            <pc:sldMk cId="1590397663" sldId="263"/>
            <ac:spMk id="3" creationId="{DFA58798-36F2-4773-B30B-8A8584824B11}"/>
          </ac:spMkLst>
        </pc:spChg>
        <pc:spChg chg="add mod">
          <ac:chgData name="fatima diab" userId="e8488acc8bc82bc4" providerId="LiveId" clId="{193092FF-FCD4-48A3-9D00-0636D95EA231}" dt="2021-06-18T17:05:52.554" v="5093" actId="1076"/>
          <ac:spMkLst>
            <pc:docMk/>
            <pc:sldMk cId="1590397663" sldId="263"/>
            <ac:spMk id="4" creationId="{9E56D35F-B46B-4314-B2B4-C07D3272525B}"/>
          </ac:spMkLst>
        </pc:spChg>
        <pc:spChg chg="add mod">
          <ac:chgData name="fatima diab" userId="e8488acc8bc82bc4" providerId="LiveId" clId="{193092FF-FCD4-48A3-9D00-0636D95EA231}" dt="2021-06-18T17:05:10.273" v="5084" actId="1076"/>
          <ac:spMkLst>
            <pc:docMk/>
            <pc:sldMk cId="1590397663" sldId="263"/>
            <ac:spMk id="5" creationId="{6A313194-842B-431E-AC56-CFC871934BF0}"/>
          </ac:spMkLst>
        </pc:spChg>
      </pc:sldChg>
      <pc:sldChg chg="addSp delSp modSp new add">
        <pc:chgData name="fatima diab" userId="e8488acc8bc82bc4" providerId="LiveId" clId="{193092FF-FCD4-48A3-9D00-0636D95EA231}" dt="2021-06-18T17:33:37.224" v="5533" actId="20577"/>
        <pc:sldMkLst>
          <pc:docMk/>
          <pc:sldMk cId="2550941132" sldId="264"/>
        </pc:sldMkLst>
        <pc:spChg chg="del">
          <ac:chgData name="fatima diab" userId="e8488acc8bc82bc4" providerId="LiveId" clId="{193092FF-FCD4-48A3-9D00-0636D95EA231}" dt="2021-06-18T15:15:03.572" v="705" actId="21"/>
          <ac:spMkLst>
            <pc:docMk/>
            <pc:sldMk cId="2550941132" sldId="264"/>
            <ac:spMk id="2" creationId="{E672786C-8057-4182-B359-3EF1FF79CF79}"/>
          </ac:spMkLst>
        </pc:spChg>
        <pc:spChg chg="del mod">
          <ac:chgData name="fatima diab" userId="e8488acc8bc82bc4" providerId="LiveId" clId="{193092FF-FCD4-48A3-9D00-0636D95EA231}" dt="2021-06-18T15:15:05.516" v="706" actId="21"/>
          <ac:spMkLst>
            <pc:docMk/>
            <pc:sldMk cId="2550941132" sldId="264"/>
            <ac:spMk id="3" creationId="{2BD2C12A-9017-428F-BE9A-7E381F3B8A08}"/>
          </ac:spMkLst>
        </pc:spChg>
        <pc:spChg chg="add mod">
          <ac:chgData name="fatima diab" userId="e8488acc8bc82bc4" providerId="LiveId" clId="{193092FF-FCD4-48A3-9D00-0636D95EA231}" dt="2021-06-18T17:33:37.224" v="5533" actId="20577"/>
          <ac:spMkLst>
            <pc:docMk/>
            <pc:sldMk cId="2550941132" sldId="264"/>
            <ac:spMk id="4" creationId="{98DB379C-1DC0-4803-8143-EBC6451ED873}"/>
          </ac:spMkLst>
        </pc:spChg>
        <pc:spChg chg="add mod">
          <ac:chgData name="fatima diab" userId="e8488acc8bc82bc4" providerId="LiveId" clId="{193092FF-FCD4-48A3-9D00-0636D95EA231}" dt="2021-06-18T17:33:28.556" v="5532" actId="207"/>
          <ac:spMkLst>
            <pc:docMk/>
            <pc:sldMk cId="2550941132" sldId="264"/>
            <ac:spMk id="5" creationId="{1D7BFF39-2D9E-41C5-B82E-4C0E555D17D0}"/>
          </ac:spMkLst>
        </pc:spChg>
        <pc:spChg chg="add mod">
          <ac:chgData name="fatima diab" userId="e8488acc8bc82bc4" providerId="LiveId" clId="{193092FF-FCD4-48A3-9D00-0636D95EA231}" dt="2021-06-18T17:06:13.567" v="5106" actId="1076"/>
          <ac:spMkLst>
            <pc:docMk/>
            <pc:sldMk cId="2550941132" sldId="264"/>
            <ac:spMk id="6" creationId="{247F3009-BD60-4678-9BB6-40C7C008F560}"/>
          </ac:spMkLst>
        </pc:spChg>
      </pc:sldChg>
      <pc:sldChg chg="modSp new add">
        <pc:chgData name="fatima diab" userId="e8488acc8bc82bc4" providerId="LiveId" clId="{193092FF-FCD4-48A3-9D00-0636D95EA231}" dt="2021-06-18T17:13:52.360" v="5271"/>
        <pc:sldMkLst>
          <pc:docMk/>
          <pc:sldMk cId="2560897486" sldId="265"/>
        </pc:sldMkLst>
        <pc:spChg chg="mod">
          <ac:chgData name="fatima diab" userId="e8488acc8bc82bc4" providerId="LiveId" clId="{193092FF-FCD4-48A3-9D00-0636D95EA231}" dt="2021-06-18T17:13:52.360" v="5271"/>
          <ac:spMkLst>
            <pc:docMk/>
            <pc:sldMk cId="2560897486" sldId="265"/>
            <ac:spMk id="2" creationId="{F96A1558-8064-42B6-BECA-2D5B8E7140BE}"/>
          </ac:spMkLst>
        </pc:spChg>
        <pc:spChg chg="mod">
          <ac:chgData name="fatima diab" userId="e8488acc8bc82bc4" providerId="LiveId" clId="{193092FF-FCD4-48A3-9D00-0636D95EA231}" dt="2021-06-18T17:11:07.067" v="5200"/>
          <ac:spMkLst>
            <pc:docMk/>
            <pc:sldMk cId="2560897486" sldId="265"/>
            <ac:spMk id="3" creationId="{443DF8F5-FB16-406F-A871-6DDBED68EDB5}"/>
          </ac:spMkLst>
        </pc:spChg>
      </pc:sldChg>
      <pc:sldChg chg="addSp delSp modSp new add">
        <pc:chgData name="fatima diab" userId="e8488acc8bc82bc4" providerId="LiveId" clId="{193092FF-FCD4-48A3-9D00-0636D95EA231}" dt="2021-06-18T17:13:16.993" v="5268" actId="14100"/>
        <pc:sldMkLst>
          <pc:docMk/>
          <pc:sldMk cId="4072019431" sldId="266"/>
        </pc:sldMkLst>
        <pc:spChg chg="del">
          <ac:chgData name="fatima diab" userId="e8488acc8bc82bc4" providerId="LiveId" clId="{193092FF-FCD4-48A3-9D00-0636D95EA231}" dt="2021-06-18T15:24:48.343" v="959" actId="21"/>
          <ac:spMkLst>
            <pc:docMk/>
            <pc:sldMk cId="4072019431" sldId="266"/>
            <ac:spMk id="2" creationId="{0563A3BC-5038-401E-B1CC-D59064047E94}"/>
          </ac:spMkLst>
        </pc:spChg>
        <pc:spChg chg="add del">
          <ac:chgData name="fatima diab" userId="e8488acc8bc82bc4" providerId="LiveId" clId="{193092FF-FCD4-48A3-9D00-0636D95EA231}" dt="2021-06-18T15:23:38.446" v="943"/>
          <ac:spMkLst>
            <pc:docMk/>
            <pc:sldMk cId="4072019431" sldId="266"/>
            <ac:spMk id="3" creationId="{9FF4FBE7-E97A-41E2-81A2-C79AAF9DF9F8}"/>
          </ac:spMkLst>
        </pc:spChg>
        <pc:spChg chg="add del mod">
          <ac:chgData name="fatima diab" userId="e8488acc8bc82bc4" providerId="LiveId" clId="{193092FF-FCD4-48A3-9D00-0636D95EA231}" dt="2021-06-18T15:23:31.713" v="942"/>
          <ac:spMkLst>
            <pc:docMk/>
            <pc:sldMk cId="4072019431" sldId="266"/>
            <ac:spMk id="4" creationId="{CF78334F-A1B4-4465-BDBE-14AD7C0BC222}"/>
          </ac:spMkLst>
        </pc:spChg>
        <pc:spChg chg="add del mod">
          <ac:chgData name="fatima diab" userId="e8488acc8bc82bc4" providerId="LiveId" clId="{193092FF-FCD4-48A3-9D00-0636D95EA231}" dt="2021-06-18T15:24:20.592" v="954" actId="21"/>
          <ac:spMkLst>
            <pc:docMk/>
            <pc:sldMk cId="4072019431" sldId="266"/>
            <ac:spMk id="5" creationId="{A3BB16DA-BD50-4A66-8629-DFA573767271}"/>
          </ac:spMkLst>
        </pc:spChg>
        <pc:spChg chg="add del mod">
          <ac:chgData name="fatima diab" userId="e8488acc8bc82bc4" providerId="LiveId" clId="{193092FF-FCD4-48A3-9D00-0636D95EA231}" dt="2021-06-18T15:24:31.203" v="955"/>
          <ac:spMkLst>
            <pc:docMk/>
            <pc:sldMk cId="4072019431" sldId="266"/>
            <ac:spMk id="7" creationId="{3B29FB1E-478E-42F3-8E0C-F9ECE099706C}"/>
          </ac:spMkLst>
        </pc:spChg>
        <pc:spChg chg="add del mod">
          <ac:chgData name="fatima diab" userId="e8488acc8bc82bc4" providerId="LiveId" clId="{193092FF-FCD4-48A3-9D00-0636D95EA231}" dt="2021-06-18T15:24:43.699" v="958" actId="21"/>
          <ac:spMkLst>
            <pc:docMk/>
            <pc:sldMk cId="4072019431" sldId="266"/>
            <ac:spMk id="8" creationId="{D36EA8C2-EB6D-4590-9A31-A613AF5FE63F}"/>
          </ac:spMkLst>
        </pc:spChg>
        <pc:spChg chg="add del mod">
          <ac:chgData name="fatima diab" userId="e8488acc8bc82bc4" providerId="LiveId" clId="{193092FF-FCD4-48A3-9D00-0636D95EA231}" dt="2021-06-18T15:24:51.154" v="960" actId="21"/>
          <ac:spMkLst>
            <pc:docMk/>
            <pc:sldMk cId="4072019431" sldId="266"/>
            <ac:spMk id="10" creationId="{9ABDFFA7-5C81-44D2-BE28-9F8EDB4BDE18}"/>
          </ac:spMkLst>
        </pc:spChg>
        <pc:spChg chg="add del mod">
          <ac:chgData name="fatima diab" userId="e8488acc8bc82bc4" providerId="LiveId" clId="{193092FF-FCD4-48A3-9D00-0636D95EA231}" dt="2021-06-18T15:25:15.294" v="963"/>
          <ac:spMkLst>
            <pc:docMk/>
            <pc:sldMk cId="4072019431" sldId="266"/>
            <ac:spMk id="11" creationId="{9D50426E-5EB8-4017-9E23-556AFAD08856}"/>
          </ac:spMkLst>
        </pc:spChg>
        <pc:spChg chg="add mod">
          <ac:chgData name="fatima diab" userId="e8488acc8bc82bc4" providerId="LiveId" clId="{193092FF-FCD4-48A3-9D00-0636D95EA231}" dt="2021-06-18T17:13:12.078" v="5266" actId="1076"/>
          <ac:spMkLst>
            <pc:docMk/>
            <pc:sldMk cId="4072019431" sldId="266"/>
            <ac:spMk id="12" creationId="{CBD4E4DC-466E-473E-918C-811FFC78EC93}"/>
          </ac:spMkLst>
        </pc:spChg>
        <pc:spChg chg="add mod">
          <ac:chgData name="fatima diab" userId="e8488acc8bc82bc4" providerId="LiveId" clId="{193092FF-FCD4-48A3-9D00-0636D95EA231}" dt="2021-06-18T17:13:16.993" v="5268" actId="14100"/>
          <ac:spMkLst>
            <pc:docMk/>
            <pc:sldMk cId="4072019431" sldId="266"/>
            <ac:spMk id="13" creationId="{415BF431-FDA9-4D29-B1AB-4A3552A86346}"/>
          </ac:spMkLst>
        </pc:spChg>
      </pc:sldChg>
      <pc:sldChg chg="addSp delSp modSp new add">
        <pc:chgData name="fatima diab" userId="e8488acc8bc82bc4" providerId="LiveId" clId="{193092FF-FCD4-48A3-9D00-0636D95EA231}" dt="2021-06-18T17:16:44.614" v="5311" actId="1076"/>
        <pc:sldMkLst>
          <pc:docMk/>
          <pc:sldMk cId="2497177035" sldId="268"/>
        </pc:sldMkLst>
        <pc:spChg chg="del mod">
          <ac:chgData name="fatima diab" userId="e8488acc8bc82bc4" providerId="LiveId" clId="{193092FF-FCD4-48A3-9D00-0636D95EA231}" dt="2021-06-18T15:31:20.695" v="1126" actId="21"/>
          <ac:spMkLst>
            <pc:docMk/>
            <pc:sldMk cId="2497177035" sldId="268"/>
            <ac:spMk id="2" creationId="{3CC1F468-CAF1-492A-AFF3-7D73FE51A129}"/>
          </ac:spMkLst>
        </pc:spChg>
        <pc:spChg chg="del">
          <ac:chgData name="fatima diab" userId="e8488acc8bc82bc4" providerId="LiveId" clId="{193092FF-FCD4-48A3-9D00-0636D95EA231}" dt="2021-06-18T15:31:23.881" v="1127" actId="21"/>
          <ac:spMkLst>
            <pc:docMk/>
            <pc:sldMk cId="2497177035" sldId="268"/>
            <ac:spMk id="3" creationId="{09B92280-D9AD-432E-864D-94DBEA5A27F7}"/>
          </ac:spMkLst>
        </pc:spChg>
        <pc:spChg chg="add del mod">
          <ac:chgData name="fatima diab" userId="e8488acc8bc82bc4" providerId="LiveId" clId="{193092FF-FCD4-48A3-9D00-0636D95EA231}" dt="2021-06-18T15:39:10.356" v="1642" actId="21"/>
          <ac:spMkLst>
            <pc:docMk/>
            <pc:sldMk cId="2497177035" sldId="268"/>
            <ac:spMk id="4" creationId="{CDB470E4-7411-4821-ABDB-55D9A635182D}"/>
          </ac:spMkLst>
        </pc:spChg>
        <pc:spChg chg="add del">
          <ac:chgData name="fatima diab" userId="e8488acc8bc82bc4" providerId="LiveId" clId="{193092FF-FCD4-48A3-9D00-0636D95EA231}" dt="2021-06-18T15:37:26.567" v="1626"/>
          <ac:spMkLst>
            <pc:docMk/>
            <pc:sldMk cId="2497177035" sldId="268"/>
            <ac:spMk id="5" creationId="{60C47DE8-B3E1-49E9-B16F-852907F6C490}"/>
          </ac:spMkLst>
        </pc:spChg>
        <pc:spChg chg="add del">
          <ac:chgData name="fatima diab" userId="e8488acc8bc82bc4" providerId="LiveId" clId="{193092FF-FCD4-48A3-9D00-0636D95EA231}" dt="2021-06-18T15:37:30.581" v="1628"/>
          <ac:spMkLst>
            <pc:docMk/>
            <pc:sldMk cId="2497177035" sldId="268"/>
            <ac:spMk id="6" creationId="{0FAA0813-3251-4EDC-93AE-7AF414599429}"/>
          </ac:spMkLst>
        </pc:spChg>
        <pc:spChg chg="add mod">
          <ac:chgData name="fatima diab" userId="e8488acc8bc82bc4" providerId="LiveId" clId="{193092FF-FCD4-48A3-9D00-0636D95EA231}" dt="2021-06-18T17:16:37.230" v="5308" actId="1076"/>
          <ac:spMkLst>
            <pc:docMk/>
            <pc:sldMk cId="2497177035" sldId="268"/>
            <ac:spMk id="9" creationId="{669B579F-A9F9-4385-9794-331E333300FE}"/>
          </ac:spMkLst>
        </pc:spChg>
        <pc:picChg chg="add mod">
          <ac:chgData name="fatima diab" userId="e8488acc8bc82bc4" providerId="LiveId" clId="{193092FF-FCD4-48A3-9D00-0636D95EA231}" dt="2021-06-18T17:16:34.550" v="5307" actId="1076"/>
          <ac:picMkLst>
            <pc:docMk/>
            <pc:sldMk cId="2497177035" sldId="268"/>
            <ac:picMk id="8" creationId="{8A2A9A6F-9591-4212-923B-29097AAE01FA}"/>
          </ac:picMkLst>
        </pc:picChg>
        <pc:picChg chg="add mod">
          <ac:chgData name="fatima diab" userId="e8488acc8bc82bc4" providerId="LiveId" clId="{193092FF-FCD4-48A3-9D00-0636D95EA231}" dt="2021-06-18T17:16:44.614" v="5311" actId="1076"/>
          <ac:picMkLst>
            <pc:docMk/>
            <pc:sldMk cId="2497177035" sldId="268"/>
            <ac:picMk id="2050" creationId="{C7DF85F7-03DF-44CB-B67E-1C6AD301CD48}"/>
          </ac:picMkLst>
        </pc:picChg>
      </pc:sldChg>
      <pc:sldChg chg="addSp delSp modSp new add">
        <pc:chgData name="fatima diab" userId="e8488acc8bc82bc4" providerId="LiveId" clId="{193092FF-FCD4-48A3-9D00-0636D95EA231}" dt="2021-06-18T17:28:55.559" v="5477" actId="113"/>
        <pc:sldMkLst>
          <pc:docMk/>
          <pc:sldMk cId="1959508839" sldId="269"/>
        </pc:sldMkLst>
        <pc:spChg chg="del">
          <ac:chgData name="fatima diab" userId="e8488acc8bc82bc4" providerId="LiveId" clId="{193092FF-FCD4-48A3-9D00-0636D95EA231}" dt="2021-06-18T15:39:27.970" v="1653"/>
          <ac:spMkLst>
            <pc:docMk/>
            <pc:sldMk cId="1959508839" sldId="269"/>
            <ac:spMk id="2" creationId="{FB782DC7-E155-4166-83AC-A0DD76A6754F}"/>
          </ac:spMkLst>
        </pc:spChg>
        <pc:spChg chg="del">
          <ac:chgData name="fatima diab" userId="e8488acc8bc82bc4" providerId="LiveId" clId="{193092FF-FCD4-48A3-9D00-0636D95EA231}" dt="2021-06-18T15:39:44.058" v="1656" actId="21"/>
          <ac:spMkLst>
            <pc:docMk/>
            <pc:sldMk cId="1959508839" sldId="269"/>
            <ac:spMk id="3" creationId="{98F27434-9B50-4D99-8BF9-55165E78026C}"/>
          </ac:spMkLst>
        </pc:spChg>
        <pc:spChg chg="add mod">
          <ac:chgData name="fatima diab" userId="e8488acc8bc82bc4" providerId="LiveId" clId="{193092FF-FCD4-48A3-9D00-0636D95EA231}" dt="2021-06-18T17:28:55.559" v="5477" actId="113"/>
          <ac:spMkLst>
            <pc:docMk/>
            <pc:sldMk cId="1959508839" sldId="269"/>
            <ac:spMk id="4" creationId="{3951157D-F6AA-4714-BB35-2C432462EC7F}"/>
          </ac:spMkLst>
        </pc:spChg>
        <pc:spChg chg="add mod">
          <ac:chgData name="fatima diab" userId="e8488acc8bc82bc4" providerId="LiveId" clId="{193092FF-FCD4-48A3-9D00-0636D95EA231}" dt="2021-06-18T17:28:01.338" v="5472" actId="1076"/>
          <ac:spMkLst>
            <pc:docMk/>
            <pc:sldMk cId="1959508839" sldId="269"/>
            <ac:spMk id="5" creationId="{FC5F1D8F-4800-4152-8108-C54A9EBEBA5A}"/>
          </ac:spMkLst>
        </pc:spChg>
        <pc:spChg chg="add mod">
          <ac:chgData name="fatima diab" userId="e8488acc8bc82bc4" providerId="LiveId" clId="{193092FF-FCD4-48A3-9D00-0636D95EA231}" dt="2021-06-18T17:28:34.571" v="5476" actId="1076"/>
          <ac:spMkLst>
            <pc:docMk/>
            <pc:sldMk cId="1959508839" sldId="269"/>
            <ac:spMk id="6" creationId="{E28DF6DB-0945-4AEB-9D29-07D29C54E27F}"/>
          </ac:spMkLst>
        </pc:spChg>
      </pc:sldChg>
      <pc:sldChg chg="addSp delSp modSp new add">
        <pc:chgData name="fatima diab" userId="e8488acc8bc82bc4" providerId="LiveId" clId="{193092FF-FCD4-48A3-9D00-0636D95EA231}" dt="2021-06-18T17:47:02.263" v="5617" actId="13926"/>
        <pc:sldMkLst>
          <pc:docMk/>
          <pc:sldMk cId="283399865" sldId="270"/>
        </pc:sldMkLst>
        <pc:spChg chg="del">
          <ac:chgData name="fatima diab" userId="e8488acc8bc82bc4" providerId="LiveId" clId="{193092FF-FCD4-48A3-9D00-0636D95EA231}" dt="2021-06-18T15:54:11.688" v="2445" actId="21"/>
          <ac:spMkLst>
            <pc:docMk/>
            <pc:sldMk cId="283399865" sldId="270"/>
            <ac:spMk id="2" creationId="{F14E4772-DA25-4067-BEF9-710642CAD8AD}"/>
          </ac:spMkLst>
        </pc:spChg>
        <pc:spChg chg="mod">
          <ac:chgData name="fatima diab" userId="e8488acc8bc82bc4" providerId="LiveId" clId="{193092FF-FCD4-48A3-9D00-0636D95EA231}" dt="2021-06-18T17:33:48.948" v="5534" actId="207"/>
          <ac:spMkLst>
            <pc:docMk/>
            <pc:sldMk cId="283399865" sldId="270"/>
            <ac:spMk id="3" creationId="{78A662A4-5714-4B3D-8828-8BE194D133E6}"/>
          </ac:spMkLst>
        </pc:spChg>
        <pc:spChg chg="add mod">
          <ac:chgData name="fatima diab" userId="e8488acc8bc82bc4" providerId="LiveId" clId="{193092FF-FCD4-48A3-9D00-0636D95EA231}" dt="2021-06-18T17:47:02.263" v="5617" actId="13926"/>
          <ac:spMkLst>
            <pc:docMk/>
            <pc:sldMk cId="283399865" sldId="270"/>
            <ac:spMk id="4" creationId="{2DE6225E-E62A-4B48-846A-24895B25730B}"/>
          </ac:spMkLst>
        </pc:spChg>
        <pc:spChg chg="add mod">
          <ac:chgData name="fatima diab" userId="e8488acc8bc82bc4" providerId="LiveId" clId="{193092FF-FCD4-48A3-9D00-0636D95EA231}" dt="2021-06-18T17:45:31.173" v="5601" actId="1076"/>
          <ac:spMkLst>
            <pc:docMk/>
            <pc:sldMk cId="283399865" sldId="270"/>
            <ac:spMk id="5" creationId="{3C27E138-E4DD-4523-A121-E6E88D2A373C}"/>
          </ac:spMkLst>
        </pc:spChg>
      </pc:sldChg>
      <pc:sldChg chg="addSp delSp modSp new add">
        <pc:chgData name="fatima diab" userId="e8488acc8bc82bc4" providerId="LiveId" clId="{193092FF-FCD4-48A3-9D00-0636D95EA231}" dt="2021-06-18T17:52:12.205" v="5673" actId="1076"/>
        <pc:sldMkLst>
          <pc:docMk/>
          <pc:sldMk cId="3655474309" sldId="271"/>
        </pc:sldMkLst>
        <pc:spChg chg="del mod">
          <ac:chgData name="fatima diab" userId="e8488acc8bc82bc4" providerId="LiveId" clId="{193092FF-FCD4-48A3-9D00-0636D95EA231}" dt="2021-06-18T17:48:20.391" v="5619" actId="21"/>
          <ac:spMkLst>
            <pc:docMk/>
            <pc:sldMk cId="3655474309" sldId="271"/>
            <ac:spMk id="2" creationId="{B6541862-4955-423A-A477-1000461FAAB9}"/>
          </ac:spMkLst>
        </pc:spChg>
        <pc:spChg chg="del">
          <ac:chgData name="fatima diab" userId="e8488acc8bc82bc4" providerId="LiveId" clId="{193092FF-FCD4-48A3-9D00-0636D95EA231}" dt="2021-06-18T15:58:41.347" v="2739" actId="21"/>
          <ac:spMkLst>
            <pc:docMk/>
            <pc:sldMk cId="3655474309" sldId="271"/>
            <ac:spMk id="3" creationId="{8968EF80-E46C-4A02-8F22-76E1198ECA39}"/>
          </ac:spMkLst>
        </pc:spChg>
        <pc:spChg chg="add del mod">
          <ac:chgData name="fatima diab" userId="e8488acc8bc82bc4" providerId="LiveId" clId="{193092FF-FCD4-48A3-9D00-0636D95EA231}" dt="2021-06-18T15:59:23.021" v="2742"/>
          <ac:spMkLst>
            <pc:docMk/>
            <pc:sldMk cId="3655474309" sldId="271"/>
            <ac:spMk id="4" creationId="{9A374DFD-967A-4E16-AF25-3B970A8D6BA3}"/>
          </ac:spMkLst>
        </pc:spChg>
        <pc:spChg chg="add mod">
          <ac:chgData name="fatima diab" userId="e8488acc8bc82bc4" providerId="LiveId" clId="{193092FF-FCD4-48A3-9D00-0636D95EA231}" dt="2021-06-18T17:52:09.737" v="5672" actId="1076"/>
          <ac:spMkLst>
            <pc:docMk/>
            <pc:sldMk cId="3655474309" sldId="271"/>
            <ac:spMk id="5" creationId="{BD142165-25EE-4B93-B958-FD2A57398545}"/>
          </ac:spMkLst>
        </pc:spChg>
        <pc:spChg chg="add mod">
          <ac:chgData name="fatima diab" userId="e8488acc8bc82bc4" providerId="LiveId" clId="{193092FF-FCD4-48A3-9D00-0636D95EA231}" dt="2021-06-18T17:52:06.963" v="5671" actId="1076"/>
          <ac:spMkLst>
            <pc:docMk/>
            <pc:sldMk cId="3655474309" sldId="271"/>
            <ac:spMk id="6" creationId="{9EF7D397-03F6-4696-9FA6-CD0B4232B654}"/>
          </ac:spMkLst>
        </pc:spChg>
        <pc:spChg chg="add mod">
          <ac:chgData name="fatima diab" userId="e8488acc8bc82bc4" providerId="LiveId" clId="{193092FF-FCD4-48A3-9D00-0636D95EA231}" dt="2021-06-18T17:52:12.205" v="5673" actId="1076"/>
          <ac:spMkLst>
            <pc:docMk/>
            <pc:sldMk cId="3655474309" sldId="271"/>
            <ac:spMk id="7" creationId="{F141DE3D-1B3A-42B1-ADFF-EA472714EE92}"/>
          </ac:spMkLst>
        </pc:spChg>
        <pc:spChg chg="add mod">
          <ac:chgData name="fatima diab" userId="e8488acc8bc82bc4" providerId="LiveId" clId="{193092FF-FCD4-48A3-9D00-0636D95EA231}" dt="2021-06-18T17:52:03.060" v="5670" actId="14100"/>
          <ac:spMkLst>
            <pc:docMk/>
            <pc:sldMk cId="3655474309" sldId="271"/>
            <ac:spMk id="8" creationId="{11D9D8B9-327E-49F6-AF74-D91CD20B97F1}"/>
          </ac:spMkLst>
        </pc:spChg>
      </pc:sldChg>
      <pc:sldChg chg="addSp delSp modSp new add">
        <pc:chgData name="fatima diab" userId="e8488acc8bc82bc4" providerId="LiveId" clId="{193092FF-FCD4-48A3-9D00-0636D95EA231}" dt="2021-06-18T17:43:45.604" v="5577" actId="1076"/>
        <pc:sldMkLst>
          <pc:docMk/>
          <pc:sldMk cId="1519633233" sldId="272"/>
        </pc:sldMkLst>
        <pc:spChg chg="del">
          <ac:chgData name="fatima diab" userId="e8488acc8bc82bc4" providerId="LiveId" clId="{193092FF-FCD4-48A3-9D00-0636D95EA231}" dt="2021-06-18T16:04:09.379" v="2935" actId="21"/>
          <ac:spMkLst>
            <pc:docMk/>
            <pc:sldMk cId="1519633233" sldId="272"/>
            <ac:spMk id="2" creationId="{0F5E893E-3EB8-4874-88E8-D4566BA7AD9F}"/>
          </ac:spMkLst>
        </pc:spChg>
        <pc:spChg chg="del">
          <ac:chgData name="fatima diab" userId="e8488acc8bc82bc4" providerId="LiveId" clId="{193092FF-FCD4-48A3-9D00-0636D95EA231}" dt="2021-06-18T16:04:13.460" v="2936" actId="21"/>
          <ac:spMkLst>
            <pc:docMk/>
            <pc:sldMk cId="1519633233" sldId="272"/>
            <ac:spMk id="3" creationId="{E9F97243-6FB3-4B4E-B41D-62379EC537FC}"/>
          </ac:spMkLst>
        </pc:spChg>
        <pc:spChg chg="add del mod">
          <ac:chgData name="fatima diab" userId="e8488acc8bc82bc4" providerId="LiveId" clId="{193092FF-FCD4-48A3-9D00-0636D95EA231}" dt="2021-06-18T16:04:46.128" v="2944" actId="21"/>
          <ac:spMkLst>
            <pc:docMk/>
            <pc:sldMk cId="1519633233" sldId="272"/>
            <ac:spMk id="4" creationId="{CC43B978-6DC4-46A6-A1BB-3A093B23E87C}"/>
          </ac:spMkLst>
        </pc:spChg>
        <pc:spChg chg="add mod">
          <ac:chgData name="fatima diab" userId="e8488acc8bc82bc4" providerId="LiveId" clId="{193092FF-FCD4-48A3-9D00-0636D95EA231}" dt="2021-06-18T17:43:45.604" v="5577" actId="1076"/>
          <ac:spMkLst>
            <pc:docMk/>
            <pc:sldMk cId="1519633233" sldId="272"/>
            <ac:spMk id="5" creationId="{F7D7B9AB-4C77-4DA3-9299-C431967602A9}"/>
          </ac:spMkLst>
        </pc:spChg>
        <pc:spChg chg="add del mod">
          <ac:chgData name="fatima diab" userId="e8488acc8bc82bc4" providerId="LiveId" clId="{193092FF-FCD4-48A3-9D00-0636D95EA231}" dt="2021-06-18T16:06:12.687" v="3068" actId="21"/>
          <ac:spMkLst>
            <pc:docMk/>
            <pc:sldMk cId="1519633233" sldId="272"/>
            <ac:spMk id="6" creationId="{520D7396-B6B2-4FE4-9931-4476A07C0048}"/>
          </ac:spMkLst>
        </pc:spChg>
        <pc:spChg chg="add mod">
          <ac:chgData name="fatima diab" userId="e8488acc8bc82bc4" providerId="LiveId" clId="{193092FF-FCD4-48A3-9D00-0636D95EA231}" dt="2021-06-18T17:43:43.813" v="5576" actId="1076"/>
          <ac:spMkLst>
            <pc:docMk/>
            <pc:sldMk cId="1519633233" sldId="272"/>
            <ac:spMk id="7" creationId="{6B545F8C-6509-46E3-8840-5977C88440DF}"/>
          </ac:spMkLst>
        </pc:spChg>
      </pc:sldChg>
      <pc:sldChg chg="addSp delSp modSp new add">
        <pc:chgData name="fatima diab" userId="e8488acc8bc82bc4" providerId="LiveId" clId="{193092FF-FCD4-48A3-9D00-0636D95EA231}" dt="2021-06-18T18:10:14.435" v="5877" actId="20577"/>
        <pc:sldMkLst>
          <pc:docMk/>
          <pc:sldMk cId="2748706086" sldId="273"/>
        </pc:sldMkLst>
        <pc:spChg chg="del">
          <ac:chgData name="fatima diab" userId="e8488acc8bc82bc4" providerId="LiveId" clId="{193092FF-FCD4-48A3-9D00-0636D95EA231}" dt="2021-06-18T16:07:13.516" v="3076" actId="21"/>
          <ac:spMkLst>
            <pc:docMk/>
            <pc:sldMk cId="2748706086" sldId="273"/>
            <ac:spMk id="2" creationId="{5A73D3E3-5655-445D-A98B-B461F23085FD}"/>
          </ac:spMkLst>
        </pc:spChg>
        <pc:spChg chg="del">
          <ac:chgData name="fatima diab" userId="e8488acc8bc82bc4" providerId="LiveId" clId="{193092FF-FCD4-48A3-9D00-0636D95EA231}" dt="2021-06-18T16:07:15.573" v="3077" actId="21"/>
          <ac:spMkLst>
            <pc:docMk/>
            <pc:sldMk cId="2748706086" sldId="273"/>
            <ac:spMk id="3" creationId="{221D1113-D4D8-420E-8EA8-0F5B7BD5E7A2}"/>
          </ac:spMkLst>
        </pc:spChg>
        <pc:spChg chg="add del mod">
          <ac:chgData name="fatima diab" userId="e8488acc8bc82bc4" providerId="LiveId" clId="{193092FF-FCD4-48A3-9D00-0636D95EA231}" dt="2021-06-18T17:53:51.457" v="5691" actId="21"/>
          <ac:spMkLst>
            <pc:docMk/>
            <pc:sldMk cId="2748706086" sldId="273"/>
            <ac:spMk id="4" creationId="{224622E9-AABA-41BB-B3BB-DD777467FFDA}"/>
          </ac:spMkLst>
        </pc:spChg>
        <pc:spChg chg="add mod">
          <ac:chgData name="fatima diab" userId="e8488acc8bc82bc4" providerId="LiveId" clId="{193092FF-FCD4-48A3-9D00-0636D95EA231}" dt="2021-06-18T18:10:14.435" v="5877" actId="20577"/>
          <ac:spMkLst>
            <pc:docMk/>
            <pc:sldMk cId="2748706086" sldId="273"/>
            <ac:spMk id="5" creationId="{A6831EA7-D3DE-469D-8C6C-C5B2E9F37D28}"/>
          </ac:spMkLst>
        </pc:spChg>
        <pc:spChg chg="add mod">
          <ac:chgData name="fatima diab" userId="e8488acc8bc82bc4" providerId="LiveId" clId="{193092FF-FCD4-48A3-9D00-0636D95EA231}" dt="2021-06-18T17:55:27.557" v="5714" actId="403"/>
          <ac:spMkLst>
            <pc:docMk/>
            <pc:sldMk cId="2748706086" sldId="273"/>
            <ac:spMk id="6" creationId="{AC2D1BA9-4934-48CC-B44A-485F76CA471D}"/>
          </ac:spMkLst>
        </pc:spChg>
        <pc:spChg chg="add del mod">
          <ac:chgData name="fatima diab" userId="e8488acc8bc82bc4" providerId="LiveId" clId="{193092FF-FCD4-48A3-9D00-0636D95EA231}" dt="2021-06-18T17:53:51.473" v="5693"/>
          <ac:spMkLst>
            <pc:docMk/>
            <pc:sldMk cId="2748706086" sldId="273"/>
            <ac:spMk id="7" creationId="{3A695930-AEF6-4BD3-9B60-D71D63AE3145}"/>
          </ac:spMkLst>
        </pc:spChg>
      </pc:sldChg>
      <pc:sldChg chg="addSp delSp modSp new add">
        <pc:chgData name="fatima diab" userId="e8488acc8bc82bc4" providerId="LiveId" clId="{193092FF-FCD4-48A3-9D00-0636D95EA231}" dt="2021-06-18T18:18:21.344" v="5957" actId="1076"/>
        <pc:sldMkLst>
          <pc:docMk/>
          <pc:sldMk cId="2137481747" sldId="274"/>
        </pc:sldMkLst>
        <pc:spChg chg="del">
          <ac:chgData name="fatima diab" userId="e8488acc8bc82bc4" providerId="LiveId" clId="{193092FF-FCD4-48A3-9D00-0636D95EA231}" dt="2021-06-18T16:18:27.822" v="3798" actId="21"/>
          <ac:spMkLst>
            <pc:docMk/>
            <pc:sldMk cId="2137481747" sldId="274"/>
            <ac:spMk id="2" creationId="{842B1486-E996-46C0-812F-7EB7BD4270EA}"/>
          </ac:spMkLst>
        </pc:spChg>
        <pc:spChg chg="del">
          <ac:chgData name="fatima diab" userId="e8488acc8bc82bc4" providerId="LiveId" clId="{193092FF-FCD4-48A3-9D00-0636D95EA231}" dt="2021-06-18T16:18:30.529" v="3799" actId="21"/>
          <ac:spMkLst>
            <pc:docMk/>
            <pc:sldMk cId="2137481747" sldId="274"/>
            <ac:spMk id="3" creationId="{6F33F35D-C6F7-46D5-A07F-79C64C27DE8A}"/>
          </ac:spMkLst>
        </pc:spChg>
        <pc:spChg chg="add mod">
          <ac:chgData name="fatima diab" userId="e8488acc8bc82bc4" providerId="LiveId" clId="{193092FF-FCD4-48A3-9D00-0636D95EA231}" dt="2021-06-18T18:18:21.344" v="5957" actId="1076"/>
          <ac:spMkLst>
            <pc:docMk/>
            <pc:sldMk cId="2137481747" sldId="274"/>
            <ac:spMk id="4" creationId="{CBCE7741-5982-4175-AF6C-166AE337219F}"/>
          </ac:spMkLst>
        </pc:spChg>
        <pc:spChg chg="add mod">
          <ac:chgData name="fatima diab" userId="e8488acc8bc82bc4" providerId="LiveId" clId="{193092FF-FCD4-48A3-9D00-0636D95EA231}" dt="2021-06-18T18:17:18.819" v="5949" actId="20577"/>
          <ac:spMkLst>
            <pc:docMk/>
            <pc:sldMk cId="2137481747" sldId="274"/>
            <ac:spMk id="5" creationId="{AA66F901-F1DC-411A-A1CF-D781E1A4B63A}"/>
          </ac:spMkLst>
        </pc:spChg>
        <pc:spChg chg="add mod">
          <ac:chgData name="fatima diab" userId="e8488acc8bc82bc4" providerId="LiveId" clId="{193092FF-FCD4-48A3-9D00-0636D95EA231}" dt="2021-06-18T18:18:17.247" v="5956" actId="20577"/>
          <ac:spMkLst>
            <pc:docMk/>
            <pc:sldMk cId="2137481747" sldId="274"/>
            <ac:spMk id="6" creationId="{D8550E75-C834-4D6E-90B0-D0B5B95FA829}"/>
          </ac:spMkLst>
        </pc:spChg>
      </pc:sldChg>
      <pc:sldChg chg="addSp delSp modSp new add">
        <pc:chgData name="fatima diab" userId="e8488acc8bc82bc4" providerId="LiveId" clId="{193092FF-FCD4-48A3-9D00-0636D95EA231}" dt="2021-06-18T18:26:00.754" v="6056" actId="20577"/>
        <pc:sldMkLst>
          <pc:docMk/>
          <pc:sldMk cId="2359317211" sldId="275"/>
        </pc:sldMkLst>
        <pc:spChg chg="del">
          <ac:chgData name="fatima diab" userId="e8488acc8bc82bc4" providerId="LiveId" clId="{193092FF-FCD4-48A3-9D00-0636D95EA231}" dt="2021-06-18T16:23:09.512" v="3999" actId="21"/>
          <ac:spMkLst>
            <pc:docMk/>
            <pc:sldMk cId="2359317211" sldId="275"/>
            <ac:spMk id="2" creationId="{5FF4A088-D0DB-462D-99FE-A111F3A14A72}"/>
          </ac:spMkLst>
        </pc:spChg>
        <pc:spChg chg="del mod">
          <ac:chgData name="fatima diab" userId="e8488acc8bc82bc4" providerId="LiveId" clId="{193092FF-FCD4-48A3-9D00-0636D95EA231}" dt="2021-06-18T16:23:07.357" v="3998" actId="478"/>
          <ac:spMkLst>
            <pc:docMk/>
            <pc:sldMk cId="2359317211" sldId="275"/>
            <ac:spMk id="3" creationId="{DFE077AA-3A29-406A-AEA5-65777C8CBFAA}"/>
          </ac:spMkLst>
        </pc:spChg>
        <pc:spChg chg="add del mod">
          <ac:chgData name="fatima diab" userId="e8488acc8bc82bc4" providerId="LiveId" clId="{193092FF-FCD4-48A3-9D00-0636D95EA231}" dt="2021-06-18T16:23:12.643" v="4000" actId="21"/>
          <ac:spMkLst>
            <pc:docMk/>
            <pc:sldMk cId="2359317211" sldId="275"/>
            <ac:spMk id="5" creationId="{034BDFDE-CF0C-4ED5-8AFA-250DA6133B66}"/>
          </ac:spMkLst>
        </pc:spChg>
        <pc:spChg chg="add mod">
          <ac:chgData name="fatima diab" userId="e8488acc8bc82bc4" providerId="LiveId" clId="{193092FF-FCD4-48A3-9D00-0636D95EA231}" dt="2021-06-18T18:19:36.422" v="5968" actId="13926"/>
          <ac:spMkLst>
            <pc:docMk/>
            <pc:sldMk cId="2359317211" sldId="275"/>
            <ac:spMk id="6" creationId="{BB15E54C-8FDA-473D-8F1D-11B135E63626}"/>
          </ac:spMkLst>
        </pc:spChg>
        <pc:spChg chg="add del mod">
          <ac:chgData name="fatima diab" userId="e8488acc8bc82bc4" providerId="LiveId" clId="{193092FF-FCD4-48A3-9D00-0636D95EA231}" dt="2021-06-18T16:27:02.448" v="4261"/>
          <ac:spMkLst>
            <pc:docMk/>
            <pc:sldMk cId="2359317211" sldId="275"/>
            <ac:spMk id="7" creationId="{F937F8D5-55C9-4BA2-9869-141EB4AD7E6E}"/>
          </ac:spMkLst>
        </pc:spChg>
        <pc:spChg chg="add mod">
          <ac:chgData name="fatima diab" userId="e8488acc8bc82bc4" providerId="LiveId" clId="{193092FF-FCD4-48A3-9D00-0636D95EA231}" dt="2021-06-18T18:26:00.754" v="6056" actId="20577"/>
          <ac:spMkLst>
            <pc:docMk/>
            <pc:sldMk cId="2359317211" sldId="275"/>
            <ac:spMk id="8" creationId="{B2F280F0-83AE-4CF9-91B8-1E740FBC187F}"/>
          </ac:spMkLst>
        </pc:spChg>
        <pc:spChg chg="add mod">
          <ac:chgData name="fatima diab" userId="e8488acc8bc82bc4" providerId="LiveId" clId="{193092FF-FCD4-48A3-9D00-0636D95EA231}" dt="2021-06-18T18:19:58.801" v="5972" actId="13926"/>
          <ac:spMkLst>
            <pc:docMk/>
            <pc:sldMk cId="2359317211" sldId="275"/>
            <ac:spMk id="9" creationId="{6EDB3BC5-5035-4782-BCB4-AD5790FB9C50}"/>
          </ac:spMkLst>
        </pc:spChg>
      </pc:sldChg>
      <pc:sldChg chg="addSp delSp modSp new add">
        <pc:chgData name="fatima diab" userId="e8488acc8bc82bc4" providerId="LiveId" clId="{193092FF-FCD4-48A3-9D00-0636D95EA231}" dt="2021-06-18T17:58:38.060" v="5759" actId="13926"/>
        <pc:sldMkLst>
          <pc:docMk/>
          <pc:sldMk cId="1234030799" sldId="276"/>
        </pc:sldMkLst>
        <pc:spChg chg="del">
          <ac:chgData name="fatima diab" userId="e8488acc8bc82bc4" providerId="LiveId" clId="{193092FF-FCD4-48A3-9D00-0636D95EA231}" dt="2021-06-18T17:53:59.350" v="5697" actId="21"/>
          <ac:spMkLst>
            <pc:docMk/>
            <pc:sldMk cId="1234030799" sldId="276"/>
            <ac:spMk id="2" creationId="{9E358DAC-50B5-46F5-89D9-F97AEE797C4C}"/>
          </ac:spMkLst>
        </pc:spChg>
        <pc:spChg chg="del">
          <ac:chgData name="fatima diab" userId="e8488acc8bc82bc4" providerId="LiveId" clId="{193092FF-FCD4-48A3-9D00-0636D95EA231}" dt="2021-06-18T17:53:56.743" v="5696"/>
          <ac:spMkLst>
            <pc:docMk/>
            <pc:sldMk cId="1234030799" sldId="276"/>
            <ac:spMk id="3" creationId="{E0C12F76-E5BB-4E9C-B9EE-466F0A6E80BA}"/>
          </ac:spMkLst>
        </pc:spChg>
        <pc:spChg chg="add mod">
          <ac:chgData name="fatima diab" userId="e8488acc8bc82bc4" providerId="LiveId" clId="{193092FF-FCD4-48A3-9D00-0636D95EA231}" dt="2021-06-18T17:58:38.060" v="5759" actId="13926"/>
          <ac:spMkLst>
            <pc:docMk/>
            <pc:sldMk cId="1234030799" sldId="276"/>
            <ac:spMk id="4" creationId="{20CA42B0-D823-4791-B79E-D0ED608DDC91}"/>
          </ac:spMkLst>
        </pc:spChg>
      </pc:sldChg>
      <pc:sldChg chg="addSp delSp modSp new add">
        <pc:chgData name="fatima diab" userId="e8488acc8bc82bc4" providerId="LiveId" clId="{193092FF-FCD4-48A3-9D00-0636D95EA231}" dt="2021-06-19T20:38:17.772" v="11649" actId="404"/>
        <pc:sldMkLst>
          <pc:docMk/>
          <pc:sldMk cId="3088409917" sldId="277"/>
        </pc:sldMkLst>
        <pc:spChg chg="del">
          <ac:chgData name="fatima diab" userId="e8488acc8bc82bc4" providerId="LiveId" clId="{193092FF-FCD4-48A3-9D00-0636D95EA231}" dt="2021-06-19T18:52:32.755" v="6059" actId="478"/>
          <ac:spMkLst>
            <pc:docMk/>
            <pc:sldMk cId="3088409917" sldId="277"/>
            <ac:spMk id="2" creationId="{7565A3FE-0A37-4514-B078-C99FB9D17629}"/>
          </ac:spMkLst>
        </pc:spChg>
        <pc:spChg chg="del">
          <ac:chgData name="fatima diab" userId="e8488acc8bc82bc4" providerId="LiveId" clId="{193092FF-FCD4-48A3-9D00-0636D95EA231}" dt="2021-06-19T18:52:35.027" v="6060" actId="478"/>
          <ac:spMkLst>
            <pc:docMk/>
            <pc:sldMk cId="3088409917" sldId="277"/>
            <ac:spMk id="3" creationId="{E801D1A8-3D74-487C-8762-BA9A50863282}"/>
          </ac:spMkLst>
        </pc:spChg>
        <pc:spChg chg="add mod">
          <ac:chgData name="fatima diab" userId="e8488acc8bc82bc4" providerId="LiveId" clId="{193092FF-FCD4-48A3-9D00-0636D95EA231}" dt="2021-06-19T20:38:17.772" v="11649" actId="404"/>
          <ac:spMkLst>
            <pc:docMk/>
            <pc:sldMk cId="3088409917" sldId="277"/>
            <ac:spMk id="4" creationId="{943BE9C2-A67A-4A74-992B-175170494282}"/>
          </ac:spMkLst>
        </pc:spChg>
        <pc:spChg chg="add mod">
          <ac:chgData name="fatima diab" userId="e8488acc8bc82bc4" providerId="LiveId" clId="{193092FF-FCD4-48A3-9D00-0636D95EA231}" dt="2021-06-19T20:37:09.863" v="11625" actId="207"/>
          <ac:spMkLst>
            <pc:docMk/>
            <pc:sldMk cId="3088409917" sldId="277"/>
            <ac:spMk id="5" creationId="{D29D01D4-298C-4B1E-9D41-8E85D665FD5C}"/>
          </ac:spMkLst>
        </pc:spChg>
      </pc:sldChg>
      <pc:sldChg chg="addSp delSp modSp new add">
        <pc:chgData name="fatima diab" userId="e8488acc8bc82bc4" providerId="LiveId" clId="{193092FF-FCD4-48A3-9D00-0636D95EA231}" dt="2021-06-19T21:36:59.987" v="12952" actId="13926"/>
        <pc:sldMkLst>
          <pc:docMk/>
          <pc:sldMk cId="2218168559" sldId="278"/>
        </pc:sldMkLst>
        <pc:spChg chg="del">
          <ac:chgData name="fatima diab" userId="e8488acc8bc82bc4" providerId="LiveId" clId="{193092FF-FCD4-48A3-9D00-0636D95EA231}" dt="2021-06-19T18:53:26.172" v="6072" actId="478"/>
          <ac:spMkLst>
            <pc:docMk/>
            <pc:sldMk cId="2218168559" sldId="278"/>
            <ac:spMk id="2" creationId="{5603A894-1761-4D42-9F94-2C2D4FF85C8A}"/>
          </ac:spMkLst>
        </pc:spChg>
        <pc:spChg chg="del">
          <ac:chgData name="fatima diab" userId="e8488acc8bc82bc4" providerId="LiveId" clId="{193092FF-FCD4-48A3-9D00-0636D95EA231}" dt="2021-06-19T18:53:27.960" v="6075" actId="478"/>
          <ac:spMkLst>
            <pc:docMk/>
            <pc:sldMk cId="2218168559" sldId="278"/>
            <ac:spMk id="3" creationId="{B309F52E-795D-4FFC-9886-C387A07CFE72}"/>
          </ac:spMkLst>
        </pc:spChg>
        <pc:spChg chg="add del mod">
          <ac:chgData name="fatima diab" userId="e8488acc8bc82bc4" providerId="LiveId" clId="{193092FF-FCD4-48A3-9D00-0636D95EA231}" dt="2021-06-19T18:53:26.207" v="6074"/>
          <ac:spMkLst>
            <pc:docMk/>
            <pc:sldMk cId="2218168559" sldId="278"/>
            <ac:spMk id="4" creationId="{330440F4-F13E-4740-8600-844589D28632}"/>
          </ac:spMkLst>
        </pc:spChg>
        <pc:spChg chg="add mod">
          <ac:chgData name="fatima diab" userId="e8488acc8bc82bc4" providerId="LiveId" clId="{193092FF-FCD4-48A3-9D00-0636D95EA231}" dt="2021-06-19T21:36:59.987" v="12952" actId="13926"/>
          <ac:spMkLst>
            <pc:docMk/>
            <pc:sldMk cId="2218168559" sldId="278"/>
            <ac:spMk id="5" creationId="{BCA77F9D-3E8F-4F2F-AB2F-5F23651F406C}"/>
          </ac:spMkLst>
        </pc:spChg>
        <pc:spChg chg="add mod">
          <ac:chgData name="fatima diab" userId="e8488acc8bc82bc4" providerId="LiveId" clId="{193092FF-FCD4-48A3-9D00-0636D95EA231}" dt="2021-06-19T20:46:06.656" v="11981" actId="207"/>
          <ac:spMkLst>
            <pc:docMk/>
            <pc:sldMk cId="2218168559" sldId="278"/>
            <ac:spMk id="6" creationId="{BA5040BF-3455-41B7-8972-5F0BBC05371A}"/>
          </ac:spMkLst>
        </pc:spChg>
        <pc:spChg chg="add mod">
          <ac:chgData name="fatima diab" userId="e8488acc8bc82bc4" providerId="LiveId" clId="{193092FF-FCD4-48A3-9D00-0636D95EA231}" dt="2021-06-19T20:39:46.861" v="11926" actId="1076"/>
          <ac:spMkLst>
            <pc:docMk/>
            <pc:sldMk cId="2218168559" sldId="278"/>
            <ac:spMk id="7" creationId="{552C9218-10FF-44B7-BD69-45B0F83B93FE}"/>
          </ac:spMkLst>
        </pc:spChg>
      </pc:sldChg>
      <pc:sldChg chg="addSp delSp modSp new add">
        <pc:chgData name="fatima diab" userId="e8488acc8bc82bc4" providerId="LiveId" clId="{193092FF-FCD4-48A3-9D00-0636D95EA231}" dt="2021-06-19T20:50:42.804" v="12064" actId="13926"/>
        <pc:sldMkLst>
          <pc:docMk/>
          <pc:sldMk cId="339911212" sldId="279"/>
        </pc:sldMkLst>
        <pc:spChg chg="del">
          <ac:chgData name="fatima diab" userId="e8488acc8bc82bc4" providerId="LiveId" clId="{193092FF-FCD4-48A3-9D00-0636D95EA231}" dt="2021-06-19T18:58:39.412" v="6549" actId="21"/>
          <ac:spMkLst>
            <pc:docMk/>
            <pc:sldMk cId="339911212" sldId="279"/>
            <ac:spMk id="2" creationId="{3FCC1F7D-B435-42EE-8DC4-BB726CFAC3CD}"/>
          </ac:spMkLst>
        </pc:spChg>
        <pc:spChg chg="del">
          <ac:chgData name="fatima diab" userId="e8488acc8bc82bc4" providerId="LiveId" clId="{193092FF-FCD4-48A3-9D00-0636D95EA231}" dt="2021-06-19T18:58:42.745" v="6550" actId="21"/>
          <ac:spMkLst>
            <pc:docMk/>
            <pc:sldMk cId="339911212" sldId="279"/>
            <ac:spMk id="3" creationId="{309CEBB6-0C21-4FEC-84F5-29556A232405}"/>
          </ac:spMkLst>
        </pc:spChg>
        <pc:spChg chg="add mod">
          <ac:chgData name="fatima diab" userId="e8488acc8bc82bc4" providerId="LiveId" clId="{193092FF-FCD4-48A3-9D00-0636D95EA231}" dt="2021-06-19T20:50:42.804" v="12064" actId="13926"/>
          <ac:spMkLst>
            <pc:docMk/>
            <pc:sldMk cId="339911212" sldId="279"/>
            <ac:spMk id="4" creationId="{6F6FB66D-DC89-4D7E-BE95-FCACA79048C6}"/>
          </ac:spMkLst>
        </pc:spChg>
        <pc:spChg chg="add del mod">
          <ac:chgData name="fatima diab" userId="e8488acc8bc82bc4" providerId="LiveId" clId="{193092FF-FCD4-48A3-9D00-0636D95EA231}" dt="2021-06-19T19:18:53.305" v="7377" actId="21"/>
          <ac:spMkLst>
            <pc:docMk/>
            <pc:sldMk cId="339911212" sldId="279"/>
            <ac:spMk id="5" creationId="{9C1AC557-0479-40E6-8964-8B87B0B9A8E3}"/>
          </ac:spMkLst>
        </pc:spChg>
        <pc:spChg chg="add mod">
          <ac:chgData name="fatima diab" userId="e8488acc8bc82bc4" providerId="LiveId" clId="{193092FF-FCD4-48A3-9D00-0636D95EA231}" dt="2021-06-19T20:47:43.517" v="12002" actId="1076"/>
          <ac:spMkLst>
            <pc:docMk/>
            <pc:sldMk cId="339911212" sldId="279"/>
            <ac:spMk id="6" creationId="{B5559072-3E1D-457A-9537-B2760333B0A3}"/>
          </ac:spMkLst>
        </pc:spChg>
        <pc:spChg chg="add mod">
          <ac:chgData name="fatima diab" userId="e8488acc8bc82bc4" providerId="LiveId" clId="{193092FF-FCD4-48A3-9D00-0636D95EA231}" dt="2021-06-19T20:47:46.125" v="12003" actId="1076"/>
          <ac:spMkLst>
            <pc:docMk/>
            <pc:sldMk cId="339911212" sldId="279"/>
            <ac:spMk id="7" creationId="{D69012BF-D8AF-426B-9E75-969514767246}"/>
          </ac:spMkLst>
        </pc:spChg>
      </pc:sldChg>
      <pc:sldChg chg="addSp delSp modSp new add">
        <pc:chgData name="fatima diab" userId="e8488acc8bc82bc4" providerId="LiveId" clId="{193092FF-FCD4-48A3-9D00-0636D95EA231}" dt="2021-06-19T20:54:06.909" v="12111"/>
        <pc:sldMkLst>
          <pc:docMk/>
          <pc:sldMk cId="1841719466" sldId="280"/>
        </pc:sldMkLst>
        <pc:spChg chg="del">
          <ac:chgData name="fatima diab" userId="e8488acc8bc82bc4" providerId="LiveId" clId="{193092FF-FCD4-48A3-9D00-0636D95EA231}" dt="2021-06-19T19:15:16.097" v="7337" actId="478"/>
          <ac:spMkLst>
            <pc:docMk/>
            <pc:sldMk cId="1841719466" sldId="280"/>
            <ac:spMk id="2" creationId="{1D865086-D5A4-4D29-94C5-C6D4DD5C3632}"/>
          </ac:spMkLst>
        </pc:spChg>
        <pc:spChg chg="del">
          <ac:chgData name="fatima diab" userId="e8488acc8bc82bc4" providerId="LiveId" clId="{193092FF-FCD4-48A3-9D00-0636D95EA231}" dt="2021-06-19T19:15:19.552" v="7338" actId="478"/>
          <ac:spMkLst>
            <pc:docMk/>
            <pc:sldMk cId="1841719466" sldId="280"/>
            <ac:spMk id="3" creationId="{B36B9AED-4337-4AD7-AD03-488E4FF3A5AA}"/>
          </ac:spMkLst>
        </pc:spChg>
        <pc:spChg chg="add del mod">
          <ac:chgData name="fatima diab" userId="e8488acc8bc82bc4" providerId="LiveId" clId="{193092FF-FCD4-48A3-9D00-0636D95EA231}" dt="2021-06-19T19:21:36.501" v="7538"/>
          <ac:spMkLst>
            <pc:docMk/>
            <pc:sldMk cId="1841719466" sldId="280"/>
            <ac:spMk id="4" creationId="{FFDAF84B-DE46-4F11-8094-975F8D115343}"/>
          </ac:spMkLst>
        </pc:spChg>
        <pc:spChg chg="add mod">
          <ac:chgData name="fatima diab" userId="e8488acc8bc82bc4" providerId="LiveId" clId="{193092FF-FCD4-48A3-9D00-0636D95EA231}" dt="2021-06-19T20:52:10.211" v="12079" actId="13926"/>
          <ac:spMkLst>
            <pc:docMk/>
            <pc:sldMk cId="1841719466" sldId="280"/>
            <ac:spMk id="5" creationId="{0F9EB592-2B11-47F5-8354-893B220A80A3}"/>
          </ac:spMkLst>
        </pc:spChg>
        <pc:spChg chg="add mod">
          <ac:chgData name="fatima diab" userId="e8488acc8bc82bc4" providerId="LiveId" clId="{193092FF-FCD4-48A3-9D00-0636D95EA231}" dt="2021-06-19T20:54:06.909" v="12111"/>
          <ac:spMkLst>
            <pc:docMk/>
            <pc:sldMk cId="1841719466" sldId="280"/>
            <ac:spMk id="6" creationId="{98E1BA5C-10E6-44A9-A66D-2E12DC0E0990}"/>
          </ac:spMkLst>
        </pc:spChg>
      </pc:sldChg>
      <pc:sldChg chg="addSp delSp modSp new add">
        <pc:chgData name="fatima diab" userId="e8488acc8bc82bc4" providerId="LiveId" clId="{193092FF-FCD4-48A3-9D00-0636D95EA231}" dt="2021-06-19T20:55:10.247" v="12129" actId="13926"/>
        <pc:sldMkLst>
          <pc:docMk/>
          <pc:sldMk cId="2880339223" sldId="281"/>
        </pc:sldMkLst>
        <pc:spChg chg="del">
          <ac:chgData name="fatima diab" userId="e8488acc8bc82bc4" providerId="LiveId" clId="{193092FF-FCD4-48A3-9D00-0636D95EA231}" dt="2021-06-19T19:22:59.654" v="7543" actId="478"/>
          <ac:spMkLst>
            <pc:docMk/>
            <pc:sldMk cId="2880339223" sldId="281"/>
            <ac:spMk id="2" creationId="{CD6BAE49-04FA-4543-9DAE-D35FD214620D}"/>
          </ac:spMkLst>
        </pc:spChg>
        <pc:spChg chg="del">
          <ac:chgData name="fatima diab" userId="e8488acc8bc82bc4" providerId="LiveId" clId="{193092FF-FCD4-48A3-9D00-0636D95EA231}" dt="2021-06-19T19:23:00.643" v="7544" actId="478"/>
          <ac:spMkLst>
            <pc:docMk/>
            <pc:sldMk cId="2880339223" sldId="281"/>
            <ac:spMk id="3" creationId="{4CD3635F-2D03-4E28-BA40-96D4CBA12B8F}"/>
          </ac:spMkLst>
        </pc:spChg>
        <pc:spChg chg="add mod">
          <ac:chgData name="fatima diab" userId="e8488acc8bc82bc4" providerId="LiveId" clId="{193092FF-FCD4-48A3-9D00-0636D95EA231}" dt="2021-06-19T20:55:10.247" v="12129" actId="13926"/>
          <ac:spMkLst>
            <pc:docMk/>
            <pc:sldMk cId="2880339223" sldId="281"/>
            <ac:spMk id="4" creationId="{5C7BB4F1-D116-45BF-9006-4CFD49387EE0}"/>
          </ac:spMkLst>
        </pc:spChg>
        <pc:spChg chg="add mod">
          <ac:chgData name="fatima diab" userId="e8488acc8bc82bc4" providerId="LiveId" clId="{193092FF-FCD4-48A3-9D00-0636D95EA231}" dt="2021-06-19T20:54:42.413" v="12117" actId="1076"/>
          <ac:spMkLst>
            <pc:docMk/>
            <pc:sldMk cId="2880339223" sldId="281"/>
            <ac:spMk id="5" creationId="{5FCB06E7-D800-4626-8CCD-C33CD8F91A88}"/>
          </ac:spMkLst>
        </pc:spChg>
      </pc:sldChg>
      <pc:sldChg chg="addSp delSp modSp new add">
        <pc:chgData name="fatima diab" userId="e8488acc8bc82bc4" providerId="LiveId" clId="{193092FF-FCD4-48A3-9D00-0636D95EA231}" dt="2021-06-19T21:02:53.466" v="12282" actId="1076"/>
        <pc:sldMkLst>
          <pc:docMk/>
          <pc:sldMk cId="3898397026" sldId="282"/>
        </pc:sldMkLst>
        <pc:spChg chg="del">
          <ac:chgData name="fatima diab" userId="e8488acc8bc82bc4" providerId="LiveId" clId="{193092FF-FCD4-48A3-9D00-0636D95EA231}" dt="2021-06-19T19:23:58.306" v="7636" actId="478"/>
          <ac:spMkLst>
            <pc:docMk/>
            <pc:sldMk cId="3898397026" sldId="282"/>
            <ac:spMk id="2" creationId="{53486CA8-BAFF-4267-A3E5-A98B9B6DE828}"/>
          </ac:spMkLst>
        </pc:spChg>
        <pc:spChg chg="del">
          <ac:chgData name="fatima diab" userId="e8488acc8bc82bc4" providerId="LiveId" clId="{193092FF-FCD4-48A3-9D00-0636D95EA231}" dt="2021-06-19T19:23:59.604" v="7637" actId="478"/>
          <ac:spMkLst>
            <pc:docMk/>
            <pc:sldMk cId="3898397026" sldId="282"/>
            <ac:spMk id="3" creationId="{9575A4CA-F088-4B48-851D-733C552B5D3A}"/>
          </ac:spMkLst>
        </pc:spChg>
        <pc:spChg chg="add mod">
          <ac:chgData name="fatima diab" userId="e8488acc8bc82bc4" providerId="LiveId" clId="{193092FF-FCD4-48A3-9D00-0636D95EA231}" dt="2021-06-19T19:24:03.579" v="7639" actId="1076"/>
          <ac:spMkLst>
            <pc:docMk/>
            <pc:sldMk cId="3898397026" sldId="282"/>
            <ac:spMk id="4" creationId="{9F9D0A26-1D66-4A37-A665-7164F5B6CB6E}"/>
          </ac:spMkLst>
        </pc:spChg>
        <pc:spChg chg="add mod">
          <ac:chgData name="fatima diab" userId="e8488acc8bc82bc4" providerId="LiveId" clId="{193092FF-FCD4-48A3-9D00-0636D95EA231}" dt="2021-06-19T21:01:27.879" v="12266" actId="1076"/>
          <ac:spMkLst>
            <pc:docMk/>
            <pc:sldMk cId="3898397026" sldId="282"/>
            <ac:spMk id="5" creationId="{C670D643-6D38-44E5-9112-D556C146D622}"/>
          </ac:spMkLst>
        </pc:spChg>
        <pc:spChg chg="add mod">
          <ac:chgData name="fatima diab" userId="e8488acc8bc82bc4" providerId="LiveId" clId="{193092FF-FCD4-48A3-9D00-0636D95EA231}" dt="2021-06-19T21:02:20.137" v="12276" actId="1076"/>
          <ac:spMkLst>
            <pc:docMk/>
            <pc:sldMk cId="3898397026" sldId="282"/>
            <ac:spMk id="6" creationId="{91B1D015-2CAF-4F07-BAFE-6C6CE585E4CC}"/>
          </ac:spMkLst>
        </pc:spChg>
        <pc:spChg chg="add mod">
          <ac:chgData name="fatima diab" userId="e8488acc8bc82bc4" providerId="LiveId" clId="{193092FF-FCD4-48A3-9D00-0636D95EA231}" dt="2021-06-19T21:02:45.413" v="12281" actId="1076"/>
          <ac:spMkLst>
            <pc:docMk/>
            <pc:sldMk cId="3898397026" sldId="282"/>
            <ac:spMk id="7" creationId="{FDD73C18-9961-4954-A45E-56A8687EECB9}"/>
          </ac:spMkLst>
        </pc:spChg>
        <pc:spChg chg="add mod ord">
          <ac:chgData name="fatima diab" userId="e8488acc8bc82bc4" providerId="LiveId" clId="{193092FF-FCD4-48A3-9D00-0636D95EA231}" dt="2021-06-19T21:01:48.276" v="12270" actId="167"/>
          <ac:spMkLst>
            <pc:docMk/>
            <pc:sldMk cId="3898397026" sldId="282"/>
            <ac:spMk id="8" creationId="{3F4BFDD1-F974-4B30-B6C3-34DD77F83B36}"/>
          </ac:spMkLst>
        </pc:spChg>
        <pc:spChg chg="add mod ord">
          <ac:chgData name="fatima diab" userId="e8488acc8bc82bc4" providerId="LiveId" clId="{193092FF-FCD4-48A3-9D00-0636D95EA231}" dt="2021-06-19T21:02:53.466" v="12282" actId="1076"/>
          <ac:spMkLst>
            <pc:docMk/>
            <pc:sldMk cId="3898397026" sldId="282"/>
            <ac:spMk id="9" creationId="{E5D182D3-27FF-4F6B-B84C-1F20584D4BF4}"/>
          </ac:spMkLst>
        </pc:spChg>
      </pc:sldChg>
      <pc:sldChg chg="addSp delSp modSp new add">
        <pc:chgData name="fatima diab" userId="e8488acc8bc82bc4" providerId="LiveId" clId="{193092FF-FCD4-48A3-9D00-0636D95EA231}" dt="2021-06-19T20:58:35.776" v="12215" actId="1076"/>
        <pc:sldMkLst>
          <pc:docMk/>
          <pc:sldMk cId="998307513" sldId="283"/>
        </pc:sldMkLst>
        <pc:spChg chg="del">
          <ac:chgData name="fatima diab" userId="e8488acc8bc82bc4" providerId="LiveId" clId="{193092FF-FCD4-48A3-9D00-0636D95EA231}" dt="2021-06-19T19:26:49.525" v="7684" actId="478"/>
          <ac:spMkLst>
            <pc:docMk/>
            <pc:sldMk cId="998307513" sldId="283"/>
            <ac:spMk id="2" creationId="{9F48A25F-B763-41B8-BBE8-BC03190FC589}"/>
          </ac:spMkLst>
        </pc:spChg>
        <pc:spChg chg="del">
          <ac:chgData name="fatima diab" userId="e8488acc8bc82bc4" providerId="LiveId" clId="{193092FF-FCD4-48A3-9D00-0636D95EA231}" dt="2021-06-19T19:26:51.335" v="7685" actId="478"/>
          <ac:spMkLst>
            <pc:docMk/>
            <pc:sldMk cId="998307513" sldId="283"/>
            <ac:spMk id="3" creationId="{CF0AF069-3692-43AB-A9DA-0DB903584B21}"/>
          </ac:spMkLst>
        </pc:spChg>
        <pc:spChg chg="add del mod">
          <ac:chgData name="fatima diab" userId="e8488acc8bc82bc4" providerId="LiveId" clId="{193092FF-FCD4-48A3-9D00-0636D95EA231}" dt="2021-06-19T19:26:55.625" v="7688"/>
          <ac:spMkLst>
            <pc:docMk/>
            <pc:sldMk cId="998307513" sldId="283"/>
            <ac:spMk id="4" creationId="{A0B39DFA-1CB0-4864-841D-1C581328CE0A}"/>
          </ac:spMkLst>
        </pc:spChg>
        <pc:spChg chg="add mod">
          <ac:chgData name="fatima diab" userId="e8488acc8bc82bc4" providerId="LiveId" clId="{193092FF-FCD4-48A3-9D00-0636D95EA231}" dt="2021-06-19T20:58:35.776" v="12215" actId="1076"/>
          <ac:spMkLst>
            <pc:docMk/>
            <pc:sldMk cId="998307513" sldId="283"/>
            <ac:spMk id="5" creationId="{8C28A92B-4584-4D43-BACC-17A6A7E509F5}"/>
          </ac:spMkLst>
        </pc:spChg>
        <pc:spChg chg="add mod">
          <ac:chgData name="fatima diab" userId="e8488acc8bc82bc4" providerId="LiveId" clId="{193092FF-FCD4-48A3-9D00-0636D95EA231}" dt="2021-06-19T20:55:54.235" v="12150" actId="1076"/>
          <ac:spMkLst>
            <pc:docMk/>
            <pc:sldMk cId="998307513" sldId="283"/>
            <ac:spMk id="6" creationId="{FE90602B-8CC7-4485-86AF-959D7457935A}"/>
          </ac:spMkLst>
        </pc:spChg>
      </pc:sldChg>
      <pc:sldChg chg="addSp delSp modSp new add">
        <pc:chgData name="fatima diab" userId="e8488acc8bc82bc4" providerId="LiveId" clId="{193092FF-FCD4-48A3-9D00-0636D95EA231}" dt="2021-06-19T21:12:21.101" v="12490" actId="1076"/>
        <pc:sldMkLst>
          <pc:docMk/>
          <pc:sldMk cId="3647302976" sldId="284"/>
        </pc:sldMkLst>
        <pc:spChg chg="del">
          <ac:chgData name="fatima diab" userId="e8488acc8bc82bc4" providerId="LiveId" clId="{193092FF-FCD4-48A3-9D00-0636D95EA231}" dt="2021-06-19T19:33:50.172" v="8329" actId="478"/>
          <ac:spMkLst>
            <pc:docMk/>
            <pc:sldMk cId="3647302976" sldId="284"/>
            <ac:spMk id="2" creationId="{5F9D2BB4-F00C-436F-93E5-0B874BB604A3}"/>
          </ac:spMkLst>
        </pc:spChg>
        <pc:spChg chg="del">
          <ac:chgData name="fatima diab" userId="e8488acc8bc82bc4" providerId="LiveId" clId="{193092FF-FCD4-48A3-9D00-0636D95EA231}" dt="2021-06-19T19:33:51.191" v="8330" actId="478"/>
          <ac:spMkLst>
            <pc:docMk/>
            <pc:sldMk cId="3647302976" sldId="284"/>
            <ac:spMk id="3" creationId="{812693E1-CCE6-4467-8AAC-6140B5EF1F0E}"/>
          </ac:spMkLst>
        </pc:spChg>
        <pc:spChg chg="add mod">
          <ac:chgData name="fatima diab" userId="e8488acc8bc82bc4" providerId="LiveId" clId="{193092FF-FCD4-48A3-9D00-0636D95EA231}" dt="2021-06-19T21:06:24.697" v="12355" actId="20577"/>
          <ac:spMkLst>
            <pc:docMk/>
            <pc:sldMk cId="3647302976" sldId="284"/>
            <ac:spMk id="4" creationId="{1B5022C6-F5B2-445B-8A55-8B38A80D0B20}"/>
          </ac:spMkLst>
        </pc:spChg>
        <pc:spChg chg="add del mod">
          <ac:chgData name="fatima diab" userId="e8488acc8bc82bc4" providerId="LiveId" clId="{193092FF-FCD4-48A3-9D00-0636D95EA231}" dt="2021-06-19T21:06:30.665" v="12358"/>
          <ac:spMkLst>
            <pc:docMk/>
            <pc:sldMk cId="3647302976" sldId="284"/>
            <ac:spMk id="5" creationId="{21D40782-B3AD-4793-AA28-A2D96E6B9070}"/>
          </ac:spMkLst>
        </pc:spChg>
        <pc:spChg chg="add del mod">
          <ac:chgData name="fatima diab" userId="e8488acc8bc82bc4" providerId="LiveId" clId="{193092FF-FCD4-48A3-9D00-0636D95EA231}" dt="2021-06-19T19:42:44.987" v="9037"/>
          <ac:spMkLst>
            <pc:docMk/>
            <pc:sldMk cId="3647302976" sldId="284"/>
            <ac:spMk id="6" creationId="{C5131F7C-B3C9-45E5-924C-C1EB20FE3ECC}"/>
          </ac:spMkLst>
        </pc:spChg>
        <pc:spChg chg="add mod">
          <ac:chgData name="fatima diab" userId="e8488acc8bc82bc4" providerId="LiveId" clId="{193092FF-FCD4-48A3-9D00-0636D95EA231}" dt="2021-06-19T21:12:21.101" v="12490" actId="1076"/>
          <ac:spMkLst>
            <pc:docMk/>
            <pc:sldMk cId="3647302976" sldId="284"/>
            <ac:spMk id="7" creationId="{507CFFDA-116B-4EB1-9FBA-FA872F47304B}"/>
          </ac:spMkLst>
        </pc:spChg>
        <pc:spChg chg="add mod">
          <ac:chgData name="fatima diab" userId="e8488acc8bc82bc4" providerId="LiveId" clId="{193092FF-FCD4-48A3-9D00-0636D95EA231}" dt="2021-06-19T21:12:16.614" v="12489" actId="403"/>
          <ac:spMkLst>
            <pc:docMk/>
            <pc:sldMk cId="3647302976" sldId="284"/>
            <ac:spMk id="8" creationId="{D42BAFE1-0FF9-458E-9A52-5F1CABFFCAEE}"/>
          </ac:spMkLst>
        </pc:spChg>
      </pc:sldChg>
      <pc:sldChg chg="addSp delSp modSp new add">
        <pc:chgData name="fatima diab" userId="e8488acc8bc82bc4" providerId="LiveId" clId="{193092FF-FCD4-48A3-9D00-0636D95EA231}" dt="2021-06-19T21:05:12.703" v="12336" actId="20577"/>
        <pc:sldMkLst>
          <pc:docMk/>
          <pc:sldMk cId="2538720138" sldId="285"/>
        </pc:sldMkLst>
        <pc:spChg chg="del">
          <ac:chgData name="fatima diab" userId="e8488acc8bc82bc4" providerId="LiveId" clId="{193092FF-FCD4-48A3-9D00-0636D95EA231}" dt="2021-06-19T19:41:52.731" v="9022" actId="478"/>
          <ac:spMkLst>
            <pc:docMk/>
            <pc:sldMk cId="2538720138" sldId="285"/>
            <ac:spMk id="2" creationId="{84D05FED-73BB-4882-B5B9-F470F34AE2E0}"/>
          </ac:spMkLst>
        </pc:spChg>
        <pc:spChg chg="del">
          <ac:chgData name="fatima diab" userId="e8488acc8bc82bc4" providerId="LiveId" clId="{193092FF-FCD4-48A3-9D00-0636D95EA231}" dt="2021-06-19T19:41:55.373" v="9023" actId="478"/>
          <ac:spMkLst>
            <pc:docMk/>
            <pc:sldMk cId="2538720138" sldId="285"/>
            <ac:spMk id="3" creationId="{9B093600-9624-4AD8-A31B-9997C0FB3B03}"/>
          </ac:spMkLst>
        </pc:spChg>
        <pc:spChg chg="add del mod">
          <ac:chgData name="fatima diab" userId="e8488acc8bc82bc4" providerId="LiveId" clId="{193092FF-FCD4-48A3-9D00-0636D95EA231}" dt="2021-06-19T19:42:26.004" v="9028" actId="21"/>
          <ac:spMkLst>
            <pc:docMk/>
            <pc:sldMk cId="2538720138" sldId="285"/>
            <ac:spMk id="4" creationId="{7C4E7A53-16C9-46EC-BF70-625C14464534}"/>
          </ac:spMkLst>
        </pc:spChg>
        <pc:spChg chg="add mod">
          <ac:chgData name="fatima diab" userId="e8488acc8bc82bc4" providerId="LiveId" clId="{193092FF-FCD4-48A3-9D00-0636D95EA231}" dt="2021-06-19T21:05:12.703" v="12336" actId="20577"/>
          <ac:spMkLst>
            <pc:docMk/>
            <pc:sldMk cId="2538720138" sldId="285"/>
            <ac:spMk id="5" creationId="{4BA09A75-6426-4A12-A034-20B49402412C}"/>
          </ac:spMkLst>
        </pc:spChg>
        <pc:spChg chg="add mod">
          <ac:chgData name="fatima diab" userId="e8488acc8bc82bc4" providerId="LiveId" clId="{193092FF-FCD4-48A3-9D00-0636D95EA231}" dt="2021-06-19T21:04:48.414" v="12328" actId="1076"/>
          <ac:spMkLst>
            <pc:docMk/>
            <pc:sldMk cId="2538720138" sldId="285"/>
            <ac:spMk id="6" creationId="{2F5FEC76-137A-407D-8636-12F15A30F086}"/>
          </ac:spMkLst>
        </pc:spChg>
      </pc:sldChg>
      <pc:sldChg chg="addSp delSp modSp new add">
        <pc:chgData name="fatima diab" userId="e8488acc8bc82bc4" providerId="LiveId" clId="{193092FF-FCD4-48A3-9D00-0636D95EA231}" dt="2021-06-19T21:18:06.100" v="12604" actId="20577"/>
        <pc:sldMkLst>
          <pc:docMk/>
          <pc:sldMk cId="626031602" sldId="286"/>
        </pc:sldMkLst>
        <pc:spChg chg="del">
          <ac:chgData name="fatima diab" userId="e8488acc8bc82bc4" providerId="LiveId" clId="{193092FF-FCD4-48A3-9D00-0636D95EA231}" dt="2021-06-19T19:47:01.184" v="9422" actId="478"/>
          <ac:spMkLst>
            <pc:docMk/>
            <pc:sldMk cId="626031602" sldId="286"/>
            <ac:spMk id="2" creationId="{17A132A1-5923-4C64-9784-50E428A5E0D2}"/>
          </ac:spMkLst>
        </pc:spChg>
        <pc:spChg chg="del">
          <ac:chgData name="fatima diab" userId="e8488acc8bc82bc4" providerId="LiveId" clId="{193092FF-FCD4-48A3-9D00-0636D95EA231}" dt="2021-06-19T19:47:02.510" v="9423" actId="478"/>
          <ac:spMkLst>
            <pc:docMk/>
            <pc:sldMk cId="626031602" sldId="286"/>
            <ac:spMk id="3" creationId="{E340D68C-F417-4E86-8A84-C5C368A80AEF}"/>
          </ac:spMkLst>
        </pc:spChg>
        <pc:spChg chg="add mod">
          <ac:chgData name="fatima diab" userId="e8488acc8bc82bc4" providerId="LiveId" clId="{193092FF-FCD4-48A3-9D00-0636D95EA231}" dt="2021-06-19T21:17:48.022" v="12598" actId="13926"/>
          <ac:spMkLst>
            <pc:docMk/>
            <pc:sldMk cId="626031602" sldId="286"/>
            <ac:spMk id="4" creationId="{89AC268B-E54D-4881-B076-5E1B9999FDC6}"/>
          </ac:spMkLst>
        </pc:spChg>
        <pc:spChg chg="add mod">
          <ac:chgData name="fatima diab" userId="e8488acc8bc82bc4" providerId="LiveId" clId="{193092FF-FCD4-48A3-9D00-0636D95EA231}" dt="2021-06-19T21:18:06.100" v="12604" actId="20577"/>
          <ac:spMkLst>
            <pc:docMk/>
            <pc:sldMk cId="626031602" sldId="286"/>
            <ac:spMk id="5" creationId="{58DACBBD-EC69-4BBB-BD55-8A99E74EC182}"/>
          </ac:spMkLst>
        </pc:spChg>
      </pc:sldChg>
      <pc:sldChg chg="addSp delSp modSp new add">
        <pc:chgData name="fatima diab" userId="e8488acc8bc82bc4" providerId="LiveId" clId="{193092FF-FCD4-48A3-9D00-0636D95EA231}" dt="2021-06-19T21:20:29.324" v="12628" actId="1076"/>
        <pc:sldMkLst>
          <pc:docMk/>
          <pc:sldMk cId="337300899" sldId="287"/>
        </pc:sldMkLst>
        <pc:spChg chg="del">
          <ac:chgData name="fatima diab" userId="e8488acc8bc82bc4" providerId="LiveId" clId="{193092FF-FCD4-48A3-9D00-0636D95EA231}" dt="2021-06-19T19:47:57.443" v="9446" actId="478"/>
          <ac:spMkLst>
            <pc:docMk/>
            <pc:sldMk cId="337300899" sldId="287"/>
            <ac:spMk id="2" creationId="{A4858792-A19B-405D-8630-0597D4DB437B}"/>
          </ac:spMkLst>
        </pc:spChg>
        <pc:spChg chg="del">
          <ac:chgData name="fatima diab" userId="e8488acc8bc82bc4" providerId="LiveId" clId="{193092FF-FCD4-48A3-9D00-0636D95EA231}" dt="2021-06-19T19:47:58.789" v="9447" actId="478"/>
          <ac:spMkLst>
            <pc:docMk/>
            <pc:sldMk cId="337300899" sldId="287"/>
            <ac:spMk id="3" creationId="{BB6A0B31-1629-4481-8C60-865132139757}"/>
          </ac:spMkLst>
        </pc:spChg>
        <pc:spChg chg="add mod">
          <ac:chgData name="fatima diab" userId="e8488acc8bc82bc4" providerId="LiveId" clId="{193092FF-FCD4-48A3-9D00-0636D95EA231}" dt="2021-06-19T21:20:01.301" v="12622" actId="1076"/>
          <ac:spMkLst>
            <pc:docMk/>
            <pc:sldMk cId="337300899" sldId="287"/>
            <ac:spMk id="4" creationId="{98E8B907-D882-40D3-AB46-7959C573AB2D}"/>
          </ac:spMkLst>
        </pc:spChg>
        <pc:spChg chg="add mod">
          <ac:chgData name="fatima diab" userId="e8488acc8bc82bc4" providerId="LiveId" clId="{193092FF-FCD4-48A3-9D00-0636D95EA231}" dt="2021-06-19T21:19:58.700" v="12621" actId="1076"/>
          <ac:spMkLst>
            <pc:docMk/>
            <pc:sldMk cId="337300899" sldId="287"/>
            <ac:spMk id="5" creationId="{D01AE579-0815-4F9C-BF44-C0A0DB40034F}"/>
          </ac:spMkLst>
        </pc:spChg>
        <pc:spChg chg="add mod">
          <ac:chgData name="fatima diab" userId="e8488acc8bc82bc4" providerId="LiveId" clId="{193092FF-FCD4-48A3-9D00-0636D95EA231}" dt="2021-06-19T21:20:29.324" v="12628" actId="1076"/>
          <ac:spMkLst>
            <pc:docMk/>
            <pc:sldMk cId="337300899" sldId="287"/>
            <ac:spMk id="6" creationId="{DC4491E3-AA3B-42F8-9EB7-024F49A4C3C6}"/>
          </ac:spMkLst>
        </pc:spChg>
      </pc:sldChg>
      <pc:sldChg chg="addSp delSp modSp new add">
        <pc:chgData name="fatima diab" userId="e8488acc8bc82bc4" providerId="LiveId" clId="{193092FF-FCD4-48A3-9D00-0636D95EA231}" dt="2021-06-19T21:31:51.836" v="12894" actId="404"/>
        <pc:sldMkLst>
          <pc:docMk/>
          <pc:sldMk cId="4088443239" sldId="288"/>
        </pc:sldMkLst>
        <pc:spChg chg="del">
          <ac:chgData name="fatima diab" userId="e8488acc8bc82bc4" providerId="LiveId" clId="{193092FF-FCD4-48A3-9D00-0636D95EA231}" dt="2021-06-19T19:55:26.465" v="10223" actId="478"/>
          <ac:spMkLst>
            <pc:docMk/>
            <pc:sldMk cId="4088443239" sldId="288"/>
            <ac:spMk id="2" creationId="{D56CE698-FECD-48A4-AB04-FC12B5C38120}"/>
          </ac:spMkLst>
        </pc:spChg>
        <pc:spChg chg="del">
          <ac:chgData name="fatima diab" userId="e8488acc8bc82bc4" providerId="LiveId" clId="{193092FF-FCD4-48A3-9D00-0636D95EA231}" dt="2021-06-19T19:55:28.120" v="10224" actId="478"/>
          <ac:spMkLst>
            <pc:docMk/>
            <pc:sldMk cId="4088443239" sldId="288"/>
            <ac:spMk id="3" creationId="{5C44A7EC-3A5C-4F2C-8D5B-CD2E681F98D2}"/>
          </ac:spMkLst>
        </pc:spChg>
        <pc:spChg chg="add mod">
          <ac:chgData name="fatima diab" userId="e8488acc8bc82bc4" providerId="LiveId" clId="{193092FF-FCD4-48A3-9D00-0636D95EA231}" dt="2021-06-19T19:58:22.833" v="10238" actId="20577"/>
          <ac:spMkLst>
            <pc:docMk/>
            <pc:sldMk cId="4088443239" sldId="288"/>
            <ac:spMk id="4" creationId="{F1AF917A-E6F6-4FEE-BB3E-7475EE17E149}"/>
          </ac:spMkLst>
        </pc:spChg>
        <pc:spChg chg="add mod">
          <ac:chgData name="fatima diab" userId="e8488acc8bc82bc4" providerId="LiveId" clId="{193092FF-FCD4-48A3-9D00-0636D95EA231}" dt="2021-06-19T21:31:17.962" v="12887" actId="403"/>
          <ac:spMkLst>
            <pc:docMk/>
            <pc:sldMk cId="4088443239" sldId="288"/>
            <ac:spMk id="5" creationId="{A19E4DA6-8BB7-4AD5-A42E-60BDEE14FE8A}"/>
          </ac:spMkLst>
        </pc:spChg>
        <pc:spChg chg="add mod">
          <ac:chgData name="fatima diab" userId="e8488acc8bc82bc4" providerId="LiveId" clId="{193092FF-FCD4-48A3-9D00-0636D95EA231}" dt="2021-06-19T21:31:33.220" v="12891" actId="403"/>
          <ac:spMkLst>
            <pc:docMk/>
            <pc:sldMk cId="4088443239" sldId="288"/>
            <ac:spMk id="6" creationId="{9014830D-0B20-4DA0-B6BE-D6CF52742B20}"/>
          </ac:spMkLst>
        </pc:spChg>
        <pc:spChg chg="add mod">
          <ac:chgData name="fatima diab" userId="e8488acc8bc82bc4" providerId="LiveId" clId="{193092FF-FCD4-48A3-9D00-0636D95EA231}" dt="2021-06-19T21:31:51.836" v="12894" actId="404"/>
          <ac:spMkLst>
            <pc:docMk/>
            <pc:sldMk cId="4088443239" sldId="288"/>
            <ac:spMk id="7" creationId="{81E1F9FD-C4FF-4048-B414-E6299CBE596F}"/>
          </ac:spMkLst>
        </pc:spChg>
      </pc:sldChg>
      <pc:sldChg chg="addSp delSp modSp new add">
        <pc:chgData name="fatima diab" userId="e8488acc8bc82bc4" providerId="LiveId" clId="{193092FF-FCD4-48A3-9D00-0636D95EA231}" dt="2021-06-19T21:30:24.692" v="12879" actId="20577"/>
        <pc:sldMkLst>
          <pc:docMk/>
          <pc:sldMk cId="2232115030" sldId="289"/>
        </pc:sldMkLst>
        <pc:spChg chg="del">
          <ac:chgData name="fatima diab" userId="e8488acc8bc82bc4" providerId="LiveId" clId="{193092FF-FCD4-48A3-9D00-0636D95EA231}" dt="2021-06-19T19:58:26.731" v="10241" actId="478"/>
          <ac:spMkLst>
            <pc:docMk/>
            <pc:sldMk cId="2232115030" sldId="289"/>
            <ac:spMk id="2" creationId="{1EFE6927-A893-471D-A099-550452909000}"/>
          </ac:spMkLst>
        </pc:spChg>
        <pc:spChg chg="del">
          <ac:chgData name="fatima diab" userId="e8488acc8bc82bc4" providerId="LiveId" clId="{193092FF-FCD4-48A3-9D00-0636D95EA231}" dt="2021-06-19T19:58:27.582" v="10242" actId="478"/>
          <ac:spMkLst>
            <pc:docMk/>
            <pc:sldMk cId="2232115030" sldId="289"/>
            <ac:spMk id="3" creationId="{5544A4D0-6150-460B-AA08-196AD768B31E}"/>
          </ac:spMkLst>
        </pc:spChg>
        <pc:spChg chg="add mod">
          <ac:chgData name="fatima diab" userId="e8488acc8bc82bc4" providerId="LiveId" clId="{193092FF-FCD4-48A3-9D00-0636D95EA231}" dt="2021-06-19T21:23:23.676" v="12670" actId="21"/>
          <ac:spMkLst>
            <pc:docMk/>
            <pc:sldMk cId="2232115030" sldId="289"/>
            <ac:spMk id="4" creationId="{EC9C2807-19AF-4F26-AD82-09AC59FFD791}"/>
          </ac:spMkLst>
        </pc:spChg>
        <pc:spChg chg="add del mod">
          <ac:chgData name="fatima diab" userId="e8488acc8bc82bc4" providerId="LiveId" clId="{193092FF-FCD4-48A3-9D00-0636D95EA231}" dt="2021-06-19T20:01:51.943" v="10452"/>
          <ac:spMkLst>
            <pc:docMk/>
            <pc:sldMk cId="2232115030" sldId="289"/>
            <ac:spMk id="5" creationId="{7257A8C9-B9CC-42FC-B3D0-134BD68EB02C}"/>
          </ac:spMkLst>
        </pc:spChg>
        <pc:spChg chg="add mod">
          <ac:chgData name="fatima diab" userId="e8488acc8bc82bc4" providerId="LiveId" clId="{193092FF-FCD4-48A3-9D00-0636D95EA231}" dt="2021-06-19T21:30:24.692" v="12879" actId="20577"/>
          <ac:spMkLst>
            <pc:docMk/>
            <pc:sldMk cId="2232115030" sldId="289"/>
            <ac:spMk id="6" creationId="{011AE02A-3E9F-4A72-B438-85A64C014E51}"/>
          </ac:spMkLst>
        </pc:spChg>
        <pc:spChg chg="add del mod">
          <ac:chgData name="fatima diab" userId="e8488acc8bc82bc4" providerId="LiveId" clId="{193092FF-FCD4-48A3-9D00-0636D95EA231}" dt="2021-06-19T20:10:16.934" v="11167"/>
          <ac:spMkLst>
            <pc:docMk/>
            <pc:sldMk cId="2232115030" sldId="289"/>
            <ac:spMk id="7" creationId="{ADCDEDEC-C0FB-4ED1-AA78-89AEB322E3FD}"/>
          </ac:spMkLst>
        </pc:spChg>
        <pc:spChg chg="add del mod">
          <ac:chgData name="fatima diab" userId="e8488acc8bc82bc4" providerId="LiveId" clId="{193092FF-FCD4-48A3-9D00-0636D95EA231}" dt="2021-06-19T20:10:16.935" v="11169"/>
          <ac:spMkLst>
            <pc:docMk/>
            <pc:sldMk cId="2232115030" sldId="289"/>
            <ac:spMk id="8" creationId="{FB8620C9-B0CA-4598-888B-71C17FDED2A4}"/>
          </ac:spMkLst>
        </pc:spChg>
        <pc:spChg chg="add mod">
          <ac:chgData name="fatima diab" userId="e8488acc8bc82bc4" providerId="LiveId" clId="{193092FF-FCD4-48A3-9D00-0636D95EA231}" dt="2021-06-19T21:30:09.231" v="12875" actId="13926"/>
          <ac:spMkLst>
            <pc:docMk/>
            <pc:sldMk cId="2232115030" sldId="289"/>
            <ac:spMk id="9" creationId="{0D2B9E3A-027F-45C9-8C72-959FC7C1A441}"/>
          </ac:spMkLst>
        </pc:spChg>
        <pc:spChg chg="add del mod">
          <ac:chgData name="fatima diab" userId="e8488acc8bc82bc4" providerId="LiveId" clId="{193092FF-FCD4-48A3-9D00-0636D95EA231}" dt="2021-06-19T20:12:09.353" v="11332"/>
          <ac:spMkLst>
            <pc:docMk/>
            <pc:sldMk cId="2232115030" sldId="289"/>
            <ac:spMk id="10" creationId="{3D9A0564-BD65-43C4-ADAA-0C4DBD9C4F95}"/>
          </ac:spMkLst>
        </pc:spChg>
        <pc:spChg chg="add mod">
          <ac:chgData name="fatima diab" userId="e8488acc8bc82bc4" providerId="LiveId" clId="{193092FF-FCD4-48A3-9D00-0636D95EA231}" dt="2021-06-19T21:29:55.196" v="12869" actId="1076"/>
          <ac:spMkLst>
            <pc:docMk/>
            <pc:sldMk cId="2232115030" sldId="289"/>
            <ac:spMk id="11" creationId="{42783B57-BE36-4075-9181-86123865A8A7}"/>
          </ac:spMkLst>
        </pc:spChg>
        <pc:spChg chg="add del mod">
          <ac:chgData name="fatima diab" userId="e8488acc8bc82bc4" providerId="LiveId" clId="{193092FF-FCD4-48A3-9D00-0636D95EA231}" dt="2021-06-19T21:22:54.148" v="12657"/>
          <ac:spMkLst>
            <pc:docMk/>
            <pc:sldMk cId="2232115030" sldId="289"/>
            <ac:spMk id="12" creationId="{3C243F3E-4A9D-4B75-874B-A7BC970A6E11}"/>
          </ac:spMkLst>
        </pc:spChg>
        <pc:spChg chg="add del mod">
          <ac:chgData name="fatima diab" userId="e8488acc8bc82bc4" providerId="LiveId" clId="{193092FF-FCD4-48A3-9D00-0636D95EA231}" dt="2021-06-19T21:30:24.322" v="12878" actId="767"/>
          <ac:spMkLst>
            <pc:docMk/>
            <pc:sldMk cId="2232115030" sldId="289"/>
            <ac:spMk id="13" creationId="{C17EB9AB-5580-4998-9D66-95BE4E0D7539}"/>
          </ac:spMkLst>
        </pc:spChg>
      </pc:sldChg>
      <pc:sldChg chg="addSp delSp modSp new add">
        <pc:chgData name="fatima diab" userId="e8488acc8bc82bc4" providerId="LiveId" clId="{193092FF-FCD4-48A3-9D00-0636D95EA231}" dt="2021-06-19T21:34:04.047" v="12947" actId="1076"/>
        <pc:sldMkLst>
          <pc:docMk/>
          <pc:sldMk cId="3597279346" sldId="290"/>
        </pc:sldMkLst>
        <pc:spChg chg="del">
          <ac:chgData name="fatima diab" userId="e8488acc8bc82bc4" providerId="LiveId" clId="{193092FF-FCD4-48A3-9D00-0636D95EA231}" dt="2021-06-19T20:12:15.717" v="11336" actId="478"/>
          <ac:spMkLst>
            <pc:docMk/>
            <pc:sldMk cId="3597279346" sldId="290"/>
            <ac:spMk id="2" creationId="{B4369ACA-19EB-46E7-87D7-15DDC27A1912}"/>
          </ac:spMkLst>
        </pc:spChg>
        <pc:spChg chg="del">
          <ac:chgData name="fatima diab" userId="e8488acc8bc82bc4" providerId="LiveId" clId="{193092FF-FCD4-48A3-9D00-0636D95EA231}" dt="2021-06-19T20:12:17.332" v="11339" actId="478"/>
          <ac:spMkLst>
            <pc:docMk/>
            <pc:sldMk cId="3597279346" sldId="290"/>
            <ac:spMk id="3" creationId="{7FADCEEB-DE37-47BB-976E-E33CF4F392FE}"/>
          </ac:spMkLst>
        </pc:spChg>
        <pc:spChg chg="add del mod">
          <ac:chgData name="fatima diab" userId="e8488acc8bc82bc4" providerId="LiveId" clId="{193092FF-FCD4-48A3-9D00-0636D95EA231}" dt="2021-06-19T20:12:15.720" v="11338"/>
          <ac:spMkLst>
            <pc:docMk/>
            <pc:sldMk cId="3597279346" sldId="290"/>
            <ac:spMk id="4" creationId="{460F0166-E540-4F8D-BA29-4A78DE547ADE}"/>
          </ac:spMkLst>
        </pc:spChg>
        <pc:spChg chg="add mod">
          <ac:chgData name="fatima diab" userId="e8488acc8bc82bc4" providerId="LiveId" clId="{193092FF-FCD4-48A3-9D00-0636D95EA231}" dt="2021-06-19T21:34:00.063" v="12946" actId="14100"/>
          <ac:spMkLst>
            <pc:docMk/>
            <pc:sldMk cId="3597279346" sldId="290"/>
            <ac:spMk id="5" creationId="{4F433997-1B44-405C-AD5E-68B437121D68}"/>
          </ac:spMkLst>
        </pc:spChg>
        <pc:spChg chg="add mod">
          <ac:chgData name="fatima diab" userId="e8488acc8bc82bc4" providerId="LiveId" clId="{193092FF-FCD4-48A3-9D00-0636D95EA231}" dt="2021-06-19T21:34:04.047" v="12947" actId="1076"/>
          <ac:spMkLst>
            <pc:docMk/>
            <pc:sldMk cId="3597279346" sldId="290"/>
            <ac:spMk id="6" creationId="{C33A255C-59D9-4BB4-BF5D-1672A21F5970}"/>
          </ac:spMkLst>
        </pc:spChg>
      </pc:sldChg>
      <pc:sldChg chg="addSp delSp modSp new add">
        <pc:chgData name="fatima diab" userId="e8488acc8bc82bc4" providerId="LiveId" clId="{193092FF-FCD4-48A3-9D00-0636D95EA231}" dt="2021-06-19T21:10:13.110" v="12454" actId="1076"/>
        <pc:sldMkLst>
          <pc:docMk/>
          <pc:sldMk cId="1676536012" sldId="291"/>
        </pc:sldMkLst>
        <pc:spChg chg="del">
          <ac:chgData name="fatima diab" userId="e8488acc8bc82bc4" providerId="LiveId" clId="{193092FF-FCD4-48A3-9D00-0636D95EA231}" dt="2021-06-19T21:06:38.333" v="12361" actId="478"/>
          <ac:spMkLst>
            <pc:docMk/>
            <pc:sldMk cId="1676536012" sldId="291"/>
            <ac:spMk id="2" creationId="{1931872F-48E4-4B03-8A69-71D21C65AC74}"/>
          </ac:spMkLst>
        </pc:spChg>
        <pc:spChg chg="del">
          <ac:chgData name="fatima diab" userId="e8488acc8bc82bc4" providerId="LiveId" clId="{193092FF-FCD4-48A3-9D00-0636D95EA231}" dt="2021-06-19T21:06:39.454" v="12362" actId="478"/>
          <ac:spMkLst>
            <pc:docMk/>
            <pc:sldMk cId="1676536012" sldId="291"/>
            <ac:spMk id="3" creationId="{C65EF1AA-7D33-434D-A48E-B8523511357F}"/>
          </ac:spMkLst>
        </pc:spChg>
        <pc:spChg chg="add mod">
          <ac:chgData name="fatima diab" userId="e8488acc8bc82bc4" providerId="LiveId" clId="{193092FF-FCD4-48A3-9D00-0636D95EA231}" dt="2021-06-19T21:10:13.110" v="12454" actId="1076"/>
          <ac:spMkLst>
            <pc:docMk/>
            <pc:sldMk cId="1676536012" sldId="291"/>
            <ac:spMk id="4" creationId="{26649EC8-3E3B-4C96-AA48-5BF726F31EC3}"/>
          </ac:spMkLst>
        </pc:spChg>
      </pc:sldChg>
      <pc:sldChg chg="addSp delSp modSp new add">
        <pc:chgData name="fatima diab" userId="e8488acc8bc82bc4" providerId="LiveId" clId="{193092FF-FCD4-48A3-9D00-0636D95EA231}" dt="2021-06-19T21:28:11.311" v="12773" actId="13926"/>
        <pc:sldMkLst>
          <pc:docMk/>
          <pc:sldMk cId="1245489287" sldId="292"/>
        </pc:sldMkLst>
        <pc:spChg chg="del">
          <ac:chgData name="fatima diab" userId="e8488acc8bc82bc4" providerId="LiveId" clId="{193092FF-FCD4-48A3-9D00-0636D95EA231}" dt="2021-06-19T21:22:57.835" v="12660" actId="478"/>
          <ac:spMkLst>
            <pc:docMk/>
            <pc:sldMk cId="1245489287" sldId="292"/>
            <ac:spMk id="2" creationId="{FE7B6171-C947-4BB3-8191-11DE4223B899}"/>
          </ac:spMkLst>
        </pc:spChg>
        <pc:spChg chg="del mod">
          <ac:chgData name="fatima diab" userId="e8488acc8bc82bc4" providerId="LiveId" clId="{193092FF-FCD4-48A3-9D00-0636D95EA231}" dt="2021-06-19T21:23:00.477" v="12662" actId="478"/>
          <ac:spMkLst>
            <pc:docMk/>
            <pc:sldMk cId="1245489287" sldId="292"/>
            <ac:spMk id="3" creationId="{8363E93A-E41C-4075-B9EA-1EB686E49FDE}"/>
          </ac:spMkLst>
        </pc:spChg>
        <pc:spChg chg="add mod">
          <ac:chgData name="fatima diab" userId="e8488acc8bc82bc4" providerId="LiveId" clId="{193092FF-FCD4-48A3-9D00-0636D95EA231}" dt="2021-06-19T21:23:14.613" v="12669" actId="404"/>
          <ac:spMkLst>
            <pc:docMk/>
            <pc:sldMk cId="1245489287" sldId="292"/>
            <ac:spMk id="4" creationId="{FAB85AFF-45E5-4C43-BDF1-E68F339CAFBA}"/>
          </ac:spMkLst>
        </pc:spChg>
        <pc:spChg chg="add mod">
          <ac:chgData name="fatima diab" userId="e8488acc8bc82bc4" providerId="LiveId" clId="{193092FF-FCD4-48A3-9D00-0636D95EA231}" dt="2021-06-19T21:28:11.311" v="12773" actId="13926"/>
          <ac:spMkLst>
            <pc:docMk/>
            <pc:sldMk cId="1245489287" sldId="292"/>
            <ac:spMk id="5" creationId="{B5D972B6-C36E-42A9-818B-688550ECDDE2}"/>
          </ac:spMkLst>
        </pc:spChg>
        <pc:spChg chg="add mod">
          <ac:chgData name="fatima diab" userId="e8488acc8bc82bc4" providerId="LiveId" clId="{193092FF-FCD4-48A3-9D00-0636D95EA231}" dt="2021-06-19T21:23:54.009" v="12679" actId="403"/>
          <ac:spMkLst>
            <pc:docMk/>
            <pc:sldMk cId="1245489287" sldId="292"/>
            <ac:spMk id="6" creationId="{472C7C48-9698-4A90-BF7A-30FBDE8286AB}"/>
          </ac:spMkLst>
        </pc:spChg>
      </pc:sldChg>
    </pc:docChg>
  </pc:docChgLst>
  <pc:docChgLst>
    <pc:chgData name="fatima diab" userId="e8488acc8bc82bc4" providerId="LiveId" clId="{1054592D-3313-46E1-BCD0-8A7301CA9DA6}"/>
    <pc:docChg chg="modSld">
      <pc:chgData name="fatima diab" userId="e8488acc8bc82bc4" providerId="LiveId" clId="{1054592D-3313-46E1-BCD0-8A7301CA9DA6}" dt="2021-06-20T08:02:55.167" v="13"/>
      <pc:docMkLst>
        <pc:docMk/>
      </pc:docMkLst>
      <pc:sldChg chg="modSp">
        <pc:chgData name="fatima diab" userId="e8488acc8bc82bc4" providerId="LiveId" clId="{1054592D-3313-46E1-BCD0-8A7301CA9DA6}" dt="2021-06-20T08:01:11.788" v="3" actId="20577"/>
        <pc:sldMkLst>
          <pc:docMk/>
          <pc:sldMk cId="339911212" sldId="279"/>
        </pc:sldMkLst>
        <pc:spChg chg="mod">
          <ac:chgData name="fatima diab" userId="e8488acc8bc82bc4" providerId="LiveId" clId="{1054592D-3313-46E1-BCD0-8A7301CA9DA6}" dt="2021-06-20T08:01:11.788" v="3" actId="20577"/>
          <ac:spMkLst>
            <pc:docMk/>
            <pc:sldMk cId="339911212" sldId="279"/>
            <ac:spMk id="4" creationId="{6F6FB66D-DC89-4D7E-BE95-FCACA79048C6}"/>
          </ac:spMkLst>
        </pc:spChg>
      </pc:sldChg>
      <pc:sldChg chg="delSp modSp">
        <pc:chgData name="fatima diab" userId="e8488acc8bc82bc4" providerId="LiveId" clId="{1054592D-3313-46E1-BCD0-8A7301CA9DA6}" dt="2021-06-20T08:02:55.167" v="13"/>
        <pc:sldMkLst>
          <pc:docMk/>
          <pc:sldMk cId="337300899" sldId="287"/>
        </pc:sldMkLst>
        <pc:spChg chg="del mod">
          <ac:chgData name="fatima diab" userId="e8488acc8bc82bc4" providerId="LiveId" clId="{1054592D-3313-46E1-BCD0-8A7301CA9DA6}" dt="2021-06-20T08:02:55.167" v="13"/>
          <ac:spMkLst>
            <pc:docMk/>
            <pc:sldMk cId="337300899" sldId="287"/>
            <ac:spMk id="5" creationId="{D01AE579-0815-4F9C-BF44-C0A0DB40034F}"/>
          </ac:spMkLst>
        </pc:spChg>
      </pc:sldChg>
      <pc:sldChg chg="addSp modSp">
        <pc:chgData name="fatima diab" userId="e8488acc8bc82bc4" providerId="LiveId" clId="{1054592D-3313-46E1-BCD0-8A7301CA9DA6}" dt="2021-06-20T08:02:49.561" v="10" actId="403"/>
        <pc:sldMkLst>
          <pc:docMk/>
          <pc:sldMk cId="1676536012" sldId="291"/>
        </pc:sldMkLst>
        <pc:spChg chg="add mod">
          <ac:chgData name="fatima diab" userId="e8488acc8bc82bc4" providerId="LiveId" clId="{1054592D-3313-46E1-BCD0-8A7301CA9DA6}" dt="2021-06-20T08:02:49.561" v="10" actId="403"/>
          <ac:spMkLst>
            <pc:docMk/>
            <pc:sldMk cId="1676536012" sldId="291"/>
            <ac:spMk id="2" creationId="{90EC003B-7647-4998-A637-8EB04C2FD36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526444-A1C6-4EA8-AD0B-0C0943B72827}"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43AA6-E20A-43E5-BBEE-018514B940F9}" type="slidenum">
              <a:rPr lang="en-US" smtClean="0"/>
              <a:t>‹#›</a:t>
            </a:fld>
            <a:endParaRPr lang="en-US"/>
          </a:p>
        </p:txBody>
      </p:sp>
    </p:spTree>
    <p:extLst>
      <p:ext uri="{BB962C8B-B14F-4D97-AF65-F5344CB8AC3E}">
        <p14:creationId xmlns:p14="http://schemas.microsoft.com/office/powerpoint/2010/main" val="306054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526444-A1C6-4EA8-AD0B-0C0943B72827}"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43AA6-E20A-43E5-BBEE-018514B940F9}" type="slidenum">
              <a:rPr lang="en-US" smtClean="0"/>
              <a:t>‹#›</a:t>
            </a:fld>
            <a:endParaRPr lang="en-US"/>
          </a:p>
        </p:txBody>
      </p:sp>
    </p:spTree>
    <p:extLst>
      <p:ext uri="{BB962C8B-B14F-4D97-AF65-F5344CB8AC3E}">
        <p14:creationId xmlns:p14="http://schemas.microsoft.com/office/powerpoint/2010/main" val="17936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526444-A1C6-4EA8-AD0B-0C0943B72827}"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43AA6-E20A-43E5-BBEE-018514B940F9}" type="slidenum">
              <a:rPr lang="en-US" smtClean="0"/>
              <a:t>‹#›</a:t>
            </a:fld>
            <a:endParaRPr lang="en-US"/>
          </a:p>
        </p:txBody>
      </p:sp>
    </p:spTree>
    <p:extLst>
      <p:ext uri="{BB962C8B-B14F-4D97-AF65-F5344CB8AC3E}">
        <p14:creationId xmlns:p14="http://schemas.microsoft.com/office/powerpoint/2010/main" val="3445076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526444-A1C6-4EA8-AD0B-0C0943B72827}"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43AA6-E20A-43E5-BBEE-018514B940F9}"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35551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526444-A1C6-4EA8-AD0B-0C0943B72827}"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43AA6-E20A-43E5-BBEE-018514B940F9}" type="slidenum">
              <a:rPr lang="en-US" smtClean="0"/>
              <a:t>‹#›</a:t>
            </a:fld>
            <a:endParaRPr lang="en-US"/>
          </a:p>
        </p:txBody>
      </p:sp>
    </p:spTree>
    <p:extLst>
      <p:ext uri="{BB962C8B-B14F-4D97-AF65-F5344CB8AC3E}">
        <p14:creationId xmlns:p14="http://schemas.microsoft.com/office/powerpoint/2010/main" val="2856911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A526444-A1C6-4EA8-AD0B-0C0943B72827}" type="datetimeFigureOut">
              <a:rPr lang="en-US" smtClean="0"/>
              <a:t>6/20/2021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343AA6-E20A-43E5-BBEE-018514B940F9}" type="slidenum">
              <a:rPr lang="en-US" smtClean="0"/>
              <a:t>‹#›</a:t>
            </a:fld>
            <a:endParaRPr lang="en-US"/>
          </a:p>
        </p:txBody>
      </p:sp>
    </p:spTree>
    <p:extLst>
      <p:ext uri="{BB962C8B-B14F-4D97-AF65-F5344CB8AC3E}">
        <p14:creationId xmlns:p14="http://schemas.microsoft.com/office/powerpoint/2010/main" val="3001459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A526444-A1C6-4EA8-AD0B-0C0943B72827}" type="datetimeFigureOut">
              <a:rPr lang="en-US" smtClean="0"/>
              <a:t>6/20/2021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343AA6-E20A-43E5-BBEE-018514B940F9}" type="slidenum">
              <a:rPr lang="en-US" smtClean="0"/>
              <a:t>‹#›</a:t>
            </a:fld>
            <a:endParaRPr lang="en-US"/>
          </a:p>
        </p:txBody>
      </p:sp>
    </p:spTree>
    <p:extLst>
      <p:ext uri="{BB962C8B-B14F-4D97-AF65-F5344CB8AC3E}">
        <p14:creationId xmlns:p14="http://schemas.microsoft.com/office/powerpoint/2010/main" val="2544754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26444-A1C6-4EA8-AD0B-0C0943B72827}"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43AA6-E20A-43E5-BBEE-018514B940F9}" type="slidenum">
              <a:rPr lang="en-US" smtClean="0"/>
              <a:t>‹#›</a:t>
            </a:fld>
            <a:endParaRPr lang="en-US"/>
          </a:p>
        </p:txBody>
      </p:sp>
    </p:spTree>
    <p:extLst>
      <p:ext uri="{BB962C8B-B14F-4D97-AF65-F5344CB8AC3E}">
        <p14:creationId xmlns:p14="http://schemas.microsoft.com/office/powerpoint/2010/main" val="742085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26444-A1C6-4EA8-AD0B-0C0943B72827}"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43AA6-E20A-43E5-BBEE-018514B940F9}" type="slidenum">
              <a:rPr lang="en-US" smtClean="0"/>
              <a:t>‹#›</a:t>
            </a:fld>
            <a:endParaRPr lang="en-US"/>
          </a:p>
        </p:txBody>
      </p:sp>
    </p:spTree>
    <p:extLst>
      <p:ext uri="{BB962C8B-B14F-4D97-AF65-F5344CB8AC3E}">
        <p14:creationId xmlns:p14="http://schemas.microsoft.com/office/powerpoint/2010/main" val="401497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94F0-B9DE-4A53-ABC7-FD6C6177C3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708EF7-A094-47D5-B0D8-574636C37C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DC74F8-5EF3-48E1-89F1-D13C8862786B}"/>
              </a:ext>
            </a:extLst>
          </p:cNvPr>
          <p:cNvSpPr>
            <a:spLocks noGrp="1"/>
          </p:cNvSpPr>
          <p:nvPr>
            <p:ph type="dt" sz="half" idx="10"/>
          </p:nvPr>
        </p:nvSpPr>
        <p:spPr/>
        <p:txBody>
          <a:bodyPr/>
          <a:lstStyle/>
          <a:p>
            <a:fld id="{8A526444-A1C6-4EA8-AD0B-0C0943B72827}" type="datetimeFigureOut">
              <a:rPr lang="en-US" smtClean="0"/>
              <a:t>6/20/2021</a:t>
            </a:fld>
            <a:endParaRPr lang="en-US"/>
          </a:p>
        </p:txBody>
      </p:sp>
      <p:sp>
        <p:nvSpPr>
          <p:cNvPr id="5" name="Footer Placeholder 4">
            <a:extLst>
              <a:ext uri="{FF2B5EF4-FFF2-40B4-BE49-F238E27FC236}">
                <a16:creationId xmlns:a16="http://schemas.microsoft.com/office/drawing/2014/main" id="{1EADA50B-35E4-4472-A27A-6A76224F2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4A866-1DF3-433A-B00A-941907708D4E}"/>
              </a:ext>
            </a:extLst>
          </p:cNvPr>
          <p:cNvSpPr>
            <a:spLocks noGrp="1"/>
          </p:cNvSpPr>
          <p:nvPr>
            <p:ph type="sldNum" sz="quarter" idx="12"/>
          </p:nvPr>
        </p:nvSpPr>
        <p:spPr/>
        <p:txBody>
          <a:bodyPr/>
          <a:lstStyle/>
          <a:p>
            <a:fld id="{F9343AA6-E20A-43E5-BBEE-018514B940F9}" type="slidenum">
              <a:rPr lang="en-US" smtClean="0"/>
              <a:t>‹#›</a:t>
            </a:fld>
            <a:endParaRPr lang="en-US"/>
          </a:p>
        </p:txBody>
      </p:sp>
    </p:spTree>
    <p:extLst>
      <p:ext uri="{BB962C8B-B14F-4D97-AF65-F5344CB8AC3E}">
        <p14:creationId xmlns:p14="http://schemas.microsoft.com/office/powerpoint/2010/main" val="1722175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26444-A1C6-4EA8-AD0B-0C0943B72827}"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43AA6-E20A-43E5-BBEE-018514B940F9}" type="slidenum">
              <a:rPr lang="en-US" smtClean="0"/>
              <a:t>‹#›</a:t>
            </a:fld>
            <a:endParaRPr lang="en-US"/>
          </a:p>
        </p:txBody>
      </p:sp>
    </p:spTree>
    <p:extLst>
      <p:ext uri="{BB962C8B-B14F-4D97-AF65-F5344CB8AC3E}">
        <p14:creationId xmlns:p14="http://schemas.microsoft.com/office/powerpoint/2010/main" val="3520414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526444-A1C6-4EA8-AD0B-0C0943B72827}"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43AA6-E20A-43E5-BBEE-018514B940F9}" type="slidenum">
              <a:rPr lang="en-US" smtClean="0"/>
              <a:t>‹#›</a:t>
            </a:fld>
            <a:endParaRPr lang="en-US"/>
          </a:p>
        </p:txBody>
      </p:sp>
    </p:spTree>
    <p:extLst>
      <p:ext uri="{BB962C8B-B14F-4D97-AF65-F5344CB8AC3E}">
        <p14:creationId xmlns:p14="http://schemas.microsoft.com/office/powerpoint/2010/main" val="2200562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526444-A1C6-4EA8-AD0B-0C0943B72827}"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43AA6-E20A-43E5-BBEE-018514B940F9}" type="slidenum">
              <a:rPr lang="en-US" smtClean="0"/>
              <a:t>‹#›</a:t>
            </a:fld>
            <a:endParaRPr lang="en-US"/>
          </a:p>
        </p:txBody>
      </p:sp>
    </p:spTree>
    <p:extLst>
      <p:ext uri="{BB962C8B-B14F-4D97-AF65-F5344CB8AC3E}">
        <p14:creationId xmlns:p14="http://schemas.microsoft.com/office/powerpoint/2010/main" val="3369547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526444-A1C6-4EA8-AD0B-0C0943B72827}" type="datetimeFigureOut">
              <a:rPr lang="en-US" smtClean="0"/>
              <a:t>6/20/2021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343AA6-E20A-43E5-BBEE-018514B940F9}" type="slidenum">
              <a:rPr lang="en-US" smtClean="0"/>
              <a:t>‹#›</a:t>
            </a:fld>
            <a:endParaRPr lang="en-US"/>
          </a:p>
        </p:txBody>
      </p:sp>
    </p:spTree>
    <p:extLst>
      <p:ext uri="{BB962C8B-B14F-4D97-AF65-F5344CB8AC3E}">
        <p14:creationId xmlns:p14="http://schemas.microsoft.com/office/powerpoint/2010/main" val="209360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526444-A1C6-4EA8-AD0B-0C0943B72827}" type="datetimeFigureOut">
              <a:rPr lang="en-US" smtClean="0"/>
              <a:t>6/20/2021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343AA6-E20A-43E5-BBEE-018514B940F9}" type="slidenum">
              <a:rPr lang="en-US" smtClean="0"/>
              <a:t>‹#›</a:t>
            </a:fld>
            <a:endParaRPr lang="en-US"/>
          </a:p>
        </p:txBody>
      </p:sp>
    </p:spTree>
    <p:extLst>
      <p:ext uri="{BB962C8B-B14F-4D97-AF65-F5344CB8AC3E}">
        <p14:creationId xmlns:p14="http://schemas.microsoft.com/office/powerpoint/2010/main" val="3440536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A526444-A1C6-4EA8-AD0B-0C0943B72827}" type="datetimeFigureOut">
              <a:rPr lang="en-US" smtClean="0"/>
              <a:t>6/20/2021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343AA6-E20A-43E5-BBEE-018514B940F9}" type="slidenum">
              <a:rPr lang="en-US" smtClean="0"/>
              <a:t>‹#›</a:t>
            </a:fld>
            <a:endParaRPr lang="en-US"/>
          </a:p>
        </p:txBody>
      </p:sp>
    </p:spTree>
    <p:extLst>
      <p:ext uri="{BB962C8B-B14F-4D97-AF65-F5344CB8AC3E}">
        <p14:creationId xmlns:p14="http://schemas.microsoft.com/office/powerpoint/2010/main" val="3096060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526444-A1C6-4EA8-AD0B-0C0943B72827}"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43AA6-E20A-43E5-BBEE-018514B940F9}" type="slidenum">
              <a:rPr lang="en-US" smtClean="0"/>
              <a:t>‹#›</a:t>
            </a:fld>
            <a:endParaRPr lang="en-US"/>
          </a:p>
        </p:txBody>
      </p:sp>
    </p:spTree>
    <p:extLst>
      <p:ext uri="{BB962C8B-B14F-4D97-AF65-F5344CB8AC3E}">
        <p14:creationId xmlns:p14="http://schemas.microsoft.com/office/powerpoint/2010/main" val="414973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526444-A1C6-4EA8-AD0B-0C0943B72827}"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43AA6-E20A-43E5-BBEE-018514B940F9}" type="slidenum">
              <a:rPr lang="en-US" smtClean="0"/>
              <a:t>‹#›</a:t>
            </a:fld>
            <a:endParaRPr lang="en-US"/>
          </a:p>
        </p:txBody>
      </p:sp>
    </p:spTree>
    <p:extLst>
      <p:ext uri="{BB962C8B-B14F-4D97-AF65-F5344CB8AC3E}">
        <p14:creationId xmlns:p14="http://schemas.microsoft.com/office/powerpoint/2010/main" val="1044741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A526444-A1C6-4EA8-AD0B-0C0943B72827}" type="datetimeFigureOut">
              <a:rPr lang="en-US" smtClean="0"/>
              <a:t>6/20/2021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9343AA6-E20A-43E5-BBEE-018514B940F9}" type="slidenum">
              <a:rPr lang="en-US" smtClean="0"/>
              <a:t>‹#›</a:t>
            </a:fld>
            <a:endParaRPr lang="en-US"/>
          </a:p>
        </p:txBody>
      </p:sp>
    </p:spTree>
    <p:extLst>
      <p:ext uri="{BB962C8B-B14F-4D97-AF65-F5344CB8AC3E}">
        <p14:creationId xmlns:p14="http://schemas.microsoft.com/office/powerpoint/2010/main" val="16288534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8002-290B-4FF9-830D-EF78F301F9AC}"/>
              </a:ext>
            </a:extLst>
          </p:cNvPr>
          <p:cNvSpPr>
            <a:spLocks noGrp="1"/>
          </p:cNvSpPr>
          <p:nvPr>
            <p:ph type="ctrTitle"/>
          </p:nvPr>
        </p:nvSpPr>
        <p:spPr>
          <a:xfrm>
            <a:off x="-187168" y="2728244"/>
            <a:ext cx="11582400" cy="867714"/>
          </a:xfrm>
        </p:spPr>
        <p:txBody>
          <a:bodyPr>
            <a:noAutofit/>
          </a:bodyPr>
          <a:lstStyle/>
          <a:p>
            <a:br>
              <a:rPr lang="en-US" sz="4400" dirty="0"/>
            </a:br>
            <a:br>
              <a:rPr lang="en-US" sz="4400" dirty="0"/>
            </a:br>
            <a:br>
              <a:rPr lang="en-US" sz="4400" dirty="0"/>
            </a:br>
            <a:br>
              <a:rPr lang="en-US" sz="4400" cap="none" dirty="0"/>
            </a:br>
            <a:r>
              <a:rPr lang="en-US" sz="4400" cap="none" dirty="0"/>
              <a:t>  </a:t>
            </a:r>
            <a:r>
              <a:rPr lang="ar-LB" sz="4400" cap="none" dirty="0"/>
              <a:t>                          </a:t>
            </a:r>
            <a:r>
              <a:rPr lang="en-US" sz="4400" cap="none" dirty="0"/>
              <a:t> </a:t>
            </a:r>
            <a:r>
              <a:rPr lang="en-US" sz="4400" dirty="0"/>
              <a:t>I2206-English</a:t>
            </a:r>
            <a:br>
              <a:rPr lang="en-US" sz="4400" cap="none" dirty="0"/>
            </a:br>
            <a:br>
              <a:rPr lang="en-US" sz="4400" cap="none" dirty="0"/>
            </a:br>
            <a:br>
              <a:rPr lang="en-US" sz="4400" b="1" cap="none" dirty="0">
                <a:ln w="22225">
                  <a:solidFill>
                    <a:schemeClr val="accent2"/>
                  </a:solidFill>
                  <a:prstDash val="solid"/>
                </a:ln>
                <a:solidFill>
                  <a:schemeClr val="accent2">
                    <a:lumMod val="40000"/>
                    <a:lumOff val="60000"/>
                  </a:schemeClr>
                </a:solidFill>
              </a:rPr>
            </a:br>
            <a:br>
              <a:rPr lang="en-US" sz="4400" cap="none" dirty="0"/>
            </a:br>
            <a:r>
              <a:rPr lang="en-US" sz="4400" cap="none" dirty="0"/>
              <a:t>           </a:t>
            </a:r>
            <a:r>
              <a:rPr lang="en-US" sz="4400" cap="none" dirty="0">
                <a:latin typeface="Gill Sans Ultra Bold Condensed" panose="020B0A06020104020203" pitchFamily="34" charset="0"/>
              </a:rPr>
              <a:t>Instructor</a:t>
            </a:r>
            <a:r>
              <a:rPr lang="en-US" sz="4400" cap="none" dirty="0"/>
              <a:t> : </a:t>
            </a:r>
            <a:r>
              <a:rPr lang="en-US" sz="4400" cap="none" dirty="0">
                <a:solidFill>
                  <a:schemeClr val="accent1">
                    <a:lumMod val="50000"/>
                  </a:schemeClr>
                </a:solidFill>
                <a:latin typeface="Britannic Bold" panose="020B0903060703020204" pitchFamily="34" charset="0"/>
              </a:rPr>
              <a:t>Dr. </a:t>
            </a:r>
            <a:r>
              <a:rPr lang="en-US" sz="4400" dirty="0" err="1">
                <a:solidFill>
                  <a:schemeClr val="accent1">
                    <a:lumMod val="50000"/>
                  </a:schemeClr>
                </a:solidFill>
                <a:latin typeface="Britannic Bold" panose="020B0903060703020204" pitchFamily="34" charset="0"/>
              </a:rPr>
              <a:t>Hussien</a:t>
            </a:r>
            <a:r>
              <a:rPr lang="en-US" sz="4400" dirty="0">
                <a:solidFill>
                  <a:schemeClr val="accent1">
                    <a:lumMod val="50000"/>
                  </a:schemeClr>
                </a:solidFill>
                <a:latin typeface="Britannic Bold" panose="020B0903060703020204" pitchFamily="34" charset="0"/>
              </a:rPr>
              <a:t> </a:t>
            </a:r>
            <a:r>
              <a:rPr lang="en-US" sz="4400" dirty="0" err="1">
                <a:solidFill>
                  <a:schemeClr val="accent1">
                    <a:lumMod val="50000"/>
                  </a:schemeClr>
                </a:solidFill>
                <a:latin typeface="Britannic Bold" panose="020B0903060703020204" pitchFamily="34" charset="0"/>
              </a:rPr>
              <a:t>Wehbeh</a:t>
            </a:r>
            <a:endParaRPr lang="en-US" sz="4400" dirty="0">
              <a:solidFill>
                <a:schemeClr val="accent1">
                  <a:lumMod val="50000"/>
                </a:schemeClr>
              </a:solidFill>
              <a:latin typeface="Britannic Bold" panose="020B0903060703020204" pitchFamily="34" charset="0"/>
            </a:endParaRPr>
          </a:p>
        </p:txBody>
      </p:sp>
      <p:sp>
        <p:nvSpPr>
          <p:cNvPr id="3" name="Subtitle 2">
            <a:extLst>
              <a:ext uri="{FF2B5EF4-FFF2-40B4-BE49-F238E27FC236}">
                <a16:creationId xmlns:a16="http://schemas.microsoft.com/office/drawing/2014/main" id="{7BE1A44D-8CF6-4ABB-ADDB-3D98716088D6}"/>
              </a:ext>
            </a:extLst>
          </p:cNvPr>
          <p:cNvSpPr>
            <a:spLocks noGrp="1"/>
          </p:cNvSpPr>
          <p:nvPr>
            <p:ph type="subTitle" idx="1"/>
          </p:nvPr>
        </p:nvSpPr>
        <p:spPr>
          <a:xfrm>
            <a:off x="-1186407" y="3869932"/>
            <a:ext cx="13378407" cy="2050101"/>
          </a:xfrm>
        </p:spPr>
        <p:txBody>
          <a:bodyPr>
            <a:normAutofit/>
          </a:bodyPr>
          <a:lstStyle/>
          <a:p>
            <a:r>
              <a:rPr lang="en-US" sz="2400" b="1" u="sng" cap="none" dirty="0">
                <a:solidFill>
                  <a:schemeClr val="tx1"/>
                </a:solidFill>
              </a:rPr>
              <a:t>The project is done by: </a:t>
            </a:r>
          </a:p>
          <a:p>
            <a:r>
              <a:rPr lang="en-US" sz="2400" b="1" cap="none" dirty="0">
                <a:solidFill>
                  <a:schemeClr val="accent1">
                    <a:lumMod val="50000"/>
                  </a:schemeClr>
                </a:solidFill>
                <a:latin typeface="Franklin Gothic Demi" panose="020B0703020102020204" pitchFamily="34" charset="0"/>
              </a:rPr>
              <a:t>Fatima Diab</a:t>
            </a:r>
          </a:p>
          <a:p>
            <a:r>
              <a:rPr lang="en-US" sz="2400" b="1" cap="none" dirty="0">
                <a:solidFill>
                  <a:schemeClr val="accent1">
                    <a:lumMod val="50000"/>
                  </a:schemeClr>
                </a:solidFill>
                <a:latin typeface="Franklin Gothic Demi" panose="020B0703020102020204" pitchFamily="34" charset="0"/>
              </a:rPr>
              <a:t>      Bashar Hamade         </a:t>
            </a:r>
          </a:p>
        </p:txBody>
      </p:sp>
      <p:sp>
        <p:nvSpPr>
          <p:cNvPr id="4" name="Rectangle 3">
            <a:extLst>
              <a:ext uri="{FF2B5EF4-FFF2-40B4-BE49-F238E27FC236}">
                <a16:creationId xmlns:a16="http://schemas.microsoft.com/office/drawing/2014/main" id="{BF23A425-7D08-4D03-83D7-2FFE9BF1F8BB}"/>
              </a:ext>
            </a:extLst>
          </p:cNvPr>
          <p:cNvSpPr/>
          <p:nvPr/>
        </p:nvSpPr>
        <p:spPr>
          <a:xfrm>
            <a:off x="3124170" y="1518554"/>
            <a:ext cx="5153178" cy="707886"/>
          </a:xfrm>
          <a:prstGeom prst="rect">
            <a:avLst/>
          </a:prstGeom>
          <a:noFill/>
        </p:spPr>
        <p:txBody>
          <a:bodyPr wrap="square" lIns="91440" tIns="45720" rIns="91440" bIns="45720">
            <a:spAutoFit/>
          </a:bodyPr>
          <a:lstStyle/>
          <a:p>
            <a:pPr algn="ctr"/>
            <a:r>
              <a:rPr lang="en-US" sz="4000" dirty="0">
                <a:ln w="0"/>
                <a:solidFill>
                  <a:schemeClr val="accent1"/>
                </a:solidFill>
                <a:effectLst>
                  <a:outerShdw blurRad="38100" dist="25400" dir="5400000" algn="ctr" rotWithShape="0">
                    <a:srgbClr val="6E747A">
                      <a:alpha val="43000"/>
                    </a:srgbClr>
                  </a:outerShdw>
                </a:effectLst>
              </a:rPr>
              <a:t>Data structures</a:t>
            </a:r>
            <a:endParaRPr lang="en-US" sz="9600" dirty="0">
              <a:ln w="0"/>
              <a:solidFill>
                <a:schemeClr val="accent1"/>
              </a:solidFill>
              <a:effectLst>
                <a:outerShdw blurRad="38100" dist="25400" dir="5400000" algn="ctr" rotWithShape="0">
                  <a:srgbClr val="6E747A">
                    <a:alpha val="43000"/>
                  </a:srgbClr>
                </a:outerShdw>
              </a:effectLst>
            </a:endParaRPr>
          </a:p>
        </p:txBody>
      </p:sp>
      <p:cxnSp>
        <p:nvCxnSpPr>
          <p:cNvPr id="6" name="Straight Connector 5">
            <a:extLst>
              <a:ext uri="{FF2B5EF4-FFF2-40B4-BE49-F238E27FC236}">
                <a16:creationId xmlns:a16="http://schemas.microsoft.com/office/drawing/2014/main" id="{7A962CF1-4248-4B13-AD6E-1777FCDFCB1B}"/>
              </a:ext>
            </a:extLst>
          </p:cNvPr>
          <p:cNvCxnSpPr/>
          <p:nvPr/>
        </p:nvCxnSpPr>
        <p:spPr>
          <a:xfrm>
            <a:off x="1036948" y="2290714"/>
            <a:ext cx="9844727"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B106CE7-46D3-4F09-AE0F-C9BD4B79322B}"/>
              </a:ext>
            </a:extLst>
          </p:cNvPr>
          <p:cNvPicPr>
            <a:picLocks noChangeAspect="1"/>
          </p:cNvPicPr>
          <p:nvPr/>
        </p:nvPicPr>
        <p:blipFill>
          <a:blip r:embed="rId2"/>
          <a:stretch>
            <a:fillRect/>
          </a:stretch>
        </p:blipFill>
        <p:spPr>
          <a:xfrm>
            <a:off x="10474309" y="284716"/>
            <a:ext cx="1271490" cy="1587781"/>
          </a:xfrm>
          <a:prstGeom prst="rect">
            <a:avLst/>
          </a:prstGeom>
        </p:spPr>
      </p:pic>
      <p:sp>
        <p:nvSpPr>
          <p:cNvPr id="8" name="Rectangle 7">
            <a:extLst>
              <a:ext uri="{FF2B5EF4-FFF2-40B4-BE49-F238E27FC236}">
                <a16:creationId xmlns:a16="http://schemas.microsoft.com/office/drawing/2014/main" id="{13C95203-9622-497D-8384-12A0A44BDF88}"/>
              </a:ext>
            </a:extLst>
          </p:cNvPr>
          <p:cNvSpPr/>
          <p:nvPr/>
        </p:nvSpPr>
        <p:spPr>
          <a:xfrm>
            <a:off x="11395232" y="1574320"/>
            <a:ext cx="301686" cy="369332"/>
          </a:xfrm>
          <a:prstGeom prst="rect">
            <a:avLst/>
          </a:prstGeom>
        </p:spPr>
        <p:txBody>
          <a:bodyPr wrap="none">
            <a:spAutoFit/>
          </a:bodyPr>
          <a:lstStyle/>
          <a:p>
            <a:r>
              <a:rPr lang="en-US" dirty="0"/>
              <a:t>5</a:t>
            </a:r>
          </a:p>
        </p:txBody>
      </p:sp>
    </p:spTree>
    <p:extLst>
      <p:ext uri="{BB962C8B-B14F-4D97-AF65-F5344CB8AC3E}">
        <p14:creationId xmlns:p14="http://schemas.microsoft.com/office/powerpoint/2010/main" val="3817551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A2A9A6F-9591-4212-923B-29097AAE0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33" y="1862186"/>
            <a:ext cx="4779087" cy="4571561"/>
          </a:xfrm>
          <a:prstGeom prst="rect">
            <a:avLst/>
          </a:prstGeom>
        </p:spPr>
      </p:pic>
      <p:pic>
        <p:nvPicPr>
          <p:cNvPr id="2050" name="Picture 2" descr="image">
            <a:extLst>
              <a:ext uri="{FF2B5EF4-FFF2-40B4-BE49-F238E27FC236}">
                <a16:creationId xmlns:a16="http://schemas.microsoft.com/office/drawing/2014/main" id="{C7DF85F7-03DF-44CB-B67E-1C6AD301C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6882" y="1862185"/>
            <a:ext cx="4667085" cy="457156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69B579F-A9F9-4385-9794-331E333300FE}"/>
              </a:ext>
            </a:extLst>
          </p:cNvPr>
          <p:cNvSpPr txBox="1"/>
          <p:nvPr/>
        </p:nvSpPr>
        <p:spPr>
          <a:xfrm>
            <a:off x="1539819" y="94932"/>
            <a:ext cx="8516881" cy="1077218"/>
          </a:xfrm>
          <a:prstGeom prst="rect">
            <a:avLst/>
          </a:prstGeom>
          <a:noFill/>
        </p:spPr>
        <p:txBody>
          <a:bodyPr wrap="square" rtlCol="0">
            <a:spAutoFit/>
          </a:bodyPr>
          <a:lstStyle/>
          <a:p>
            <a:br>
              <a:rPr lang="en-US" sz="3200" dirty="0">
                <a:solidFill>
                  <a:srgbClr val="00B0F0"/>
                </a:solidFill>
              </a:rPr>
            </a:br>
            <a:r>
              <a:rPr lang="en-US" sz="3200" dirty="0">
                <a:solidFill>
                  <a:srgbClr val="00B0F0"/>
                </a:solidFill>
              </a:rPr>
              <a:t>2- Load the dictionary (given as a file) into memory</a:t>
            </a:r>
          </a:p>
        </p:txBody>
      </p:sp>
    </p:spTree>
    <p:extLst>
      <p:ext uri="{BB962C8B-B14F-4D97-AF65-F5344CB8AC3E}">
        <p14:creationId xmlns:p14="http://schemas.microsoft.com/office/powerpoint/2010/main" val="2497177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1157D-F6AA-4714-BB35-2C432462EC7F}"/>
              </a:ext>
            </a:extLst>
          </p:cNvPr>
          <p:cNvSpPr txBox="1">
            <a:spLocks noGrp="1"/>
          </p:cNvSpPr>
          <p:nvPr>
            <p:ph type="title"/>
          </p:nvPr>
        </p:nvSpPr>
        <p:spPr>
          <a:xfrm>
            <a:off x="475737" y="511571"/>
            <a:ext cx="10363200" cy="6407908"/>
          </a:xfrm>
          <a:prstGeom prst="rect">
            <a:avLst/>
          </a:prstGeom>
          <a:noFill/>
        </p:spPr>
        <p:txBody>
          <a:bodyPr wrap="square" rtlCol="0">
            <a:spAutoFit/>
          </a:bodyPr>
          <a:lstStyle/>
          <a:p>
            <a:pPr algn="l"/>
            <a:r>
              <a:rPr lang="en-US" sz="2400" cap="none" dirty="0"/>
              <a:t>We open the dictionary file for reading  then we initialize the big string called </a:t>
            </a:r>
            <a:r>
              <a:rPr lang="en-US" sz="2400" cap="none" dirty="0">
                <a:solidFill>
                  <a:srgbClr val="FF0000"/>
                </a:solidFill>
                <a:highlight>
                  <a:srgbClr val="00FFFF"/>
                </a:highlight>
              </a:rPr>
              <a:t>sentence</a:t>
            </a:r>
            <a:r>
              <a:rPr lang="en-US" sz="2400" cap="none" dirty="0"/>
              <a:t> which will store every sentence read in the file.</a:t>
            </a:r>
            <a:br>
              <a:rPr lang="en-US" sz="2400" cap="none" dirty="0"/>
            </a:br>
            <a:r>
              <a:rPr lang="en-US" sz="2400" cap="none" dirty="0"/>
              <a:t> We initialize a string called </a:t>
            </a:r>
            <a:r>
              <a:rPr lang="en-US" sz="2400" cap="none" dirty="0">
                <a:solidFill>
                  <a:srgbClr val="FF0000"/>
                </a:solidFill>
                <a:highlight>
                  <a:srgbClr val="00FFFF"/>
                </a:highlight>
              </a:rPr>
              <a:t>word</a:t>
            </a:r>
            <a:r>
              <a:rPr lang="en-US" sz="2400" cap="none" dirty="0"/>
              <a:t> which will store the main dictionary word of every sentence</a:t>
            </a:r>
            <a:br>
              <a:rPr lang="en-US" sz="2400" cap="none" dirty="0"/>
            </a:br>
            <a:r>
              <a:rPr lang="en-US" sz="2400" cap="none" dirty="0"/>
              <a:t>Know we read the file sentence by sentence</a:t>
            </a:r>
            <a:br>
              <a:rPr lang="en-US" sz="2400" cap="none" dirty="0"/>
            </a:br>
            <a:r>
              <a:rPr lang="en-US" sz="2400" cap="none" dirty="0"/>
              <a:t>We are going to use the </a:t>
            </a:r>
            <a:r>
              <a:rPr lang="en-US" sz="2400" cap="none" dirty="0" err="1">
                <a:solidFill>
                  <a:srgbClr val="FF0000"/>
                </a:solidFill>
                <a:highlight>
                  <a:srgbClr val="00FFFF"/>
                </a:highlight>
              </a:rPr>
              <a:t>strtok</a:t>
            </a:r>
            <a:r>
              <a:rPr lang="en-US" sz="2400" cap="none" dirty="0"/>
              <a:t> function from string library takes two arguments - a pointer to the string to be tokenized as the first </a:t>
            </a:r>
            <a:r>
              <a:rPr lang="en-US" sz="2400" b="1" cap="none" dirty="0"/>
              <a:t>parameter</a:t>
            </a:r>
            <a:r>
              <a:rPr lang="en-US" sz="2400" cap="none" dirty="0"/>
              <a:t> and the delimiter string as the second one. </a:t>
            </a:r>
            <a:br>
              <a:rPr lang="en-US" sz="2400" cap="none" dirty="0"/>
            </a:br>
            <a:r>
              <a:rPr lang="en-US" sz="2400" cap="none" dirty="0"/>
              <a:t>We define a constant </a:t>
            </a:r>
            <a:r>
              <a:rPr lang="en-US" sz="2400" cap="none" dirty="0">
                <a:solidFill>
                  <a:srgbClr val="FF0000"/>
                </a:solidFill>
                <a:highlight>
                  <a:srgbClr val="00FFFF"/>
                </a:highlight>
              </a:rPr>
              <a:t>char s </a:t>
            </a:r>
            <a:r>
              <a:rPr lang="en-US" sz="2400" cap="none" dirty="0"/>
              <a:t>which determines the characters which get rid of </a:t>
            </a:r>
            <a:r>
              <a:rPr lang="en-US" sz="2400" cap="none" dirty="0">
                <a:highlight>
                  <a:srgbClr val="00FFFF"/>
                </a:highlight>
              </a:rPr>
              <a:t>( </a:t>
            </a:r>
            <a:r>
              <a:rPr lang="en-US" sz="2400" cap="none" dirty="0">
                <a:solidFill>
                  <a:srgbClr val="FF0000"/>
                </a:solidFill>
                <a:highlight>
                  <a:srgbClr val="00FFFF"/>
                </a:highlight>
              </a:rPr>
              <a:t>-,“ ”</a:t>
            </a:r>
            <a:r>
              <a:rPr lang="en-US" sz="2400" cap="none" dirty="0">
                <a:highlight>
                  <a:srgbClr val="00FFFF"/>
                </a:highlight>
              </a:rPr>
              <a:t>)</a:t>
            </a:r>
            <a:br>
              <a:rPr lang="en-US" sz="2400" cap="none" dirty="0"/>
            </a:br>
            <a:r>
              <a:rPr lang="en-US" sz="2400" cap="none" dirty="0"/>
              <a:t>Then we initialize a BT of synonyms</a:t>
            </a:r>
            <a:br>
              <a:rPr lang="en-US" sz="2400" cap="none" dirty="0"/>
            </a:br>
            <a:r>
              <a:rPr lang="en-US" sz="2400" cap="none" dirty="0">
                <a:solidFill>
                  <a:srgbClr val="FF0000"/>
                </a:solidFill>
                <a:highlight>
                  <a:srgbClr val="00FFFF"/>
                </a:highlight>
              </a:rPr>
              <a:t>temp</a:t>
            </a:r>
            <a:r>
              <a:rPr lang="en-US" sz="2400" cap="none" dirty="0"/>
              <a:t> is the word we need to add</a:t>
            </a:r>
            <a:br>
              <a:rPr lang="en-US" sz="2400" cap="none" dirty="0"/>
            </a:br>
            <a:r>
              <a:rPr lang="en-US" sz="2400" cap="none" dirty="0">
                <a:solidFill>
                  <a:srgbClr val="FF0000"/>
                </a:solidFill>
                <a:highlight>
                  <a:srgbClr val="00FFFF"/>
                </a:highlight>
              </a:rPr>
              <a:t>flag</a:t>
            </a:r>
            <a:r>
              <a:rPr lang="en-US" sz="2400" cap="none" dirty="0"/>
              <a:t> will determine when we add a word or a synonyms in the next loop.</a:t>
            </a:r>
            <a:br>
              <a:rPr lang="en-US" sz="2400" cap="none" dirty="0"/>
            </a:br>
            <a:r>
              <a:rPr lang="en-US" sz="2400" cap="none" dirty="0"/>
              <a:t>In the </a:t>
            </a:r>
            <a:r>
              <a:rPr lang="en-US" sz="2400" cap="none" dirty="0">
                <a:solidFill>
                  <a:srgbClr val="FF0000"/>
                </a:solidFill>
                <a:highlight>
                  <a:srgbClr val="00FFFF"/>
                </a:highlight>
              </a:rPr>
              <a:t>while</a:t>
            </a:r>
            <a:r>
              <a:rPr lang="en-US" sz="2400" cap="none" dirty="0"/>
              <a:t> loop we loop over the </a:t>
            </a:r>
            <a:r>
              <a:rPr lang="en-US" sz="2400" cap="none" dirty="0" err="1">
                <a:solidFill>
                  <a:srgbClr val="FF0000"/>
                </a:solidFill>
                <a:highlight>
                  <a:srgbClr val="00FFFF"/>
                </a:highlight>
              </a:rPr>
              <a:t>strtokn</a:t>
            </a:r>
            <a:r>
              <a:rPr lang="en-US" sz="2400" cap="none" dirty="0">
                <a:solidFill>
                  <a:srgbClr val="FF0000"/>
                </a:solidFill>
              </a:rPr>
              <a:t> </a:t>
            </a:r>
            <a:r>
              <a:rPr lang="en-US" sz="2400" cap="none" dirty="0"/>
              <a:t>when </a:t>
            </a:r>
            <a:r>
              <a:rPr lang="en-US" sz="2400" cap="none" dirty="0">
                <a:solidFill>
                  <a:srgbClr val="FF0000"/>
                </a:solidFill>
                <a:highlight>
                  <a:srgbClr val="00FFFF"/>
                </a:highlight>
              </a:rPr>
              <a:t>flag</a:t>
            </a:r>
            <a:r>
              <a:rPr lang="en-US" sz="2400" cap="none" dirty="0"/>
              <a:t> </a:t>
            </a:r>
            <a:r>
              <a:rPr lang="en-US" sz="2400" b="1" u="sng" cap="none" dirty="0"/>
              <a:t>equal zero </a:t>
            </a:r>
            <a:r>
              <a:rPr lang="en-US" sz="2400" cap="none" dirty="0"/>
              <a:t>which means we are accessing the dictionary word only</a:t>
            </a:r>
            <a:r>
              <a:rPr lang="en-US" sz="2400" cap="none" dirty="0">
                <a:solidFill>
                  <a:srgbClr val="FF0000"/>
                </a:solidFill>
              </a:rPr>
              <a:t> </a:t>
            </a:r>
            <a:r>
              <a:rPr lang="en-US" sz="2400" cap="none" dirty="0"/>
              <a:t>we store the word in</a:t>
            </a:r>
            <a:r>
              <a:rPr lang="en-US" sz="2400" cap="none" dirty="0">
                <a:highlight>
                  <a:srgbClr val="00FFFF"/>
                </a:highlight>
              </a:rPr>
              <a:t> </a:t>
            </a:r>
            <a:r>
              <a:rPr lang="en-US" sz="2400" cap="none" dirty="0">
                <a:solidFill>
                  <a:srgbClr val="FF0000"/>
                </a:solidFill>
                <a:highlight>
                  <a:srgbClr val="00FFFF"/>
                </a:highlight>
              </a:rPr>
              <a:t>temp </a:t>
            </a:r>
            <a:r>
              <a:rPr lang="en-US" sz="2400" cap="none" dirty="0"/>
              <a:t>after that </a:t>
            </a:r>
            <a:r>
              <a:rPr lang="en-US" sz="2400" cap="none" dirty="0">
                <a:solidFill>
                  <a:srgbClr val="FF0000"/>
                </a:solidFill>
                <a:highlight>
                  <a:srgbClr val="00FFFF"/>
                </a:highlight>
              </a:rPr>
              <a:t>flag</a:t>
            </a:r>
            <a:r>
              <a:rPr lang="en-US" sz="2400" cap="none" dirty="0"/>
              <a:t> will be </a:t>
            </a:r>
            <a:r>
              <a:rPr lang="en-US" sz="2400" b="1" u="sng" cap="none" dirty="0"/>
              <a:t>equal 1</a:t>
            </a:r>
            <a:r>
              <a:rPr lang="en-US" sz="2400" cap="none" dirty="0"/>
              <a:t>  we will insert the next </a:t>
            </a:r>
            <a:r>
              <a:rPr lang="en-US" sz="2400" cap="none" dirty="0">
                <a:solidFill>
                  <a:srgbClr val="FF0000"/>
                </a:solidFill>
                <a:highlight>
                  <a:srgbClr val="00FFFF"/>
                </a:highlight>
              </a:rPr>
              <a:t>word (synonyms) </a:t>
            </a:r>
            <a:r>
              <a:rPr lang="en-US" sz="2400" cap="none" dirty="0"/>
              <a:t>in the syn BT</a:t>
            </a:r>
            <a:br>
              <a:rPr lang="en-US" sz="2400" cap="none" dirty="0"/>
            </a:br>
            <a:r>
              <a:rPr lang="en-US" sz="2400" b="1" cap="none" dirty="0"/>
              <a:t>FINALLY</a:t>
            </a:r>
            <a:r>
              <a:rPr lang="en-US" sz="2400" cap="none" dirty="0"/>
              <a:t>  we will insert to </a:t>
            </a:r>
            <a:r>
              <a:rPr lang="en-US" sz="2400" cap="none" dirty="0" err="1">
                <a:solidFill>
                  <a:srgbClr val="FF0000"/>
                </a:solidFill>
                <a:highlight>
                  <a:srgbClr val="00FFFF"/>
                </a:highlight>
              </a:rPr>
              <a:t>Main_Insert_BST</a:t>
            </a:r>
            <a:r>
              <a:rPr lang="en-US" sz="2400" cap="none" dirty="0">
                <a:solidFill>
                  <a:srgbClr val="FF0000"/>
                </a:solidFill>
                <a:highlight>
                  <a:srgbClr val="00FFFF"/>
                </a:highlight>
              </a:rPr>
              <a:t> </a:t>
            </a:r>
            <a:r>
              <a:rPr lang="en-US" sz="2400" cap="none" dirty="0"/>
              <a:t>a </a:t>
            </a:r>
            <a:r>
              <a:rPr lang="en-US" sz="2400" cap="none" dirty="0">
                <a:highlight>
                  <a:srgbClr val="00FFFF"/>
                </a:highlight>
              </a:rPr>
              <a:t>new node </a:t>
            </a:r>
            <a:r>
              <a:rPr lang="en-US" sz="2400" cap="none" dirty="0"/>
              <a:t>whose value is </a:t>
            </a:r>
            <a:r>
              <a:rPr lang="en-US" sz="2400" cap="none" dirty="0">
                <a:solidFill>
                  <a:srgbClr val="FF0000"/>
                </a:solidFill>
                <a:highlight>
                  <a:srgbClr val="00FFFF"/>
                </a:highlight>
              </a:rPr>
              <a:t>temp</a:t>
            </a:r>
            <a:r>
              <a:rPr lang="en-US" sz="2400" cap="none" dirty="0"/>
              <a:t> and whose synonyms BT is </a:t>
            </a:r>
            <a:r>
              <a:rPr lang="en-US" sz="2400" cap="none" dirty="0">
                <a:solidFill>
                  <a:srgbClr val="FF0000"/>
                </a:solidFill>
                <a:highlight>
                  <a:srgbClr val="00FFFF"/>
                </a:highlight>
              </a:rPr>
              <a:t>syn</a:t>
            </a:r>
            <a:r>
              <a:rPr lang="en-US" sz="2400" cap="none" dirty="0"/>
              <a:t> .</a:t>
            </a:r>
            <a:br>
              <a:rPr lang="en-US" sz="2400" cap="none" dirty="0"/>
            </a:br>
            <a:r>
              <a:rPr lang="en-US" sz="2400" cap="none" dirty="0"/>
              <a:t>After the loop finishes we close the file </a:t>
            </a:r>
            <a:br>
              <a:rPr lang="en-US" sz="2400" cap="none" dirty="0"/>
            </a:br>
            <a:endParaRPr lang="en-US" sz="2400" cap="none" dirty="0"/>
          </a:p>
        </p:txBody>
      </p:sp>
      <p:sp>
        <p:nvSpPr>
          <p:cNvPr id="5" name="TextBox 4">
            <a:extLst>
              <a:ext uri="{FF2B5EF4-FFF2-40B4-BE49-F238E27FC236}">
                <a16:creationId xmlns:a16="http://schemas.microsoft.com/office/drawing/2014/main" id="{FC5F1D8F-4800-4152-8108-C54A9EBEBA5A}"/>
              </a:ext>
            </a:extLst>
          </p:cNvPr>
          <p:cNvSpPr txBox="1"/>
          <p:nvPr/>
        </p:nvSpPr>
        <p:spPr>
          <a:xfrm>
            <a:off x="4637724" y="-11649"/>
            <a:ext cx="2916551" cy="523220"/>
          </a:xfrm>
          <a:prstGeom prst="rect">
            <a:avLst/>
          </a:prstGeom>
          <a:noFill/>
        </p:spPr>
        <p:txBody>
          <a:bodyPr wrap="square" rtlCol="0">
            <a:spAutoFit/>
          </a:bodyPr>
          <a:lstStyle/>
          <a:p>
            <a:r>
              <a:rPr lang="en-US" sz="2800" b="1" u="sng" dirty="0">
                <a:solidFill>
                  <a:srgbClr val="0070C0"/>
                </a:solidFill>
              </a:rPr>
              <a:t>Algorithm</a:t>
            </a:r>
            <a:r>
              <a:rPr lang="en-US" dirty="0"/>
              <a:t> </a:t>
            </a:r>
          </a:p>
        </p:txBody>
      </p:sp>
      <p:sp>
        <p:nvSpPr>
          <p:cNvPr id="6" name="Smiley Face 5">
            <a:extLst>
              <a:ext uri="{FF2B5EF4-FFF2-40B4-BE49-F238E27FC236}">
                <a16:creationId xmlns:a16="http://schemas.microsoft.com/office/drawing/2014/main" id="{E28DF6DB-0945-4AEB-9D29-07D29C54E27F}"/>
              </a:ext>
            </a:extLst>
          </p:cNvPr>
          <p:cNvSpPr/>
          <p:nvPr/>
        </p:nvSpPr>
        <p:spPr>
          <a:xfrm>
            <a:off x="5438005" y="6148466"/>
            <a:ext cx="438663" cy="39592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9508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A662A4-5714-4B3D-8828-8BE194D133E6}"/>
              </a:ext>
            </a:extLst>
          </p:cNvPr>
          <p:cNvSpPr>
            <a:spLocks noGrp="1"/>
          </p:cNvSpPr>
          <p:nvPr>
            <p:ph idx="1"/>
          </p:nvPr>
        </p:nvSpPr>
        <p:spPr>
          <a:xfrm>
            <a:off x="2102177" y="1828551"/>
            <a:ext cx="8184350" cy="4751110"/>
          </a:xfrm>
        </p:spPr>
        <p:txBody>
          <a:bodyPr>
            <a:normAutofit fontScale="25000" lnSpcReduction="20000"/>
          </a:bodyPr>
          <a:lstStyle/>
          <a:p>
            <a:r>
              <a:rPr lang="en-US" sz="8000" cap="none" dirty="0">
                <a:highlight>
                  <a:srgbClr val="00FF00"/>
                </a:highlight>
              </a:rPr>
              <a:t>int search(</a:t>
            </a:r>
            <a:r>
              <a:rPr lang="en-US" sz="8000" cap="none" dirty="0" err="1">
                <a:highlight>
                  <a:srgbClr val="00FF00"/>
                </a:highlight>
              </a:rPr>
              <a:t>main_bt</a:t>
            </a:r>
            <a:r>
              <a:rPr lang="en-US" sz="8000" cap="none" dirty="0">
                <a:highlight>
                  <a:srgbClr val="00FF00"/>
                </a:highlight>
              </a:rPr>
              <a:t> root, char* key)</a:t>
            </a:r>
            <a:br>
              <a:rPr lang="en-US" sz="8000" cap="none" dirty="0">
                <a:highlight>
                  <a:srgbClr val="00FF00"/>
                </a:highlight>
              </a:rPr>
            </a:br>
            <a:r>
              <a:rPr lang="en-US" sz="6400" cap="none" dirty="0">
                <a:highlight>
                  <a:srgbClr val="00FF00"/>
                </a:highlight>
              </a:rPr>
              <a:t>{</a:t>
            </a:r>
            <a:br>
              <a:rPr lang="en-US" sz="6400" cap="none" dirty="0"/>
            </a:br>
            <a:r>
              <a:rPr lang="en-US" sz="7200" cap="none" dirty="0">
                <a:solidFill>
                  <a:srgbClr val="FF0000"/>
                </a:solidFill>
              </a:rPr>
              <a:t>// base cases: root is null or key is present at root</a:t>
            </a:r>
            <a:br>
              <a:rPr lang="en-US" sz="7200" cap="none" dirty="0"/>
            </a:br>
            <a:r>
              <a:rPr lang="en-US" sz="7200" cap="none" dirty="0"/>
              <a:t>if (root == null)</a:t>
            </a:r>
            <a:br>
              <a:rPr lang="en-US" sz="7200" cap="none" dirty="0"/>
            </a:br>
            <a:r>
              <a:rPr lang="en-US" sz="7200" cap="none" dirty="0"/>
              <a:t>return 0;</a:t>
            </a:r>
            <a:br>
              <a:rPr lang="en-US" sz="7200" cap="none" dirty="0"/>
            </a:br>
            <a:r>
              <a:rPr lang="en-US" sz="7200" cap="none" dirty="0"/>
              <a:t>if(</a:t>
            </a:r>
            <a:r>
              <a:rPr lang="en-US" sz="7200" cap="none" dirty="0" err="1"/>
              <a:t>strcmp</a:t>
            </a:r>
            <a:r>
              <a:rPr lang="en-US" sz="7200" cap="none" dirty="0"/>
              <a:t>(root-&gt;</a:t>
            </a:r>
            <a:r>
              <a:rPr lang="en-US" sz="7200" cap="none" dirty="0" err="1"/>
              <a:t>val,key</a:t>
            </a:r>
            <a:r>
              <a:rPr lang="en-US" sz="7200" cap="none" dirty="0"/>
              <a:t>) == 0)</a:t>
            </a:r>
            <a:br>
              <a:rPr lang="en-US" sz="7200" cap="none" dirty="0"/>
            </a:br>
            <a:r>
              <a:rPr lang="en-US" sz="7200" cap="none" dirty="0">
                <a:highlight>
                  <a:srgbClr val="FFFF00"/>
                </a:highlight>
              </a:rPr>
              <a:t>{</a:t>
            </a:r>
            <a:br>
              <a:rPr lang="en-US" sz="7200" cap="none" dirty="0"/>
            </a:br>
            <a:r>
              <a:rPr lang="en-US" sz="7200" cap="none" dirty="0"/>
              <a:t>return 1;</a:t>
            </a:r>
            <a:br>
              <a:rPr lang="en-US" sz="7200" cap="none" dirty="0"/>
            </a:br>
            <a:r>
              <a:rPr lang="en-US" sz="7200" cap="none" dirty="0">
                <a:highlight>
                  <a:srgbClr val="FFFF00"/>
                </a:highlight>
              </a:rPr>
              <a:t>}</a:t>
            </a:r>
          </a:p>
          <a:p>
            <a:pPr marL="0" indent="0">
              <a:buNone/>
            </a:pPr>
            <a:r>
              <a:rPr lang="en-US" sz="7200" cap="none" dirty="0">
                <a:solidFill>
                  <a:srgbClr val="FF0000"/>
                </a:solidFill>
              </a:rPr>
              <a:t>  // key is greater than root's key</a:t>
            </a:r>
            <a:br>
              <a:rPr lang="en-US" sz="7200" cap="none" dirty="0"/>
            </a:br>
            <a:r>
              <a:rPr lang="en-US" sz="7200" cap="none" dirty="0"/>
              <a:t>   if (comparison(root-&gt;</a:t>
            </a:r>
            <a:r>
              <a:rPr lang="en-US" sz="7200" cap="none" dirty="0" err="1"/>
              <a:t>val</a:t>
            </a:r>
            <a:r>
              <a:rPr lang="en-US" sz="7200" cap="none" dirty="0"/>
              <a:t> , key) ==0)</a:t>
            </a:r>
            <a:br>
              <a:rPr lang="en-US" sz="7200" cap="none" dirty="0"/>
            </a:br>
            <a:r>
              <a:rPr lang="en-US" sz="7200" cap="none" dirty="0"/>
              <a:t>      return search(root-&gt;right, key);</a:t>
            </a:r>
          </a:p>
          <a:p>
            <a:pPr marL="0" indent="0">
              <a:buNone/>
            </a:pPr>
            <a:r>
              <a:rPr lang="en-US" sz="7200" cap="none" dirty="0"/>
              <a:t>  </a:t>
            </a:r>
            <a:r>
              <a:rPr lang="en-US" sz="7200" cap="none" dirty="0">
                <a:solidFill>
                  <a:srgbClr val="FF0000"/>
                </a:solidFill>
              </a:rPr>
              <a:t>// key is smaller than root's key</a:t>
            </a:r>
            <a:br>
              <a:rPr lang="en-US" sz="7200" cap="none" dirty="0"/>
            </a:br>
            <a:r>
              <a:rPr lang="en-US" sz="7200" cap="none" dirty="0"/>
              <a:t>       return search(root-&gt;left, key);</a:t>
            </a:r>
            <a:br>
              <a:rPr lang="en-US" sz="6400" cap="none" dirty="0"/>
            </a:br>
            <a:r>
              <a:rPr lang="en-US" sz="6400" cap="none" dirty="0">
                <a:highlight>
                  <a:srgbClr val="00FF00"/>
                </a:highlight>
              </a:rPr>
              <a:t>}</a:t>
            </a:r>
          </a:p>
          <a:p>
            <a:endParaRPr lang="en-US" dirty="0"/>
          </a:p>
        </p:txBody>
      </p:sp>
      <p:sp>
        <p:nvSpPr>
          <p:cNvPr id="4" name="TextBox 3">
            <a:extLst>
              <a:ext uri="{FF2B5EF4-FFF2-40B4-BE49-F238E27FC236}">
                <a16:creationId xmlns:a16="http://schemas.microsoft.com/office/drawing/2014/main" id="{2DE6225E-E62A-4B48-846A-24895B25730B}"/>
              </a:ext>
            </a:extLst>
          </p:cNvPr>
          <p:cNvSpPr txBox="1"/>
          <p:nvPr/>
        </p:nvSpPr>
        <p:spPr>
          <a:xfrm>
            <a:off x="1250622" y="1032484"/>
            <a:ext cx="10048974" cy="707886"/>
          </a:xfrm>
          <a:prstGeom prst="rect">
            <a:avLst/>
          </a:prstGeom>
          <a:noFill/>
        </p:spPr>
        <p:txBody>
          <a:bodyPr wrap="square" rtlCol="0">
            <a:spAutoFit/>
          </a:bodyPr>
          <a:lstStyle/>
          <a:p>
            <a:r>
              <a:rPr lang="en-US" sz="2000" dirty="0">
                <a:solidFill>
                  <a:srgbClr val="00B0F0"/>
                </a:solidFill>
              </a:rPr>
              <a:t> </a:t>
            </a:r>
            <a:r>
              <a:rPr lang="en-US" sz="2000" dirty="0"/>
              <a:t>To search for a </a:t>
            </a:r>
            <a:r>
              <a:rPr lang="en-US" sz="2000" dirty="0">
                <a:solidFill>
                  <a:srgbClr val="FF0000"/>
                </a:solidFill>
                <a:highlight>
                  <a:srgbClr val="00FFFF"/>
                </a:highlight>
              </a:rPr>
              <a:t>word</a:t>
            </a:r>
            <a:r>
              <a:rPr lang="en-US" sz="2000" dirty="0">
                <a:highlight>
                  <a:srgbClr val="00FFFF"/>
                </a:highlight>
              </a:rPr>
              <a:t>  </a:t>
            </a:r>
            <a:r>
              <a:rPr lang="en-US" sz="2000" dirty="0"/>
              <a:t>In a BT we traverse the whole BT in any way we used </a:t>
            </a:r>
            <a:r>
              <a:rPr lang="en-US" sz="2000" dirty="0" err="1">
                <a:solidFill>
                  <a:srgbClr val="FF0000"/>
                </a:solidFill>
                <a:highlight>
                  <a:srgbClr val="00FFFF"/>
                </a:highlight>
              </a:rPr>
              <a:t>inOrder</a:t>
            </a:r>
            <a:r>
              <a:rPr lang="en-US" sz="2000" dirty="0"/>
              <a:t> traversal and we check the value of the current </a:t>
            </a:r>
            <a:r>
              <a:rPr lang="en-US" sz="2000" dirty="0">
                <a:solidFill>
                  <a:srgbClr val="FF0000"/>
                </a:solidFill>
                <a:highlight>
                  <a:srgbClr val="00FFFF"/>
                </a:highlight>
              </a:rPr>
              <a:t>root</a:t>
            </a:r>
            <a:r>
              <a:rPr lang="en-US" sz="2000" dirty="0"/>
              <a:t> if it is </a:t>
            </a:r>
            <a:r>
              <a:rPr lang="en-US" sz="2000" b="1" dirty="0"/>
              <a:t>equal</a:t>
            </a:r>
            <a:r>
              <a:rPr lang="en-US" sz="2000" dirty="0"/>
              <a:t> to the </a:t>
            </a:r>
            <a:r>
              <a:rPr lang="en-US" sz="2000" dirty="0">
                <a:solidFill>
                  <a:srgbClr val="FF0000"/>
                </a:solidFill>
                <a:highlight>
                  <a:srgbClr val="00FFFF"/>
                </a:highlight>
              </a:rPr>
              <a:t>key</a:t>
            </a:r>
            <a:r>
              <a:rPr lang="en-US" sz="2000" dirty="0"/>
              <a:t> then we return </a:t>
            </a:r>
            <a:r>
              <a:rPr lang="en-US" sz="2000" dirty="0">
                <a:highlight>
                  <a:srgbClr val="FFFF00"/>
                </a:highlight>
              </a:rPr>
              <a:t>1</a:t>
            </a:r>
            <a:r>
              <a:rPr lang="en-US" sz="2000" dirty="0"/>
              <a:t> else return </a:t>
            </a:r>
            <a:r>
              <a:rPr lang="en-US" sz="2000" dirty="0">
                <a:highlight>
                  <a:srgbClr val="FFFF00"/>
                </a:highlight>
              </a:rPr>
              <a:t>0</a:t>
            </a:r>
          </a:p>
        </p:txBody>
      </p:sp>
      <p:sp>
        <p:nvSpPr>
          <p:cNvPr id="5" name="TextBox 4">
            <a:extLst>
              <a:ext uri="{FF2B5EF4-FFF2-40B4-BE49-F238E27FC236}">
                <a16:creationId xmlns:a16="http://schemas.microsoft.com/office/drawing/2014/main" id="{3C27E138-E4DD-4523-A121-E6E88D2A373C}"/>
              </a:ext>
            </a:extLst>
          </p:cNvPr>
          <p:cNvSpPr txBox="1"/>
          <p:nvPr/>
        </p:nvSpPr>
        <p:spPr>
          <a:xfrm>
            <a:off x="1527142" y="278339"/>
            <a:ext cx="6368795" cy="523220"/>
          </a:xfrm>
          <a:prstGeom prst="rect">
            <a:avLst/>
          </a:prstGeom>
          <a:noFill/>
        </p:spPr>
        <p:txBody>
          <a:bodyPr wrap="none" rtlCol="0">
            <a:spAutoFit/>
          </a:bodyPr>
          <a:lstStyle/>
          <a:p>
            <a:r>
              <a:rPr lang="en-US" sz="2800" dirty="0">
                <a:solidFill>
                  <a:srgbClr val="00B0F0"/>
                </a:solidFill>
              </a:rPr>
              <a:t>3-Test if a word is present in the dictionary.</a:t>
            </a:r>
          </a:p>
        </p:txBody>
      </p:sp>
    </p:spTree>
    <p:extLst>
      <p:ext uri="{BB962C8B-B14F-4D97-AF65-F5344CB8AC3E}">
        <p14:creationId xmlns:p14="http://schemas.microsoft.com/office/powerpoint/2010/main" val="283399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142165-25EE-4B93-B958-FD2A57398545}"/>
              </a:ext>
            </a:extLst>
          </p:cNvPr>
          <p:cNvSpPr txBox="1"/>
          <p:nvPr/>
        </p:nvSpPr>
        <p:spPr>
          <a:xfrm>
            <a:off x="1184635" y="2152963"/>
            <a:ext cx="4911365" cy="5355312"/>
          </a:xfrm>
          <a:prstGeom prst="rect">
            <a:avLst/>
          </a:prstGeom>
          <a:noFill/>
        </p:spPr>
        <p:txBody>
          <a:bodyPr wrap="square" rtlCol="0">
            <a:spAutoFit/>
          </a:bodyPr>
          <a:lstStyle/>
          <a:p>
            <a:r>
              <a:rPr lang="en-US" dirty="0">
                <a:highlight>
                  <a:srgbClr val="00FF00"/>
                </a:highlight>
              </a:rPr>
              <a:t>void </a:t>
            </a:r>
            <a:r>
              <a:rPr lang="en-US" dirty="0" err="1">
                <a:highlight>
                  <a:srgbClr val="00FF00"/>
                </a:highlight>
              </a:rPr>
              <a:t>SynonymsOfWord</a:t>
            </a:r>
            <a:r>
              <a:rPr lang="en-US" dirty="0">
                <a:highlight>
                  <a:srgbClr val="00FF00"/>
                </a:highlight>
              </a:rPr>
              <a:t>(</a:t>
            </a:r>
            <a:r>
              <a:rPr lang="en-US" dirty="0" err="1">
                <a:highlight>
                  <a:srgbClr val="00FF00"/>
                </a:highlight>
              </a:rPr>
              <a:t>Main_BT</a:t>
            </a:r>
            <a:r>
              <a:rPr lang="en-US" dirty="0">
                <a:highlight>
                  <a:srgbClr val="00FF00"/>
                </a:highlight>
              </a:rPr>
              <a:t> root, char* key)</a:t>
            </a:r>
            <a:br>
              <a:rPr lang="en-US" dirty="0">
                <a:highlight>
                  <a:srgbClr val="00FF00"/>
                </a:highlight>
              </a:rPr>
            </a:br>
            <a:r>
              <a:rPr lang="en-US" dirty="0">
                <a:highlight>
                  <a:srgbClr val="00FF00"/>
                </a:highlight>
              </a:rPr>
              <a:t>{</a:t>
            </a:r>
            <a:br>
              <a:rPr lang="en-US" dirty="0"/>
            </a:br>
            <a:br>
              <a:rPr lang="en-US" dirty="0"/>
            </a:br>
            <a:r>
              <a:rPr lang="en-US" dirty="0"/>
              <a:t>if (root == NULL)</a:t>
            </a:r>
            <a:br>
              <a:rPr lang="en-US" dirty="0"/>
            </a:br>
            <a:r>
              <a:rPr lang="en-US" dirty="0">
                <a:highlight>
                  <a:srgbClr val="FFFF00"/>
                </a:highlight>
              </a:rPr>
              <a:t>{</a:t>
            </a:r>
            <a:br>
              <a:rPr lang="en-US" dirty="0"/>
            </a:br>
            <a:r>
              <a:rPr lang="en-US" dirty="0"/>
              <a:t>printf("the word you entered is not available \n");</a:t>
            </a:r>
            <a:br>
              <a:rPr lang="en-US" dirty="0"/>
            </a:br>
            <a:r>
              <a:rPr lang="en-US" dirty="0"/>
              <a:t>return;</a:t>
            </a:r>
            <a:br>
              <a:rPr lang="en-US" dirty="0"/>
            </a:br>
            <a:r>
              <a:rPr lang="en-US" dirty="0">
                <a:highlight>
                  <a:srgbClr val="FFFF00"/>
                </a:highlight>
              </a:rPr>
              <a:t>}</a:t>
            </a:r>
            <a:br>
              <a:rPr lang="en-US" dirty="0"/>
            </a:br>
            <a:endParaRPr lang="en-US" dirty="0"/>
          </a:p>
          <a:p>
            <a:r>
              <a:rPr lang="en-US" dirty="0"/>
              <a:t>if(</a:t>
            </a:r>
            <a:r>
              <a:rPr lang="en-US" dirty="0" err="1"/>
              <a:t>strcmp</a:t>
            </a:r>
            <a:r>
              <a:rPr lang="en-US" dirty="0"/>
              <a:t>(root-&gt;</a:t>
            </a:r>
            <a:r>
              <a:rPr lang="en-US" dirty="0" err="1"/>
              <a:t>val,key</a:t>
            </a:r>
            <a:r>
              <a:rPr lang="en-US" dirty="0"/>
              <a:t>) == 0)</a:t>
            </a:r>
            <a:br>
              <a:rPr lang="en-US" dirty="0"/>
            </a:br>
            <a:r>
              <a:rPr lang="en-US" dirty="0">
                <a:highlight>
                  <a:srgbClr val="FFFF00"/>
                </a:highlight>
              </a:rPr>
              <a:t>{</a:t>
            </a:r>
            <a:br>
              <a:rPr lang="en-US" dirty="0"/>
            </a:br>
            <a:r>
              <a:rPr lang="en-US" dirty="0"/>
              <a:t>printf("the synonyms of %s are \n ",root-&gt;</a:t>
            </a:r>
            <a:r>
              <a:rPr lang="en-US" dirty="0" err="1"/>
              <a:t>val</a:t>
            </a:r>
            <a:r>
              <a:rPr lang="en-US" dirty="0"/>
              <a:t>);</a:t>
            </a:r>
            <a:br>
              <a:rPr lang="en-US" dirty="0"/>
            </a:br>
            <a:r>
              <a:rPr lang="en-US" dirty="0" err="1"/>
              <a:t>InOrder</a:t>
            </a:r>
            <a:r>
              <a:rPr lang="en-US" dirty="0"/>
              <a:t>(root-&gt;synonyms);</a:t>
            </a:r>
            <a:br>
              <a:rPr lang="en-US" dirty="0"/>
            </a:br>
            <a:r>
              <a:rPr lang="en-US" dirty="0"/>
              <a:t>return;</a:t>
            </a:r>
          </a:p>
          <a:p>
            <a:r>
              <a:rPr lang="en-US" dirty="0">
                <a:highlight>
                  <a:srgbClr val="FFFF00"/>
                </a:highlight>
              </a:rPr>
              <a:t>}</a:t>
            </a:r>
          </a:p>
          <a:p>
            <a:br>
              <a:rPr lang="en-US" dirty="0"/>
            </a:br>
            <a:endParaRPr lang="en-US" dirty="0"/>
          </a:p>
          <a:p>
            <a:br>
              <a:rPr lang="en-US" dirty="0"/>
            </a:br>
            <a:endParaRPr lang="en-US" dirty="0"/>
          </a:p>
        </p:txBody>
      </p:sp>
      <p:sp>
        <p:nvSpPr>
          <p:cNvPr id="6" name="TextBox 5">
            <a:extLst>
              <a:ext uri="{FF2B5EF4-FFF2-40B4-BE49-F238E27FC236}">
                <a16:creationId xmlns:a16="http://schemas.microsoft.com/office/drawing/2014/main" id="{9EF7D397-03F6-4696-9FA6-CD0B4232B654}"/>
              </a:ext>
            </a:extLst>
          </p:cNvPr>
          <p:cNvSpPr txBox="1"/>
          <p:nvPr/>
        </p:nvSpPr>
        <p:spPr>
          <a:xfrm>
            <a:off x="1187597" y="900552"/>
            <a:ext cx="10766089" cy="1015663"/>
          </a:xfrm>
          <a:prstGeom prst="rect">
            <a:avLst/>
          </a:prstGeom>
          <a:noFill/>
        </p:spPr>
        <p:txBody>
          <a:bodyPr wrap="none" rtlCol="0">
            <a:spAutoFit/>
          </a:bodyPr>
          <a:lstStyle/>
          <a:p>
            <a:endParaRPr lang="en-US" sz="2000" dirty="0"/>
          </a:p>
          <a:p>
            <a:r>
              <a:rPr lang="en-US" sz="2000" dirty="0"/>
              <a:t>We also do an</a:t>
            </a:r>
            <a:r>
              <a:rPr lang="en-US" sz="2000" dirty="0">
                <a:solidFill>
                  <a:srgbClr val="FF0000"/>
                </a:solidFill>
                <a:highlight>
                  <a:srgbClr val="00FFFF"/>
                </a:highlight>
              </a:rPr>
              <a:t> </a:t>
            </a:r>
            <a:r>
              <a:rPr lang="en-US" sz="2000" dirty="0" err="1">
                <a:solidFill>
                  <a:srgbClr val="FF0000"/>
                </a:solidFill>
                <a:highlight>
                  <a:srgbClr val="00FFFF"/>
                </a:highlight>
              </a:rPr>
              <a:t>inOrder</a:t>
            </a:r>
            <a:r>
              <a:rPr lang="en-US" sz="2000" dirty="0">
                <a:solidFill>
                  <a:srgbClr val="FF0000"/>
                </a:solidFill>
                <a:highlight>
                  <a:srgbClr val="00FFFF"/>
                </a:highlight>
              </a:rPr>
              <a:t> </a:t>
            </a:r>
            <a:r>
              <a:rPr lang="en-US" sz="2000" dirty="0"/>
              <a:t>traversal until the value of</a:t>
            </a:r>
            <a:r>
              <a:rPr lang="en-US" sz="2000" dirty="0">
                <a:solidFill>
                  <a:srgbClr val="FF0000"/>
                </a:solidFill>
                <a:highlight>
                  <a:srgbClr val="00FFFF"/>
                </a:highlight>
              </a:rPr>
              <a:t> root </a:t>
            </a:r>
            <a:r>
              <a:rPr lang="en-US" sz="2000" dirty="0"/>
              <a:t>is </a:t>
            </a:r>
            <a:r>
              <a:rPr lang="en-US" sz="2000" b="1" dirty="0"/>
              <a:t>equal</a:t>
            </a:r>
            <a:r>
              <a:rPr lang="en-US" sz="2000" dirty="0"/>
              <a:t> to key then we use the </a:t>
            </a:r>
            <a:r>
              <a:rPr lang="en-US" sz="2000" dirty="0" err="1">
                <a:solidFill>
                  <a:srgbClr val="FF0000"/>
                </a:solidFill>
                <a:highlight>
                  <a:srgbClr val="00FFFF"/>
                </a:highlight>
              </a:rPr>
              <a:t>inOrder</a:t>
            </a:r>
            <a:r>
              <a:rPr lang="en-US" sz="2000" dirty="0">
                <a:highlight>
                  <a:srgbClr val="00FFFF"/>
                </a:highlight>
              </a:rPr>
              <a:t> </a:t>
            </a:r>
            <a:r>
              <a:rPr lang="en-US" sz="2000" dirty="0">
                <a:solidFill>
                  <a:srgbClr val="FF0000"/>
                </a:solidFill>
                <a:highlight>
                  <a:srgbClr val="00FFFF"/>
                </a:highlight>
              </a:rPr>
              <a:t>function</a:t>
            </a:r>
            <a:r>
              <a:rPr lang="en-US" sz="2000" dirty="0">
                <a:highlight>
                  <a:srgbClr val="00FFFF"/>
                </a:highlight>
              </a:rPr>
              <a:t> </a:t>
            </a:r>
          </a:p>
          <a:p>
            <a:r>
              <a:rPr lang="en-US" sz="2000" dirty="0"/>
              <a:t>to print the </a:t>
            </a:r>
            <a:r>
              <a:rPr lang="en-US" sz="2000" dirty="0">
                <a:solidFill>
                  <a:srgbClr val="FF0000"/>
                </a:solidFill>
                <a:highlight>
                  <a:srgbClr val="00FFFF"/>
                </a:highlight>
              </a:rPr>
              <a:t>synonyms</a:t>
            </a:r>
            <a:r>
              <a:rPr lang="en-US" sz="2000" dirty="0"/>
              <a:t>  Of this </a:t>
            </a:r>
            <a:r>
              <a:rPr lang="en-US" sz="2000" dirty="0">
                <a:solidFill>
                  <a:srgbClr val="FF0000"/>
                </a:solidFill>
                <a:highlight>
                  <a:srgbClr val="00FFFF"/>
                </a:highlight>
              </a:rPr>
              <a:t>root</a:t>
            </a:r>
            <a:r>
              <a:rPr lang="en-US" sz="2000" dirty="0">
                <a:highlight>
                  <a:srgbClr val="00FFFF"/>
                </a:highlight>
              </a:rPr>
              <a:t> </a:t>
            </a:r>
            <a:r>
              <a:rPr lang="en-US" dirty="0"/>
              <a:t>	</a:t>
            </a:r>
          </a:p>
        </p:txBody>
      </p:sp>
      <p:sp>
        <p:nvSpPr>
          <p:cNvPr id="7" name="TextBox 6">
            <a:extLst>
              <a:ext uri="{FF2B5EF4-FFF2-40B4-BE49-F238E27FC236}">
                <a16:creationId xmlns:a16="http://schemas.microsoft.com/office/drawing/2014/main" id="{F141DE3D-1B3A-42B1-ADFF-EA472714EE92}"/>
              </a:ext>
            </a:extLst>
          </p:cNvPr>
          <p:cNvSpPr txBox="1"/>
          <p:nvPr/>
        </p:nvSpPr>
        <p:spPr>
          <a:xfrm>
            <a:off x="7319467" y="2653889"/>
            <a:ext cx="4634219" cy="3693319"/>
          </a:xfrm>
          <a:prstGeom prst="rect">
            <a:avLst/>
          </a:prstGeom>
          <a:noFill/>
        </p:spPr>
        <p:txBody>
          <a:bodyPr wrap="square" rtlCol="0">
            <a:spAutoFit/>
          </a:bodyPr>
          <a:lstStyle/>
          <a:p>
            <a:r>
              <a:rPr lang="en-US" dirty="0"/>
              <a:t>if (comparison(root-&gt;</a:t>
            </a:r>
            <a:r>
              <a:rPr lang="en-US" dirty="0" err="1"/>
              <a:t>val,key</a:t>
            </a:r>
            <a:r>
              <a:rPr lang="en-US" dirty="0"/>
              <a:t>)==0)</a:t>
            </a:r>
            <a:br>
              <a:rPr lang="en-US" dirty="0"/>
            </a:br>
            <a:r>
              <a:rPr lang="en-US" dirty="0">
                <a:highlight>
                  <a:srgbClr val="FFFF00"/>
                </a:highlight>
              </a:rPr>
              <a:t>{</a:t>
            </a:r>
            <a:br>
              <a:rPr lang="en-US" dirty="0"/>
            </a:br>
            <a:r>
              <a:rPr lang="en-US" dirty="0"/>
              <a:t>return </a:t>
            </a:r>
            <a:r>
              <a:rPr lang="en-US" dirty="0" err="1"/>
              <a:t>SynonymsOfWord</a:t>
            </a:r>
            <a:r>
              <a:rPr lang="en-US" dirty="0"/>
              <a:t>(root-&gt;right, key);</a:t>
            </a:r>
            <a:br>
              <a:rPr lang="en-US" dirty="0"/>
            </a:br>
            <a:r>
              <a:rPr lang="en-US" dirty="0">
                <a:highlight>
                  <a:srgbClr val="FFFF00"/>
                </a:highlight>
              </a:rPr>
              <a:t>}</a:t>
            </a:r>
          </a:p>
          <a:p>
            <a:br>
              <a:rPr lang="en-US" dirty="0"/>
            </a:br>
            <a:r>
              <a:rPr lang="en-US" dirty="0"/>
              <a:t>else</a:t>
            </a:r>
            <a:br>
              <a:rPr lang="en-US" dirty="0"/>
            </a:br>
            <a:r>
              <a:rPr lang="en-US" dirty="0">
                <a:highlight>
                  <a:srgbClr val="FFFF00"/>
                </a:highlight>
              </a:rPr>
              <a:t>{</a:t>
            </a:r>
            <a:br>
              <a:rPr lang="en-US" dirty="0"/>
            </a:br>
            <a:br>
              <a:rPr lang="en-US" dirty="0"/>
            </a:br>
            <a:r>
              <a:rPr lang="en-US" dirty="0"/>
              <a:t>return </a:t>
            </a:r>
            <a:r>
              <a:rPr lang="en-US" dirty="0" err="1"/>
              <a:t>SynonymsOfWord</a:t>
            </a:r>
            <a:r>
              <a:rPr lang="en-US" dirty="0"/>
              <a:t>(root-&gt;left, key);</a:t>
            </a:r>
            <a:br>
              <a:rPr lang="en-US" dirty="0"/>
            </a:br>
            <a:r>
              <a:rPr lang="en-US" dirty="0">
                <a:highlight>
                  <a:srgbClr val="FFFF00"/>
                </a:highlight>
              </a:rPr>
              <a:t>}</a:t>
            </a:r>
          </a:p>
          <a:p>
            <a:br>
              <a:rPr lang="en-US" dirty="0"/>
            </a:br>
            <a:r>
              <a:rPr lang="en-US" dirty="0">
                <a:highlight>
                  <a:srgbClr val="00FF00"/>
                </a:highlight>
              </a:rPr>
              <a:t>}</a:t>
            </a:r>
          </a:p>
          <a:p>
            <a:endParaRPr lang="en-US" dirty="0"/>
          </a:p>
        </p:txBody>
      </p:sp>
      <p:sp>
        <p:nvSpPr>
          <p:cNvPr id="8" name="TextBox 7">
            <a:extLst>
              <a:ext uri="{FF2B5EF4-FFF2-40B4-BE49-F238E27FC236}">
                <a16:creationId xmlns:a16="http://schemas.microsoft.com/office/drawing/2014/main" id="{11D9D8B9-327E-49F6-AF74-D91CD20B97F1}"/>
              </a:ext>
            </a:extLst>
          </p:cNvPr>
          <p:cNvSpPr txBox="1"/>
          <p:nvPr/>
        </p:nvSpPr>
        <p:spPr>
          <a:xfrm>
            <a:off x="1055800" y="510792"/>
            <a:ext cx="9549355" cy="461665"/>
          </a:xfrm>
          <a:prstGeom prst="rect">
            <a:avLst/>
          </a:prstGeom>
          <a:noFill/>
        </p:spPr>
        <p:txBody>
          <a:bodyPr wrap="square" rtlCol="0">
            <a:spAutoFit/>
          </a:bodyPr>
          <a:lstStyle/>
          <a:p>
            <a:r>
              <a:rPr lang="en-US" sz="2400" dirty="0">
                <a:solidFill>
                  <a:srgbClr val="00B0F0"/>
                </a:solidFill>
              </a:rPr>
              <a:t>4-Given a word found in the dictionary, print all the synonyms for that word.</a:t>
            </a:r>
          </a:p>
        </p:txBody>
      </p:sp>
    </p:spTree>
    <p:extLst>
      <p:ext uri="{BB962C8B-B14F-4D97-AF65-F5344CB8AC3E}">
        <p14:creationId xmlns:p14="http://schemas.microsoft.com/office/powerpoint/2010/main" val="3655474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D7B9AB-4C77-4DA3-9299-C431967602A9}"/>
              </a:ext>
            </a:extLst>
          </p:cNvPr>
          <p:cNvSpPr txBox="1"/>
          <p:nvPr/>
        </p:nvSpPr>
        <p:spPr>
          <a:xfrm>
            <a:off x="815928" y="480814"/>
            <a:ext cx="8719794" cy="400110"/>
          </a:xfrm>
          <a:prstGeom prst="rect">
            <a:avLst/>
          </a:prstGeom>
          <a:noFill/>
        </p:spPr>
        <p:txBody>
          <a:bodyPr wrap="square" rtlCol="0">
            <a:spAutoFit/>
          </a:bodyPr>
          <a:lstStyle/>
          <a:p>
            <a:r>
              <a:rPr lang="en-US" sz="2000" dirty="0">
                <a:solidFill>
                  <a:srgbClr val="00B0F0"/>
                </a:solidFill>
              </a:rPr>
              <a:t>Similar to search but it returns the node which has value equal to a specified key</a:t>
            </a:r>
          </a:p>
        </p:txBody>
      </p:sp>
      <p:sp>
        <p:nvSpPr>
          <p:cNvPr id="7" name="TextBox 6">
            <a:extLst>
              <a:ext uri="{FF2B5EF4-FFF2-40B4-BE49-F238E27FC236}">
                <a16:creationId xmlns:a16="http://schemas.microsoft.com/office/drawing/2014/main" id="{6B545F8C-6509-46E3-8840-5977C88440DF}"/>
              </a:ext>
            </a:extLst>
          </p:cNvPr>
          <p:cNvSpPr txBox="1"/>
          <p:nvPr/>
        </p:nvSpPr>
        <p:spPr>
          <a:xfrm>
            <a:off x="2809189" y="1098818"/>
            <a:ext cx="9182727" cy="5078313"/>
          </a:xfrm>
          <a:prstGeom prst="rect">
            <a:avLst/>
          </a:prstGeom>
          <a:noFill/>
        </p:spPr>
        <p:txBody>
          <a:bodyPr wrap="square" rtlCol="0">
            <a:spAutoFit/>
          </a:bodyPr>
          <a:lstStyle/>
          <a:p>
            <a:r>
              <a:rPr lang="en-US" dirty="0" err="1">
                <a:highlight>
                  <a:srgbClr val="00FF00"/>
                </a:highlight>
              </a:rPr>
              <a:t>Main_BT</a:t>
            </a:r>
            <a:r>
              <a:rPr lang="en-US" dirty="0">
                <a:highlight>
                  <a:srgbClr val="00FF00"/>
                </a:highlight>
              </a:rPr>
              <a:t> search2(</a:t>
            </a:r>
            <a:r>
              <a:rPr lang="en-US" dirty="0" err="1">
                <a:highlight>
                  <a:srgbClr val="00FF00"/>
                </a:highlight>
              </a:rPr>
              <a:t>Main_BT</a:t>
            </a:r>
            <a:r>
              <a:rPr lang="en-US" dirty="0">
                <a:highlight>
                  <a:srgbClr val="00FF00"/>
                </a:highlight>
              </a:rPr>
              <a:t> root, char* key)</a:t>
            </a:r>
            <a:br>
              <a:rPr lang="en-US" dirty="0">
                <a:highlight>
                  <a:srgbClr val="FFFF00"/>
                </a:highlight>
              </a:rPr>
            </a:br>
            <a:r>
              <a:rPr lang="en-US" dirty="0">
                <a:highlight>
                  <a:srgbClr val="00FF00"/>
                </a:highlight>
              </a:rPr>
              <a:t>{</a:t>
            </a:r>
            <a:br>
              <a:rPr lang="en-US" dirty="0"/>
            </a:br>
            <a:r>
              <a:rPr lang="en-US" dirty="0">
                <a:solidFill>
                  <a:srgbClr val="FF0000"/>
                </a:solidFill>
              </a:rPr>
              <a:t>// Base Cases: root is null or key is present at root</a:t>
            </a:r>
            <a:br>
              <a:rPr lang="en-US" dirty="0"/>
            </a:br>
            <a:r>
              <a:rPr lang="en-US" dirty="0"/>
              <a:t>if (root == NULL)</a:t>
            </a:r>
            <a:br>
              <a:rPr lang="en-US" dirty="0"/>
            </a:br>
            <a:r>
              <a:rPr lang="en-US" dirty="0"/>
              <a:t>return root;</a:t>
            </a:r>
            <a:br>
              <a:rPr lang="en-US" dirty="0"/>
            </a:br>
            <a:r>
              <a:rPr lang="en-US" dirty="0"/>
              <a:t>if(</a:t>
            </a:r>
            <a:r>
              <a:rPr lang="en-US" dirty="0" err="1"/>
              <a:t>strcmp</a:t>
            </a:r>
            <a:r>
              <a:rPr lang="en-US" dirty="0"/>
              <a:t>(root-&gt;</a:t>
            </a:r>
            <a:r>
              <a:rPr lang="en-US" dirty="0" err="1"/>
              <a:t>val,key</a:t>
            </a:r>
            <a:r>
              <a:rPr lang="en-US" dirty="0"/>
              <a:t>) == 0)</a:t>
            </a:r>
            <a:br>
              <a:rPr lang="en-US" dirty="0"/>
            </a:br>
            <a:r>
              <a:rPr lang="en-US" dirty="0">
                <a:highlight>
                  <a:srgbClr val="00FFFF"/>
                </a:highlight>
              </a:rPr>
              <a:t>{</a:t>
            </a:r>
            <a:br>
              <a:rPr lang="en-US" dirty="0"/>
            </a:br>
            <a:r>
              <a:rPr lang="en-US" dirty="0"/>
              <a:t>return root;</a:t>
            </a:r>
            <a:br>
              <a:rPr lang="en-US" dirty="0"/>
            </a:br>
            <a:r>
              <a:rPr lang="en-US" dirty="0">
                <a:highlight>
                  <a:srgbClr val="00FFFF"/>
                </a:highlight>
              </a:rPr>
              <a:t>}</a:t>
            </a:r>
            <a:br>
              <a:rPr lang="en-US" dirty="0"/>
            </a:br>
            <a:endParaRPr lang="en-US" dirty="0"/>
          </a:p>
          <a:p>
            <a:r>
              <a:rPr lang="en-US" dirty="0">
                <a:solidFill>
                  <a:srgbClr val="FF0000"/>
                </a:solidFill>
              </a:rPr>
              <a:t>// Key is greater than root's key</a:t>
            </a:r>
            <a:br>
              <a:rPr lang="en-US" dirty="0"/>
            </a:br>
            <a:r>
              <a:rPr lang="en-US" dirty="0"/>
              <a:t>if (comparison(root-&gt;</a:t>
            </a:r>
            <a:r>
              <a:rPr lang="en-US" dirty="0" err="1"/>
              <a:t>val,key</a:t>
            </a:r>
            <a:r>
              <a:rPr lang="en-US" dirty="0"/>
              <a:t>)==0)</a:t>
            </a:r>
            <a:br>
              <a:rPr lang="en-US" dirty="0"/>
            </a:br>
            <a:r>
              <a:rPr lang="en-US" dirty="0"/>
              <a:t>return search2(root-&gt;right, key);</a:t>
            </a:r>
          </a:p>
          <a:p>
            <a:endParaRPr lang="en-US" dirty="0"/>
          </a:p>
          <a:p>
            <a:r>
              <a:rPr lang="en-US" dirty="0">
                <a:solidFill>
                  <a:srgbClr val="FF0000"/>
                </a:solidFill>
              </a:rPr>
              <a:t>// Key is smaller than root's key</a:t>
            </a:r>
            <a:br>
              <a:rPr lang="en-US" dirty="0"/>
            </a:br>
            <a:r>
              <a:rPr lang="en-US" dirty="0"/>
              <a:t>return search2(root-&gt;left, key);</a:t>
            </a:r>
            <a:br>
              <a:rPr lang="en-US" dirty="0"/>
            </a:br>
            <a:r>
              <a:rPr lang="en-US" dirty="0">
                <a:highlight>
                  <a:srgbClr val="00FF00"/>
                </a:highlight>
              </a:rPr>
              <a:t>}</a:t>
            </a:r>
          </a:p>
          <a:p>
            <a:endParaRPr lang="en-US" dirty="0"/>
          </a:p>
        </p:txBody>
      </p:sp>
    </p:spTree>
    <p:extLst>
      <p:ext uri="{BB962C8B-B14F-4D97-AF65-F5344CB8AC3E}">
        <p14:creationId xmlns:p14="http://schemas.microsoft.com/office/powerpoint/2010/main" val="1519633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831EA7-D3DE-469D-8C6C-C5B2E9F37D28}"/>
              </a:ext>
            </a:extLst>
          </p:cNvPr>
          <p:cNvSpPr txBox="1"/>
          <p:nvPr/>
        </p:nvSpPr>
        <p:spPr>
          <a:xfrm>
            <a:off x="919113" y="1950503"/>
            <a:ext cx="11029361" cy="3293209"/>
          </a:xfrm>
          <a:prstGeom prst="rect">
            <a:avLst/>
          </a:prstGeom>
          <a:noFill/>
        </p:spPr>
        <p:txBody>
          <a:bodyPr wrap="square" rtlCol="0">
            <a:spAutoFit/>
          </a:bodyPr>
          <a:lstStyle/>
          <a:p>
            <a:endParaRPr lang="en-US" sz="2000" dirty="0">
              <a:solidFill>
                <a:srgbClr val="00B0F0"/>
              </a:solidFill>
            </a:endParaRPr>
          </a:p>
          <a:p>
            <a:r>
              <a:rPr lang="en-US" sz="2400" dirty="0" err="1">
                <a:solidFill>
                  <a:srgbClr val="FF0000"/>
                </a:solidFill>
                <a:highlight>
                  <a:srgbClr val="00FFFF"/>
                </a:highlight>
              </a:rPr>
              <a:t>AddSynonym</a:t>
            </a:r>
            <a:r>
              <a:rPr lang="en-US" sz="2400" dirty="0">
                <a:solidFill>
                  <a:schemeClr val="tx1">
                    <a:lumMod val="95000"/>
                    <a:lumOff val="5000"/>
                  </a:schemeClr>
                </a:solidFill>
              </a:rPr>
              <a:t> firstly, we will search if the </a:t>
            </a:r>
            <a:r>
              <a:rPr lang="en-US" sz="2400" dirty="0">
                <a:solidFill>
                  <a:srgbClr val="FF0000"/>
                </a:solidFill>
                <a:highlight>
                  <a:srgbClr val="00FFFF"/>
                </a:highlight>
              </a:rPr>
              <a:t>current word </a:t>
            </a:r>
            <a:r>
              <a:rPr lang="en-US" sz="2400" dirty="0">
                <a:solidFill>
                  <a:schemeClr val="tx1">
                    <a:lumMod val="95000"/>
                    <a:lumOff val="5000"/>
                  </a:schemeClr>
                </a:solidFill>
              </a:rPr>
              <a:t>entered by the user is already existing in the dictionary</a:t>
            </a:r>
          </a:p>
          <a:p>
            <a:r>
              <a:rPr lang="en-US" sz="2400" dirty="0">
                <a:solidFill>
                  <a:schemeClr val="tx1">
                    <a:lumMod val="95000"/>
                    <a:lumOff val="5000"/>
                  </a:schemeClr>
                </a:solidFill>
              </a:rPr>
              <a:t>By using the </a:t>
            </a:r>
            <a:r>
              <a:rPr lang="en-US" sz="2400" dirty="0">
                <a:solidFill>
                  <a:srgbClr val="FF0000"/>
                </a:solidFill>
                <a:highlight>
                  <a:srgbClr val="00FFFF"/>
                </a:highlight>
              </a:rPr>
              <a:t>search2 function </a:t>
            </a:r>
            <a:r>
              <a:rPr lang="en-US" sz="2400" dirty="0">
                <a:solidFill>
                  <a:schemeClr val="tx1">
                    <a:lumMod val="95000"/>
                    <a:lumOff val="5000"/>
                  </a:schemeClr>
                </a:solidFill>
              </a:rPr>
              <a:t>and storing the resulting </a:t>
            </a:r>
            <a:r>
              <a:rPr lang="en-US" sz="2400" dirty="0" err="1">
                <a:solidFill>
                  <a:srgbClr val="FF0000"/>
                </a:solidFill>
                <a:highlight>
                  <a:srgbClr val="00FFFF"/>
                </a:highlight>
              </a:rPr>
              <a:t>Main_BT</a:t>
            </a:r>
            <a:r>
              <a:rPr lang="en-US" sz="2400" dirty="0">
                <a:solidFill>
                  <a:srgbClr val="FF0000"/>
                </a:solidFill>
                <a:highlight>
                  <a:srgbClr val="00FFFF"/>
                </a:highlight>
              </a:rPr>
              <a:t> </a:t>
            </a:r>
            <a:r>
              <a:rPr lang="en-US" sz="2400" dirty="0">
                <a:solidFill>
                  <a:schemeClr val="tx1">
                    <a:lumMod val="95000"/>
                    <a:lumOff val="5000"/>
                  </a:schemeClr>
                </a:solidFill>
              </a:rPr>
              <a:t>in </a:t>
            </a:r>
            <a:r>
              <a:rPr lang="en-US" sz="2400" dirty="0">
                <a:solidFill>
                  <a:srgbClr val="FF0000"/>
                </a:solidFill>
                <a:highlight>
                  <a:srgbClr val="00FFFF"/>
                </a:highlight>
              </a:rPr>
              <a:t>temp</a:t>
            </a:r>
            <a:r>
              <a:rPr lang="en-US" sz="2400" dirty="0">
                <a:solidFill>
                  <a:schemeClr val="tx1">
                    <a:lumMod val="95000"/>
                    <a:lumOff val="5000"/>
                  </a:schemeClr>
                </a:solidFill>
              </a:rPr>
              <a:t> if the word already </a:t>
            </a:r>
            <a:r>
              <a:rPr lang="en-US" sz="2400" b="1" dirty="0">
                <a:solidFill>
                  <a:schemeClr val="tx1">
                    <a:lumMod val="95000"/>
                    <a:lumOff val="5000"/>
                  </a:schemeClr>
                </a:solidFill>
              </a:rPr>
              <a:t>exists</a:t>
            </a:r>
            <a:r>
              <a:rPr lang="en-US" sz="2400" dirty="0">
                <a:solidFill>
                  <a:schemeClr val="tx1">
                    <a:lumMod val="95000"/>
                    <a:lumOff val="5000"/>
                  </a:schemeClr>
                </a:solidFill>
              </a:rPr>
              <a:t> then now just add the </a:t>
            </a:r>
            <a:r>
              <a:rPr lang="en-US" sz="2400" dirty="0">
                <a:solidFill>
                  <a:srgbClr val="FF0000"/>
                </a:solidFill>
                <a:highlight>
                  <a:srgbClr val="00FFFF"/>
                </a:highlight>
              </a:rPr>
              <a:t>new Synonym </a:t>
            </a:r>
            <a:r>
              <a:rPr lang="en-US" sz="2400" dirty="0">
                <a:solidFill>
                  <a:schemeClr val="tx1">
                    <a:lumMod val="95000"/>
                    <a:lumOff val="5000"/>
                  </a:schemeClr>
                </a:solidFill>
              </a:rPr>
              <a:t>to the node storing the </a:t>
            </a:r>
            <a:r>
              <a:rPr lang="en-US" sz="2400" dirty="0">
                <a:solidFill>
                  <a:srgbClr val="FF0000"/>
                </a:solidFill>
                <a:highlight>
                  <a:srgbClr val="00FFFF"/>
                </a:highlight>
              </a:rPr>
              <a:t>word (temp)</a:t>
            </a:r>
          </a:p>
          <a:p>
            <a:r>
              <a:rPr lang="en-US" sz="2400" dirty="0">
                <a:solidFill>
                  <a:schemeClr val="tx1">
                    <a:lumMod val="95000"/>
                    <a:lumOff val="5000"/>
                  </a:schemeClr>
                </a:solidFill>
              </a:rPr>
              <a:t>Else if the </a:t>
            </a:r>
            <a:r>
              <a:rPr lang="en-US" sz="2400" dirty="0">
                <a:solidFill>
                  <a:srgbClr val="FF0000"/>
                </a:solidFill>
                <a:highlight>
                  <a:srgbClr val="00FFFF"/>
                </a:highlight>
              </a:rPr>
              <a:t>word </a:t>
            </a:r>
            <a:r>
              <a:rPr lang="en-US" sz="2400" b="1" dirty="0">
                <a:solidFill>
                  <a:schemeClr val="tx1">
                    <a:lumMod val="95000"/>
                    <a:lumOff val="5000"/>
                  </a:schemeClr>
                </a:solidFill>
              </a:rPr>
              <a:t>does not </a:t>
            </a:r>
            <a:r>
              <a:rPr lang="en-US" sz="2400" dirty="0">
                <a:solidFill>
                  <a:schemeClr val="tx1">
                    <a:lumMod val="95000"/>
                    <a:lumOff val="5000"/>
                  </a:schemeClr>
                </a:solidFill>
              </a:rPr>
              <a:t>exist we will initialize </a:t>
            </a:r>
            <a:r>
              <a:rPr lang="en-US" sz="2400" dirty="0">
                <a:solidFill>
                  <a:srgbClr val="FF0000"/>
                </a:solidFill>
                <a:highlight>
                  <a:srgbClr val="00FFFF"/>
                </a:highlight>
              </a:rPr>
              <a:t>BT</a:t>
            </a:r>
            <a:r>
              <a:rPr lang="en-US" sz="2400" dirty="0">
                <a:solidFill>
                  <a:schemeClr val="tx1">
                    <a:lumMod val="95000"/>
                    <a:lumOff val="5000"/>
                  </a:schemeClr>
                </a:solidFill>
              </a:rPr>
              <a:t> of </a:t>
            </a:r>
            <a:r>
              <a:rPr lang="en-US" sz="2400" dirty="0">
                <a:solidFill>
                  <a:srgbClr val="FF0000"/>
                </a:solidFill>
                <a:highlight>
                  <a:srgbClr val="00FFFF"/>
                </a:highlight>
              </a:rPr>
              <a:t>synonyms (</a:t>
            </a:r>
            <a:r>
              <a:rPr lang="en-US" sz="2400" dirty="0" err="1">
                <a:solidFill>
                  <a:srgbClr val="FF0000"/>
                </a:solidFill>
                <a:highlight>
                  <a:srgbClr val="00FFFF"/>
                </a:highlight>
              </a:rPr>
              <a:t>new_synonym</a:t>
            </a:r>
            <a:r>
              <a:rPr lang="en-US" sz="2400" dirty="0">
                <a:solidFill>
                  <a:srgbClr val="FF0000"/>
                </a:solidFill>
                <a:highlight>
                  <a:srgbClr val="00FFFF"/>
                </a:highlight>
              </a:rPr>
              <a:t>) </a:t>
            </a:r>
            <a:r>
              <a:rPr lang="en-US" sz="2400" dirty="0">
                <a:solidFill>
                  <a:schemeClr val="tx1">
                    <a:lumMod val="95000"/>
                    <a:lumOff val="5000"/>
                  </a:schemeClr>
                </a:solidFill>
              </a:rPr>
              <a:t>then we insert the</a:t>
            </a:r>
            <a:r>
              <a:rPr lang="en-US" sz="2400" dirty="0">
                <a:solidFill>
                  <a:srgbClr val="FF0000"/>
                </a:solidFill>
                <a:highlight>
                  <a:srgbClr val="00FFFF"/>
                </a:highlight>
              </a:rPr>
              <a:t> synonyms </a:t>
            </a:r>
            <a:r>
              <a:rPr lang="en-US" sz="2400" dirty="0">
                <a:solidFill>
                  <a:schemeClr val="tx1">
                    <a:lumMod val="95000"/>
                    <a:lumOff val="5000"/>
                  </a:schemeClr>
                </a:solidFill>
              </a:rPr>
              <a:t>specified by the user Into this </a:t>
            </a:r>
            <a:r>
              <a:rPr lang="en-US" sz="2400" dirty="0">
                <a:solidFill>
                  <a:srgbClr val="FF0000"/>
                </a:solidFill>
                <a:highlight>
                  <a:srgbClr val="00FFFF"/>
                </a:highlight>
              </a:rPr>
              <a:t>BT</a:t>
            </a:r>
            <a:r>
              <a:rPr lang="en-US" sz="2400" dirty="0">
                <a:solidFill>
                  <a:schemeClr val="tx1">
                    <a:lumMod val="95000"/>
                    <a:lumOff val="5000"/>
                  </a:schemeClr>
                </a:solidFill>
              </a:rPr>
              <a:t> and then we insert a </a:t>
            </a:r>
            <a:r>
              <a:rPr lang="en-US" sz="2400" dirty="0">
                <a:solidFill>
                  <a:srgbClr val="FF0000"/>
                </a:solidFill>
                <a:highlight>
                  <a:srgbClr val="00FFFF"/>
                </a:highlight>
              </a:rPr>
              <a:t>new node</a:t>
            </a:r>
            <a:r>
              <a:rPr lang="en-US" sz="2400" dirty="0">
                <a:solidFill>
                  <a:schemeClr val="tx1">
                    <a:lumMod val="95000"/>
                    <a:lumOff val="5000"/>
                  </a:schemeClr>
                </a:solidFill>
              </a:rPr>
              <a:t> into the </a:t>
            </a:r>
            <a:r>
              <a:rPr lang="en-US" sz="2400" dirty="0" err="1">
                <a:solidFill>
                  <a:srgbClr val="FF0000"/>
                </a:solidFill>
                <a:highlight>
                  <a:srgbClr val="00FFFF"/>
                </a:highlight>
              </a:rPr>
              <a:t>Main_BST</a:t>
            </a:r>
            <a:r>
              <a:rPr lang="en-US" sz="2400" dirty="0">
                <a:solidFill>
                  <a:srgbClr val="FF0000"/>
                </a:solidFill>
                <a:highlight>
                  <a:srgbClr val="00FFFF"/>
                </a:highlight>
              </a:rPr>
              <a:t> </a:t>
            </a:r>
            <a:r>
              <a:rPr lang="en-US" sz="2400" dirty="0">
                <a:solidFill>
                  <a:schemeClr val="tx1">
                    <a:lumMod val="95000"/>
                    <a:lumOff val="5000"/>
                  </a:schemeClr>
                </a:solidFill>
              </a:rPr>
              <a:t>which will contain the word specified by the user And the </a:t>
            </a:r>
            <a:r>
              <a:rPr lang="en-US" sz="2400" dirty="0" err="1">
                <a:solidFill>
                  <a:schemeClr val="tx1">
                    <a:lumMod val="95000"/>
                    <a:lumOff val="5000"/>
                  </a:schemeClr>
                </a:solidFill>
              </a:rPr>
              <a:t>new_synonym</a:t>
            </a:r>
            <a:r>
              <a:rPr lang="en-US" sz="2400" dirty="0">
                <a:solidFill>
                  <a:schemeClr val="tx1">
                    <a:lumMod val="95000"/>
                    <a:lumOff val="5000"/>
                  </a:schemeClr>
                </a:solidFill>
              </a:rPr>
              <a:t> </a:t>
            </a:r>
          </a:p>
          <a:p>
            <a:r>
              <a:rPr lang="en-US" sz="2000" dirty="0"/>
              <a:t> </a:t>
            </a:r>
          </a:p>
        </p:txBody>
      </p:sp>
      <p:sp>
        <p:nvSpPr>
          <p:cNvPr id="6" name="TextBox 5">
            <a:extLst>
              <a:ext uri="{FF2B5EF4-FFF2-40B4-BE49-F238E27FC236}">
                <a16:creationId xmlns:a16="http://schemas.microsoft.com/office/drawing/2014/main" id="{AC2D1BA9-4934-48CC-B44A-485F76CA471D}"/>
              </a:ext>
            </a:extLst>
          </p:cNvPr>
          <p:cNvSpPr txBox="1"/>
          <p:nvPr/>
        </p:nvSpPr>
        <p:spPr>
          <a:xfrm>
            <a:off x="919113" y="754393"/>
            <a:ext cx="11029361" cy="1015663"/>
          </a:xfrm>
          <a:prstGeom prst="rect">
            <a:avLst/>
          </a:prstGeom>
          <a:noFill/>
        </p:spPr>
        <p:txBody>
          <a:bodyPr wrap="square" rtlCol="0">
            <a:spAutoFit/>
          </a:bodyPr>
          <a:lstStyle/>
          <a:p>
            <a:r>
              <a:rPr lang="en-US" dirty="0">
                <a:solidFill>
                  <a:srgbClr val="00B0F0"/>
                </a:solidFill>
              </a:rPr>
              <a:t>5- </a:t>
            </a:r>
            <a:r>
              <a:rPr lang="en-US" sz="2000" dirty="0">
                <a:solidFill>
                  <a:srgbClr val="00B0F0"/>
                </a:solidFill>
              </a:rPr>
              <a:t>Given a word m and one of its synonyms s, add to the dictionary the synonym s of the word m(if it is already present, add a synonym among its synonyms, if it is not present, </a:t>
            </a:r>
            <a:r>
              <a:rPr lang="en-US" sz="2000" dirty="0" err="1">
                <a:solidFill>
                  <a:srgbClr val="00B0F0"/>
                </a:solidFill>
              </a:rPr>
              <a:t>thenadd</a:t>
            </a:r>
            <a:r>
              <a:rPr lang="en-US" sz="2000" dirty="0">
                <a:solidFill>
                  <a:srgbClr val="00B0F0"/>
                </a:solidFill>
              </a:rPr>
              <a:t> it to dictionary, with the synonym s as the only synonym).</a:t>
            </a:r>
            <a:endParaRPr lang="en-US" dirty="0">
              <a:solidFill>
                <a:srgbClr val="00B0F0"/>
              </a:solidFill>
            </a:endParaRPr>
          </a:p>
        </p:txBody>
      </p:sp>
    </p:spTree>
    <p:extLst>
      <p:ext uri="{BB962C8B-B14F-4D97-AF65-F5344CB8AC3E}">
        <p14:creationId xmlns:p14="http://schemas.microsoft.com/office/powerpoint/2010/main" val="2748706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0CA42B0-D823-4791-B79E-D0ED608DDC91}"/>
              </a:ext>
            </a:extLst>
          </p:cNvPr>
          <p:cNvSpPr txBox="1">
            <a:spLocks noGrp="1"/>
          </p:cNvSpPr>
          <p:nvPr>
            <p:ph idx="1"/>
          </p:nvPr>
        </p:nvSpPr>
        <p:spPr>
          <a:xfrm>
            <a:off x="1300899" y="160255"/>
            <a:ext cx="9750458" cy="6389185"/>
          </a:xfrm>
          <a:prstGeom prst="rect">
            <a:avLst/>
          </a:prstGeom>
          <a:noFill/>
        </p:spPr>
        <p:txBody>
          <a:bodyPr wrap="square" rtlCol="0">
            <a:spAutoFit/>
          </a:bodyPr>
          <a:lstStyle/>
          <a:p>
            <a:pPr marL="0" indent="0">
              <a:buNone/>
            </a:pPr>
            <a:r>
              <a:rPr lang="en-US" sz="1800" cap="none" dirty="0">
                <a:highlight>
                  <a:srgbClr val="00FF00"/>
                </a:highlight>
              </a:rPr>
              <a:t>void </a:t>
            </a:r>
            <a:r>
              <a:rPr lang="en-US" sz="1800" cap="none" dirty="0" err="1">
                <a:highlight>
                  <a:srgbClr val="00FF00"/>
                </a:highlight>
              </a:rPr>
              <a:t>AddSynonym</a:t>
            </a:r>
            <a:r>
              <a:rPr lang="en-US" sz="1800" cap="none" dirty="0">
                <a:highlight>
                  <a:srgbClr val="00FF00"/>
                </a:highlight>
              </a:rPr>
              <a:t>(</a:t>
            </a:r>
            <a:r>
              <a:rPr lang="en-US" sz="1800" cap="none" dirty="0" err="1">
                <a:highlight>
                  <a:srgbClr val="00FF00"/>
                </a:highlight>
              </a:rPr>
              <a:t>Main_BT</a:t>
            </a:r>
            <a:r>
              <a:rPr lang="en-US" sz="1800" cap="none" dirty="0">
                <a:highlight>
                  <a:srgbClr val="00FF00"/>
                </a:highlight>
              </a:rPr>
              <a:t> </a:t>
            </a:r>
            <a:r>
              <a:rPr lang="en-US" sz="1800" cap="none" dirty="0" err="1">
                <a:highlight>
                  <a:srgbClr val="00FF00"/>
                </a:highlight>
              </a:rPr>
              <a:t>root,char</a:t>
            </a:r>
            <a:r>
              <a:rPr lang="en-US" sz="1800" cap="none" dirty="0">
                <a:highlight>
                  <a:srgbClr val="00FF00"/>
                </a:highlight>
              </a:rPr>
              <a:t>* </a:t>
            </a:r>
            <a:r>
              <a:rPr lang="en-US" sz="1800" cap="none" dirty="0" err="1">
                <a:highlight>
                  <a:srgbClr val="00FF00"/>
                </a:highlight>
              </a:rPr>
              <a:t>word,char</a:t>
            </a:r>
            <a:r>
              <a:rPr lang="en-US" sz="1800" cap="none" dirty="0">
                <a:highlight>
                  <a:srgbClr val="00FF00"/>
                </a:highlight>
              </a:rPr>
              <a:t>* synonym)</a:t>
            </a:r>
          </a:p>
          <a:p>
            <a:pPr marL="0" indent="0">
              <a:buNone/>
            </a:pPr>
            <a:r>
              <a:rPr lang="en-US" sz="1800" cap="none" dirty="0">
                <a:highlight>
                  <a:srgbClr val="00FF00"/>
                </a:highlight>
              </a:rPr>
              <a:t>{</a:t>
            </a:r>
          </a:p>
          <a:p>
            <a:pPr marL="0" indent="0">
              <a:buNone/>
            </a:pPr>
            <a:r>
              <a:rPr lang="en-US" sz="1800" cap="none" dirty="0"/>
              <a:t>    </a:t>
            </a:r>
            <a:r>
              <a:rPr lang="en-US" sz="1800" cap="none" dirty="0" err="1"/>
              <a:t>Main_BT</a:t>
            </a:r>
            <a:r>
              <a:rPr lang="en-US" sz="1800" cap="none" dirty="0"/>
              <a:t> temp = search2(</a:t>
            </a:r>
            <a:r>
              <a:rPr lang="en-US" sz="1800" cap="none" dirty="0" err="1"/>
              <a:t>root,word</a:t>
            </a:r>
            <a:r>
              <a:rPr lang="en-US" sz="1800" cap="none" dirty="0"/>
              <a:t>);</a:t>
            </a:r>
          </a:p>
          <a:p>
            <a:pPr marL="0" indent="0">
              <a:buNone/>
            </a:pPr>
            <a:r>
              <a:rPr lang="en-US" sz="1800" cap="none" dirty="0"/>
              <a:t>    if(temp != NULL)</a:t>
            </a:r>
          </a:p>
          <a:p>
            <a:pPr marL="0" indent="0">
              <a:buNone/>
            </a:pPr>
            <a:r>
              <a:rPr lang="en-US" sz="1800" cap="none" dirty="0"/>
              <a:t>    </a:t>
            </a:r>
            <a:r>
              <a:rPr lang="en-US" sz="1800" cap="none" dirty="0">
                <a:highlight>
                  <a:srgbClr val="FFFF00"/>
                </a:highlight>
              </a:rPr>
              <a:t>{</a:t>
            </a:r>
          </a:p>
          <a:p>
            <a:pPr marL="0" indent="0">
              <a:buNone/>
            </a:pPr>
            <a:r>
              <a:rPr lang="en-US" sz="1800" cap="none" dirty="0"/>
              <a:t>        temp-&gt;synonyms = </a:t>
            </a:r>
            <a:r>
              <a:rPr lang="en-US" sz="1800" cap="none" dirty="0" err="1"/>
              <a:t>InsertBST</a:t>
            </a:r>
            <a:r>
              <a:rPr lang="en-US" sz="1800" cap="none" dirty="0"/>
              <a:t>(temp-&gt;</a:t>
            </a:r>
            <a:r>
              <a:rPr lang="en-US" sz="1800" cap="none" dirty="0" err="1"/>
              <a:t>synonyms,synonym</a:t>
            </a:r>
            <a:r>
              <a:rPr lang="en-US" sz="1800" cap="none" dirty="0"/>
              <a:t>);</a:t>
            </a:r>
          </a:p>
          <a:p>
            <a:pPr marL="0" indent="0">
              <a:buNone/>
            </a:pPr>
            <a:r>
              <a:rPr lang="en-US" sz="1800" cap="none" dirty="0"/>
              <a:t>    </a:t>
            </a:r>
            <a:r>
              <a:rPr lang="en-US" sz="1800" cap="none" dirty="0">
                <a:highlight>
                  <a:srgbClr val="FFFF00"/>
                </a:highlight>
              </a:rPr>
              <a:t>}</a:t>
            </a:r>
          </a:p>
          <a:p>
            <a:pPr marL="0" indent="0">
              <a:buNone/>
            </a:pPr>
            <a:r>
              <a:rPr lang="en-US" sz="1800" cap="none" dirty="0"/>
              <a:t>else</a:t>
            </a:r>
          </a:p>
          <a:p>
            <a:pPr marL="0" indent="0">
              <a:buNone/>
            </a:pPr>
            <a:r>
              <a:rPr lang="en-US" sz="1800" cap="none" dirty="0"/>
              <a:t>    </a:t>
            </a:r>
            <a:r>
              <a:rPr lang="en-US" sz="1800" cap="none" dirty="0">
                <a:highlight>
                  <a:srgbClr val="00FFFF"/>
                </a:highlight>
              </a:rPr>
              <a:t>{</a:t>
            </a:r>
          </a:p>
          <a:p>
            <a:pPr marL="0" indent="0">
              <a:buNone/>
            </a:pPr>
            <a:r>
              <a:rPr lang="en-US" sz="1800" cap="none" dirty="0"/>
              <a:t>        BT </a:t>
            </a:r>
            <a:r>
              <a:rPr lang="en-US" sz="1800" cap="none" dirty="0" err="1"/>
              <a:t>new_synonym</a:t>
            </a:r>
            <a:r>
              <a:rPr lang="en-US" sz="1800" cap="none" dirty="0"/>
              <a:t> = </a:t>
            </a:r>
            <a:r>
              <a:rPr lang="en-US" sz="1800" cap="none" dirty="0" err="1"/>
              <a:t>BTinit</a:t>
            </a:r>
            <a:r>
              <a:rPr lang="en-US" sz="1800" cap="none" dirty="0"/>
              <a:t>();</a:t>
            </a:r>
          </a:p>
          <a:p>
            <a:pPr marL="0" indent="0">
              <a:buNone/>
            </a:pPr>
            <a:r>
              <a:rPr lang="en-US" sz="1800" cap="none" dirty="0"/>
              <a:t>        </a:t>
            </a:r>
            <a:r>
              <a:rPr lang="en-US" sz="1800" cap="none" dirty="0" err="1"/>
              <a:t>new_synonym</a:t>
            </a:r>
            <a:r>
              <a:rPr lang="en-US" sz="1800" cap="none" dirty="0"/>
              <a:t> = </a:t>
            </a:r>
            <a:r>
              <a:rPr lang="en-US" sz="1800" cap="none" dirty="0" err="1"/>
              <a:t>InsertBST</a:t>
            </a:r>
            <a:r>
              <a:rPr lang="en-US" sz="1800" cap="none" dirty="0"/>
              <a:t>(</a:t>
            </a:r>
            <a:r>
              <a:rPr lang="en-US" sz="1800" cap="none" dirty="0" err="1"/>
              <a:t>new_synonym,synonym</a:t>
            </a:r>
            <a:r>
              <a:rPr lang="en-US" sz="1800" cap="none" dirty="0"/>
              <a:t>);</a:t>
            </a:r>
          </a:p>
          <a:p>
            <a:pPr marL="0" indent="0">
              <a:buNone/>
            </a:pPr>
            <a:r>
              <a:rPr lang="en-US" sz="1800" cap="none" dirty="0"/>
              <a:t>        root = </a:t>
            </a:r>
            <a:r>
              <a:rPr lang="en-US" sz="1800" cap="none" dirty="0" err="1"/>
              <a:t>InsertMain_BST</a:t>
            </a:r>
            <a:r>
              <a:rPr lang="en-US" sz="1800" cap="none" dirty="0"/>
              <a:t>(</a:t>
            </a:r>
            <a:r>
              <a:rPr lang="en-US" sz="1800" cap="none" dirty="0" err="1"/>
              <a:t>root,new_synonym,word</a:t>
            </a:r>
            <a:r>
              <a:rPr lang="en-US" sz="1800" cap="none" dirty="0"/>
              <a:t>);</a:t>
            </a:r>
          </a:p>
          <a:p>
            <a:pPr marL="0" indent="0">
              <a:buNone/>
            </a:pPr>
            <a:r>
              <a:rPr lang="en-US" sz="1800" cap="none" dirty="0"/>
              <a:t>    </a:t>
            </a:r>
            <a:r>
              <a:rPr lang="en-US" sz="1800" cap="none" dirty="0">
                <a:highlight>
                  <a:srgbClr val="00FFFF"/>
                </a:highlight>
              </a:rPr>
              <a:t>}</a:t>
            </a:r>
          </a:p>
          <a:p>
            <a:pPr marL="0" indent="0">
              <a:buNone/>
            </a:pPr>
            <a:r>
              <a:rPr lang="en-US" sz="1800" cap="none" dirty="0">
                <a:highlight>
                  <a:srgbClr val="00FF00"/>
                </a:highlight>
              </a:rPr>
              <a:t>}</a:t>
            </a:r>
            <a:endParaRPr lang="en-US" cap="none" dirty="0">
              <a:highlight>
                <a:srgbClr val="00FF00"/>
              </a:highlight>
            </a:endParaRPr>
          </a:p>
        </p:txBody>
      </p:sp>
    </p:spTree>
    <p:extLst>
      <p:ext uri="{BB962C8B-B14F-4D97-AF65-F5344CB8AC3E}">
        <p14:creationId xmlns:p14="http://schemas.microsoft.com/office/powerpoint/2010/main" val="1234030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CE7741-5982-4175-AF6C-166AE337219F}"/>
              </a:ext>
            </a:extLst>
          </p:cNvPr>
          <p:cNvSpPr txBox="1"/>
          <p:nvPr/>
        </p:nvSpPr>
        <p:spPr>
          <a:xfrm>
            <a:off x="1074656" y="1131216"/>
            <a:ext cx="10982227" cy="461665"/>
          </a:xfrm>
          <a:prstGeom prst="rect">
            <a:avLst/>
          </a:prstGeom>
          <a:noFill/>
        </p:spPr>
        <p:txBody>
          <a:bodyPr wrap="square" rtlCol="0">
            <a:spAutoFit/>
          </a:bodyPr>
          <a:lstStyle/>
          <a:p>
            <a:r>
              <a:rPr lang="en-US" sz="2400" dirty="0">
                <a:solidFill>
                  <a:srgbClr val="00B0F0"/>
                </a:solidFill>
              </a:rPr>
              <a:t>  </a:t>
            </a:r>
            <a:r>
              <a:rPr lang="en-US" sz="2000" dirty="0"/>
              <a:t>these </a:t>
            </a:r>
            <a:r>
              <a:rPr lang="en-US" sz="2000" dirty="0">
                <a:solidFill>
                  <a:srgbClr val="FF0000"/>
                </a:solidFill>
                <a:highlight>
                  <a:srgbClr val="00FFFF"/>
                </a:highlight>
              </a:rPr>
              <a:t>function</a:t>
            </a:r>
            <a:r>
              <a:rPr lang="en-US" sz="2000" dirty="0"/>
              <a:t> traverse a </a:t>
            </a:r>
            <a:r>
              <a:rPr lang="en-US" sz="2000" dirty="0">
                <a:solidFill>
                  <a:srgbClr val="FF0000"/>
                </a:solidFill>
                <a:highlight>
                  <a:srgbClr val="00FFFF"/>
                </a:highlight>
              </a:rPr>
              <a:t>synonyms</a:t>
            </a:r>
            <a:r>
              <a:rPr lang="en-US" sz="2000" dirty="0"/>
              <a:t> </a:t>
            </a:r>
            <a:r>
              <a:rPr lang="en-US" sz="2000" dirty="0">
                <a:solidFill>
                  <a:srgbClr val="FF0000"/>
                </a:solidFill>
                <a:highlight>
                  <a:srgbClr val="00FFFF"/>
                </a:highlight>
              </a:rPr>
              <a:t>BT </a:t>
            </a:r>
            <a:r>
              <a:rPr lang="en-US" sz="2000" dirty="0" err="1">
                <a:solidFill>
                  <a:srgbClr val="FF0000"/>
                </a:solidFill>
                <a:highlight>
                  <a:srgbClr val="00FFFF"/>
                </a:highlight>
              </a:rPr>
              <a:t>inOrder</a:t>
            </a:r>
            <a:r>
              <a:rPr lang="en-US" sz="2000" dirty="0">
                <a:solidFill>
                  <a:srgbClr val="FF0000"/>
                </a:solidFill>
                <a:highlight>
                  <a:srgbClr val="00FFFF"/>
                </a:highlight>
              </a:rPr>
              <a:t> </a:t>
            </a:r>
            <a:r>
              <a:rPr lang="en-US" sz="2000" dirty="0"/>
              <a:t>and increments a </a:t>
            </a:r>
            <a:r>
              <a:rPr lang="en-US" sz="2000" dirty="0">
                <a:solidFill>
                  <a:srgbClr val="FF0000"/>
                </a:solidFill>
                <a:highlight>
                  <a:srgbClr val="00FFFF"/>
                </a:highlight>
              </a:rPr>
              <a:t>count</a:t>
            </a:r>
            <a:r>
              <a:rPr lang="en-US" sz="2000" dirty="0"/>
              <a:t> for each </a:t>
            </a:r>
            <a:r>
              <a:rPr lang="en-US" sz="2000" dirty="0">
                <a:solidFill>
                  <a:srgbClr val="FF0000"/>
                </a:solidFill>
                <a:highlight>
                  <a:srgbClr val="00FFFF"/>
                </a:highlight>
              </a:rPr>
              <a:t>node</a:t>
            </a:r>
            <a:r>
              <a:rPr lang="en-US" sz="2000" dirty="0"/>
              <a:t> available </a:t>
            </a:r>
            <a:endParaRPr lang="en-US" sz="2400" dirty="0"/>
          </a:p>
        </p:txBody>
      </p:sp>
      <p:sp>
        <p:nvSpPr>
          <p:cNvPr id="5" name="TextBox 4">
            <a:extLst>
              <a:ext uri="{FF2B5EF4-FFF2-40B4-BE49-F238E27FC236}">
                <a16:creationId xmlns:a16="http://schemas.microsoft.com/office/drawing/2014/main" id="{AA66F901-F1DC-411A-A1CF-D781E1A4B63A}"/>
              </a:ext>
            </a:extLst>
          </p:cNvPr>
          <p:cNvSpPr txBox="1"/>
          <p:nvPr/>
        </p:nvSpPr>
        <p:spPr>
          <a:xfrm>
            <a:off x="2564091" y="1800519"/>
            <a:ext cx="8955464" cy="4801314"/>
          </a:xfrm>
          <a:prstGeom prst="rect">
            <a:avLst/>
          </a:prstGeom>
          <a:noFill/>
        </p:spPr>
        <p:txBody>
          <a:bodyPr wrap="square" rtlCol="0">
            <a:spAutoFit/>
          </a:bodyPr>
          <a:lstStyle/>
          <a:p>
            <a:r>
              <a:rPr lang="en-US" sz="2400" dirty="0">
                <a:highlight>
                  <a:srgbClr val="00FF00"/>
                </a:highlight>
              </a:rPr>
              <a:t>int </a:t>
            </a:r>
            <a:r>
              <a:rPr lang="en-US" sz="2400" dirty="0" err="1">
                <a:highlight>
                  <a:srgbClr val="00FF00"/>
                </a:highlight>
              </a:rPr>
              <a:t>getfullCount_helper</a:t>
            </a:r>
            <a:r>
              <a:rPr lang="en-US" sz="2400" dirty="0">
                <a:highlight>
                  <a:srgbClr val="00FF00"/>
                </a:highlight>
              </a:rPr>
              <a:t>(BT </a:t>
            </a:r>
            <a:r>
              <a:rPr lang="en-US" sz="2400" dirty="0" err="1">
                <a:highlight>
                  <a:srgbClr val="00FF00"/>
                </a:highlight>
              </a:rPr>
              <a:t>root,int</a:t>
            </a:r>
            <a:r>
              <a:rPr lang="en-US" sz="2400" dirty="0">
                <a:highlight>
                  <a:srgbClr val="00FF00"/>
                </a:highlight>
              </a:rPr>
              <a:t> count)</a:t>
            </a:r>
            <a:br>
              <a:rPr lang="en-US" sz="2400" dirty="0">
                <a:highlight>
                  <a:srgbClr val="00FF00"/>
                </a:highlight>
              </a:rPr>
            </a:br>
            <a:r>
              <a:rPr lang="en-US" sz="2400" dirty="0">
                <a:highlight>
                  <a:srgbClr val="00FF00"/>
                </a:highlight>
              </a:rPr>
              <a:t>{</a:t>
            </a:r>
            <a:endParaRPr lang="en-US" sz="2400" dirty="0"/>
          </a:p>
          <a:p>
            <a:r>
              <a:rPr lang="en-US" sz="2400" dirty="0"/>
              <a:t>if (root ==NULL) return count;</a:t>
            </a:r>
            <a:br>
              <a:rPr lang="en-US" sz="2400" dirty="0"/>
            </a:br>
            <a:r>
              <a:rPr lang="en-US" sz="2400" dirty="0" err="1"/>
              <a:t>getfullCount_helper</a:t>
            </a:r>
            <a:r>
              <a:rPr lang="en-US" sz="2400" dirty="0"/>
              <a:t>(root -&gt;</a:t>
            </a:r>
            <a:r>
              <a:rPr lang="en-US" sz="2400" dirty="0" err="1"/>
              <a:t>left,count</a:t>
            </a:r>
            <a:r>
              <a:rPr lang="en-US" sz="2400" dirty="0"/>
              <a:t>);</a:t>
            </a:r>
            <a:br>
              <a:rPr lang="en-US" sz="2400" dirty="0"/>
            </a:br>
            <a:r>
              <a:rPr lang="en-US" sz="2400" dirty="0"/>
              <a:t>count++;</a:t>
            </a:r>
            <a:br>
              <a:rPr lang="en-US" sz="2400" dirty="0"/>
            </a:br>
            <a:r>
              <a:rPr lang="en-US" sz="2400" dirty="0" err="1"/>
              <a:t>getfullCount_helper</a:t>
            </a:r>
            <a:r>
              <a:rPr lang="en-US" sz="2400" dirty="0"/>
              <a:t>(root -&gt;</a:t>
            </a:r>
            <a:r>
              <a:rPr lang="en-US" sz="2400" dirty="0" err="1"/>
              <a:t>right,count</a:t>
            </a:r>
            <a:r>
              <a:rPr lang="en-US" sz="2400" dirty="0"/>
              <a:t>);</a:t>
            </a:r>
            <a:br>
              <a:rPr lang="en-US" sz="2400" dirty="0"/>
            </a:br>
            <a:r>
              <a:rPr lang="en-US" sz="2400" dirty="0">
                <a:highlight>
                  <a:srgbClr val="00FF00"/>
                </a:highlight>
              </a:rPr>
              <a:t>}</a:t>
            </a:r>
          </a:p>
          <a:p>
            <a:endParaRPr lang="en-US" sz="2400" dirty="0">
              <a:highlight>
                <a:srgbClr val="00FF00"/>
              </a:highlight>
            </a:endParaRPr>
          </a:p>
          <a:p>
            <a:r>
              <a:rPr lang="en-US" sz="2400" dirty="0">
                <a:highlight>
                  <a:srgbClr val="00FF00"/>
                </a:highlight>
              </a:rPr>
              <a:t>int </a:t>
            </a:r>
            <a:r>
              <a:rPr lang="en-US" sz="2400" dirty="0" err="1">
                <a:highlight>
                  <a:srgbClr val="00FF00"/>
                </a:highlight>
              </a:rPr>
              <a:t>getfullCount</a:t>
            </a:r>
            <a:r>
              <a:rPr lang="en-US" sz="2400" dirty="0">
                <a:highlight>
                  <a:srgbClr val="00FF00"/>
                </a:highlight>
              </a:rPr>
              <a:t>(BT root)</a:t>
            </a:r>
            <a:br>
              <a:rPr lang="en-US" sz="2400" dirty="0"/>
            </a:br>
            <a:r>
              <a:rPr lang="en-US" sz="2400" dirty="0">
                <a:highlight>
                  <a:srgbClr val="00FF00"/>
                </a:highlight>
              </a:rPr>
              <a:t>{</a:t>
            </a:r>
            <a:br>
              <a:rPr lang="en-US" sz="2400" dirty="0"/>
            </a:br>
            <a:r>
              <a:rPr lang="en-US" sz="2400" dirty="0"/>
              <a:t>return </a:t>
            </a:r>
            <a:r>
              <a:rPr lang="en-US" sz="2400" dirty="0" err="1"/>
              <a:t>getfullCount_helper</a:t>
            </a:r>
            <a:r>
              <a:rPr lang="en-US" sz="2400" dirty="0"/>
              <a:t>(root,0);</a:t>
            </a:r>
            <a:br>
              <a:rPr lang="en-US" sz="2400" dirty="0"/>
            </a:br>
            <a:r>
              <a:rPr lang="en-US" sz="2400" dirty="0">
                <a:highlight>
                  <a:srgbClr val="00FF00"/>
                </a:highlight>
              </a:rPr>
              <a:t>}</a:t>
            </a:r>
          </a:p>
          <a:p>
            <a:endParaRPr lang="en-US" dirty="0"/>
          </a:p>
        </p:txBody>
      </p:sp>
      <p:sp>
        <p:nvSpPr>
          <p:cNvPr id="6" name="TextBox 5">
            <a:extLst>
              <a:ext uri="{FF2B5EF4-FFF2-40B4-BE49-F238E27FC236}">
                <a16:creationId xmlns:a16="http://schemas.microsoft.com/office/drawing/2014/main" id="{D8550E75-C834-4D6E-90B0-D0B5B95FA829}"/>
              </a:ext>
            </a:extLst>
          </p:cNvPr>
          <p:cNvSpPr txBox="1"/>
          <p:nvPr/>
        </p:nvSpPr>
        <p:spPr>
          <a:xfrm>
            <a:off x="1659118" y="79129"/>
            <a:ext cx="9191134" cy="707886"/>
          </a:xfrm>
          <a:prstGeom prst="rect">
            <a:avLst/>
          </a:prstGeom>
          <a:noFill/>
        </p:spPr>
        <p:txBody>
          <a:bodyPr wrap="square" rtlCol="0">
            <a:spAutoFit/>
          </a:bodyPr>
          <a:lstStyle/>
          <a:p>
            <a:r>
              <a:rPr lang="en-US" sz="2000" dirty="0">
                <a:solidFill>
                  <a:srgbClr val="00B0F0"/>
                </a:solidFill>
              </a:rPr>
              <a:t>6- You must also suggest other operations such as:</a:t>
            </a:r>
          </a:p>
          <a:p>
            <a:r>
              <a:rPr lang="en-US" sz="2000" dirty="0">
                <a:solidFill>
                  <a:srgbClr val="00B0F0"/>
                </a:solidFill>
              </a:rPr>
              <a:t>                   a . Find the word with the highest number of synonyms</a:t>
            </a:r>
          </a:p>
        </p:txBody>
      </p:sp>
    </p:spTree>
    <p:extLst>
      <p:ext uri="{BB962C8B-B14F-4D97-AF65-F5344CB8AC3E}">
        <p14:creationId xmlns:p14="http://schemas.microsoft.com/office/powerpoint/2010/main" val="2137481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15E54C-8FDA-473D-8F1D-11B135E63626}"/>
              </a:ext>
            </a:extLst>
          </p:cNvPr>
          <p:cNvSpPr txBox="1"/>
          <p:nvPr/>
        </p:nvSpPr>
        <p:spPr>
          <a:xfrm>
            <a:off x="803433" y="2471907"/>
            <a:ext cx="5093618" cy="4524315"/>
          </a:xfrm>
          <a:prstGeom prst="rect">
            <a:avLst/>
          </a:prstGeom>
          <a:noFill/>
        </p:spPr>
        <p:txBody>
          <a:bodyPr wrap="square" rtlCol="0">
            <a:spAutoFit/>
          </a:bodyPr>
          <a:lstStyle/>
          <a:p>
            <a:r>
              <a:rPr lang="en-US" dirty="0">
                <a:highlight>
                  <a:srgbClr val="00FF00"/>
                </a:highlight>
              </a:rPr>
              <a:t>void </a:t>
            </a:r>
            <a:r>
              <a:rPr lang="en-US" dirty="0" err="1">
                <a:highlight>
                  <a:srgbClr val="00FF00"/>
                </a:highlight>
              </a:rPr>
              <a:t>most_synonyms</a:t>
            </a:r>
            <a:r>
              <a:rPr lang="en-US" dirty="0">
                <a:highlight>
                  <a:srgbClr val="00FF00"/>
                </a:highlight>
              </a:rPr>
              <a:t>(</a:t>
            </a:r>
            <a:r>
              <a:rPr lang="en-US" dirty="0" err="1">
                <a:highlight>
                  <a:srgbClr val="00FF00"/>
                </a:highlight>
              </a:rPr>
              <a:t>Main_BT</a:t>
            </a:r>
            <a:r>
              <a:rPr lang="en-US" dirty="0">
                <a:highlight>
                  <a:srgbClr val="00FF00"/>
                </a:highlight>
              </a:rPr>
              <a:t> </a:t>
            </a:r>
            <a:r>
              <a:rPr lang="en-US" dirty="0" err="1">
                <a:highlight>
                  <a:srgbClr val="00FF00"/>
                </a:highlight>
              </a:rPr>
              <a:t>A,int</a:t>
            </a:r>
            <a:r>
              <a:rPr lang="en-US" dirty="0">
                <a:highlight>
                  <a:srgbClr val="00FF00"/>
                </a:highlight>
              </a:rPr>
              <a:t>* </a:t>
            </a:r>
            <a:r>
              <a:rPr lang="en-US" dirty="0" err="1">
                <a:highlight>
                  <a:srgbClr val="00FF00"/>
                </a:highlight>
              </a:rPr>
              <a:t>count,char</a:t>
            </a:r>
            <a:r>
              <a:rPr lang="en-US" dirty="0">
                <a:highlight>
                  <a:srgbClr val="00FF00"/>
                </a:highlight>
              </a:rPr>
              <a:t>* res)</a:t>
            </a:r>
            <a:br>
              <a:rPr lang="en-US" dirty="0">
                <a:highlight>
                  <a:srgbClr val="00FF00"/>
                </a:highlight>
              </a:rPr>
            </a:br>
            <a:r>
              <a:rPr lang="en-US" dirty="0">
                <a:highlight>
                  <a:srgbClr val="00FF00"/>
                </a:highlight>
              </a:rPr>
              <a:t>{</a:t>
            </a:r>
          </a:p>
          <a:p>
            <a:br>
              <a:rPr lang="en-US" dirty="0"/>
            </a:br>
            <a:r>
              <a:rPr lang="en-US" dirty="0"/>
              <a:t>if(A==NULL) return;</a:t>
            </a:r>
          </a:p>
          <a:p>
            <a:endParaRPr lang="en-US" dirty="0"/>
          </a:p>
          <a:p>
            <a:r>
              <a:rPr lang="en-US" dirty="0" err="1"/>
              <a:t>most_synonyms</a:t>
            </a:r>
            <a:r>
              <a:rPr lang="en-US" dirty="0"/>
              <a:t>(A-&gt;</a:t>
            </a:r>
            <a:r>
              <a:rPr lang="en-US" dirty="0" err="1"/>
              <a:t>left,count,res</a:t>
            </a:r>
            <a:r>
              <a:rPr lang="en-US" dirty="0"/>
              <a:t>);</a:t>
            </a:r>
          </a:p>
          <a:p>
            <a:endParaRPr lang="en-US" dirty="0"/>
          </a:p>
          <a:p>
            <a:br>
              <a:rPr lang="en-US" dirty="0"/>
            </a:br>
            <a:r>
              <a:rPr lang="en-US" dirty="0"/>
              <a:t>if(</a:t>
            </a:r>
            <a:r>
              <a:rPr lang="en-US" dirty="0" err="1"/>
              <a:t>getfullCount</a:t>
            </a:r>
            <a:r>
              <a:rPr lang="en-US" dirty="0"/>
              <a:t>(A-&gt;synonyms) &gt; *count)</a:t>
            </a:r>
            <a:br>
              <a:rPr lang="en-US" dirty="0"/>
            </a:br>
            <a:r>
              <a:rPr lang="en-US" dirty="0">
                <a:highlight>
                  <a:srgbClr val="00FFFF"/>
                </a:highlight>
              </a:rPr>
              <a:t>{</a:t>
            </a:r>
          </a:p>
          <a:p>
            <a:endParaRPr lang="en-US" dirty="0"/>
          </a:p>
          <a:p>
            <a:r>
              <a:rPr lang="en-US" dirty="0"/>
              <a:t>*count = </a:t>
            </a:r>
            <a:r>
              <a:rPr lang="en-US" dirty="0" err="1"/>
              <a:t>getfullCount</a:t>
            </a:r>
            <a:r>
              <a:rPr lang="en-US" dirty="0"/>
              <a:t>(A-&gt;synonyms);</a:t>
            </a:r>
            <a:br>
              <a:rPr lang="en-US" dirty="0"/>
            </a:br>
            <a:r>
              <a:rPr lang="en-US" dirty="0" err="1"/>
              <a:t>strcpy</a:t>
            </a:r>
            <a:r>
              <a:rPr lang="en-US" dirty="0"/>
              <a:t>(</a:t>
            </a:r>
            <a:r>
              <a:rPr lang="en-US" dirty="0" err="1"/>
              <a:t>res,A</a:t>
            </a:r>
            <a:r>
              <a:rPr lang="en-US" dirty="0"/>
              <a:t>-&gt;</a:t>
            </a:r>
            <a:r>
              <a:rPr lang="en-US" dirty="0" err="1"/>
              <a:t>val</a:t>
            </a:r>
            <a:r>
              <a:rPr lang="en-US" dirty="0"/>
              <a:t>);</a:t>
            </a:r>
          </a:p>
          <a:p>
            <a:endParaRPr lang="en-US" dirty="0"/>
          </a:p>
          <a:p>
            <a:r>
              <a:rPr lang="en-US" dirty="0">
                <a:highlight>
                  <a:srgbClr val="00FFFF"/>
                </a:highlight>
              </a:rPr>
              <a:t>}</a:t>
            </a:r>
            <a:br>
              <a:rPr lang="en-US" dirty="0"/>
            </a:br>
            <a:endParaRPr lang="en-US" dirty="0"/>
          </a:p>
        </p:txBody>
      </p:sp>
      <p:sp>
        <p:nvSpPr>
          <p:cNvPr id="8" name="TextBox 7">
            <a:extLst>
              <a:ext uri="{FF2B5EF4-FFF2-40B4-BE49-F238E27FC236}">
                <a16:creationId xmlns:a16="http://schemas.microsoft.com/office/drawing/2014/main" id="{B2F280F0-83AE-4CF9-91B8-1E740FBC187F}"/>
              </a:ext>
            </a:extLst>
          </p:cNvPr>
          <p:cNvSpPr txBox="1"/>
          <p:nvPr/>
        </p:nvSpPr>
        <p:spPr>
          <a:xfrm>
            <a:off x="499621" y="440582"/>
            <a:ext cx="11574615" cy="2031325"/>
          </a:xfrm>
          <a:prstGeom prst="rect">
            <a:avLst/>
          </a:prstGeom>
          <a:noFill/>
        </p:spPr>
        <p:txBody>
          <a:bodyPr wrap="square" rtlCol="0">
            <a:spAutoFit/>
          </a:bodyPr>
          <a:lstStyle/>
          <a:p>
            <a:r>
              <a:rPr lang="en-US" dirty="0"/>
              <a:t>In the </a:t>
            </a:r>
            <a:r>
              <a:rPr lang="en-US" dirty="0">
                <a:highlight>
                  <a:srgbClr val="FFFF00"/>
                </a:highlight>
              </a:rPr>
              <a:t>first function </a:t>
            </a:r>
            <a:r>
              <a:rPr lang="en-US" dirty="0"/>
              <a:t>we will iterate over the whole </a:t>
            </a:r>
            <a:r>
              <a:rPr lang="en-US" dirty="0" err="1">
                <a:solidFill>
                  <a:srgbClr val="FF0000"/>
                </a:solidFill>
                <a:highlight>
                  <a:srgbClr val="00FFFF"/>
                </a:highlight>
              </a:rPr>
              <a:t>Main_BT</a:t>
            </a:r>
            <a:r>
              <a:rPr lang="en-US" dirty="0">
                <a:solidFill>
                  <a:srgbClr val="FF0000"/>
                </a:solidFill>
                <a:highlight>
                  <a:srgbClr val="00FFFF"/>
                </a:highlight>
              </a:rPr>
              <a:t> </a:t>
            </a:r>
            <a:r>
              <a:rPr lang="en-US" dirty="0"/>
              <a:t>and we will a </a:t>
            </a:r>
            <a:r>
              <a:rPr lang="en-US" dirty="0">
                <a:solidFill>
                  <a:srgbClr val="FF0000"/>
                </a:solidFill>
                <a:highlight>
                  <a:srgbClr val="00FFFF"/>
                </a:highlight>
              </a:rPr>
              <a:t>count</a:t>
            </a:r>
            <a:r>
              <a:rPr lang="en-US" dirty="0"/>
              <a:t> variable which store the </a:t>
            </a:r>
            <a:r>
              <a:rPr lang="en-US" dirty="0">
                <a:solidFill>
                  <a:srgbClr val="FF0000"/>
                </a:solidFill>
                <a:highlight>
                  <a:srgbClr val="00FFFF"/>
                </a:highlight>
              </a:rPr>
              <a:t>highest count </a:t>
            </a:r>
            <a:r>
              <a:rPr lang="en-US" dirty="0"/>
              <a:t>currently</a:t>
            </a:r>
          </a:p>
          <a:p>
            <a:r>
              <a:rPr lang="en-US" dirty="0"/>
              <a:t>available for number of </a:t>
            </a:r>
            <a:r>
              <a:rPr lang="en-US" dirty="0">
                <a:solidFill>
                  <a:srgbClr val="FF0000"/>
                </a:solidFill>
                <a:highlight>
                  <a:srgbClr val="00FFFF"/>
                </a:highlight>
              </a:rPr>
              <a:t>synonyms</a:t>
            </a:r>
          </a:p>
          <a:p>
            <a:r>
              <a:rPr lang="en-US" dirty="0"/>
              <a:t>If the current </a:t>
            </a:r>
            <a:r>
              <a:rPr lang="en-US" dirty="0" err="1">
                <a:solidFill>
                  <a:srgbClr val="FF0000"/>
                </a:solidFill>
                <a:highlight>
                  <a:srgbClr val="00FFFF"/>
                </a:highlight>
              </a:rPr>
              <a:t>getfullCount</a:t>
            </a:r>
            <a:r>
              <a:rPr lang="en-US" dirty="0"/>
              <a:t> of the </a:t>
            </a:r>
            <a:r>
              <a:rPr lang="en-US" dirty="0">
                <a:solidFill>
                  <a:srgbClr val="FF0000"/>
                </a:solidFill>
                <a:highlight>
                  <a:srgbClr val="00FFFF"/>
                </a:highlight>
              </a:rPr>
              <a:t>synonyms tree </a:t>
            </a:r>
            <a:r>
              <a:rPr lang="en-US" dirty="0"/>
              <a:t>of the </a:t>
            </a:r>
            <a:r>
              <a:rPr lang="en-US" dirty="0">
                <a:solidFill>
                  <a:srgbClr val="FF0000"/>
                </a:solidFill>
                <a:highlight>
                  <a:srgbClr val="00FFFF"/>
                </a:highlight>
              </a:rPr>
              <a:t>current node</a:t>
            </a:r>
            <a:r>
              <a:rPr lang="en-US" dirty="0"/>
              <a:t> is </a:t>
            </a:r>
            <a:r>
              <a:rPr lang="en-US" b="1" dirty="0"/>
              <a:t>greater than </a:t>
            </a:r>
            <a:r>
              <a:rPr lang="en-US" dirty="0">
                <a:solidFill>
                  <a:srgbClr val="FF0000"/>
                </a:solidFill>
                <a:highlight>
                  <a:srgbClr val="00FFFF"/>
                </a:highlight>
              </a:rPr>
              <a:t>count</a:t>
            </a:r>
            <a:r>
              <a:rPr lang="en-US" dirty="0"/>
              <a:t> we will update the value of</a:t>
            </a:r>
            <a:r>
              <a:rPr lang="en-US" dirty="0">
                <a:solidFill>
                  <a:srgbClr val="FF0000"/>
                </a:solidFill>
                <a:highlight>
                  <a:srgbClr val="00FFFF"/>
                </a:highlight>
              </a:rPr>
              <a:t> count </a:t>
            </a:r>
            <a:r>
              <a:rPr lang="en-US" dirty="0"/>
              <a:t>to</a:t>
            </a:r>
          </a:p>
          <a:p>
            <a:r>
              <a:rPr lang="en-US" dirty="0"/>
              <a:t> the </a:t>
            </a:r>
            <a:r>
              <a:rPr lang="en-US" dirty="0">
                <a:solidFill>
                  <a:srgbClr val="FF0000"/>
                </a:solidFill>
                <a:highlight>
                  <a:srgbClr val="00FFFF"/>
                </a:highlight>
              </a:rPr>
              <a:t>new value  </a:t>
            </a:r>
            <a:r>
              <a:rPr lang="en-US" dirty="0"/>
              <a:t>and the value of the </a:t>
            </a:r>
            <a:r>
              <a:rPr lang="en-US" dirty="0">
                <a:solidFill>
                  <a:srgbClr val="FF0000"/>
                </a:solidFill>
                <a:highlight>
                  <a:srgbClr val="00FFFF"/>
                </a:highlight>
              </a:rPr>
              <a:t>string res </a:t>
            </a:r>
            <a:r>
              <a:rPr lang="en-US" dirty="0"/>
              <a:t>(passed through parameter) into the value of the </a:t>
            </a:r>
            <a:r>
              <a:rPr lang="en-US" dirty="0">
                <a:solidFill>
                  <a:srgbClr val="FF0000"/>
                </a:solidFill>
                <a:highlight>
                  <a:srgbClr val="00FFFF"/>
                </a:highlight>
              </a:rPr>
              <a:t>current word  </a:t>
            </a:r>
          </a:p>
          <a:p>
            <a:r>
              <a:rPr lang="en-US" dirty="0"/>
              <a:t>In the </a:t>
            </a:r>
            <a:r>
              <a:rPr lang="en-US" dirty="0">
                <a:highlight>
                  <a:srgbClr val="FFFF00"/>
                </a:highlight>
              </a:rPr>
              <a:t>second function </a:t>
            </a:r>
            <a:r>
              <a:rPr lang="en-US" dirty="0"/>
              <a:t>we allocate memory for a </a:t>
            </a:r>
            <a:r>
              <a:rPr lang="en-US" dirty="0">
                <a:solidFill>
                  <a:srgbClr val="FF0000"/>
                </a:solidFill>
                <a:highlight>
                  <a:srgbClr val="00FFFF"/>
                </a:highlight>
              </a:rPr>
              <a:t>string s </a:t>
            </a:r>
            <a:r>
              <a:rPr lang="en-US" dirty="0"/>
              <a:t>and we initialize the </a:t>
            </a:r>
            <a:r>
              <a:rPr lang="en-US" dirty="0">
                <a:solidFill>
                  <a:srgbClr val="FF0000"/>
                </a:solidFill>
                <a:highlight>
                  <a:srgbClr val="00FFFF"/>
                </a:highlight>
              </a:rPr>
              <a:t>count</a:t>
            </a:r>
            <a:r>
              <a:rPr lang="en-US" dirty="0"/>
              <a:t> to </a:t>
            </a:r>
            <a:r>
              <a:rPr lang="en-US" b="1" dirty="0"/>
              <a:t>zero</a:t>
            </a:r>
            <a:r>
              <a:rPr lang="en-US" dirty="0"/>
              <a:t> then will pass</a:t>
            </a:r>
            <a:r>
              <a:rPr lang="en-US" dirty="0">
                <a:solidFill>
                  <a:srgbClr val="FF0000"/>
                </a:solidFill>
                <a:highlight>
                  <a:srgbClr val="00FFFF"/>
                </a:highlight>
              </a:rPr>
              <a:t> s </a:t>
            </a:r>
            <a:r>
              <a:rPr lang="en-US" dirty="0"/>
              <a:t>as parameter in the </a:t>
            </a:r>
            <a:r>
              <a:rPr lang="en-US" dirty="0" err="1">
                <a:solidFill>
                  <a:srgbClr val="FF0000"/>
                </a:solidFill>
                <a:highlight>
                  <a:srgbClr val="00FFFF"/>
                </a:highlight>
              </a:rPr>
              <a:t>most_synonyms</a:t>
            </a:r>
            <a:r>
              <a:rPr lang="en-US" dirty="0">
                <a:solidFill>
                  <a:srgbClr val="FF0000"/>
                </a:solidFill>
                <a:highlight>
                  <a:srgbClr val="00FFFF"/>
                </a:highlight>
              </a:rPr>
              <a:t> </a:t>
            </a:r>
            <a:r>
              <a:rPr lang="en-US" dirty="0"/>
              <a:t>and finally we </a:t>
            </a:r>
            <a:r>
              <a:rPr lang="en-US" b="1" dirty="0"/>
              <a:t>return</a:t>
            </a:r>
            <a:r>
              <a:rPr lang="en-US" dirty="0"/>
              <a:t> </a:t>
            </a:r>
            <a:r>
              <a:rPr lang="en-US" dirty="0">
                <a:solidFill>
                  <a:srgbClr val="FF0000"/>
                </a:solidFill>
                <a:highlight>
                  <a:srgbClr val="00FFFF"/>
                </a:highlight>
              </a:rPr>
              <a:t>s</a:t>
            </a:r>
            <a:r>
              <a:rPr lang="en-US" dirty="0"/>
              <a:t> which is the </a:t>
            </a:r>
            <a:r>
              <a:rPr lang="en-US" dirty="0">
                <a:solidFill>
                  <a:srgbClr val="FF0000"/>
                </a:solidFill>
                <a:highlight>
                  <a:srgbClr val="00FFFF"/>
                </a:highlight>
              </a:rPr>
              <a:t>word</a:t>
            </a:r>
            <a:r>
              <a:rPr lang="en-US" dirty="0"/>
              <a:t> with </a:t>
            </a:r>
            <a:r>
              <a:rPr lang="en-US" dirty="0" err="1">
                <a:solidFill>
                  <a:srgbClr val="FF0000"/>
                </a:solidFill>
                <a:highlight>
                  <a:srgbClr val="00FFFF"/>
                </a:highlight>
              </a:rPr>
              <a:t>most_synonyms</a:t>
            </a:r>
            <a:r>
              <a:rPr lang="en-US" dirty="0">
                <a:solidFill>
                  <a:srgbClr val="FF0000"/>
                </a:solidFill>
                <a:highlight>
                  <a:srgbClr val="00FFFF"/>
                </a:highlight>
              </a:rPr>
              <a:t>.</a:t>
            </a:r>
          </a:p>
          <a:p>
            <a:endParaRPr lang="en-US" dirty="0"/>
          </a:p>
        </p:txBody>
      </p:sp>
      <p:sp>
        <p:nvSpPr>
          <p:cNvPr id="9" name="TextBox 8">
            <a:extLst>
              <a:ext uri="{FF2B5EF4-FFF2-40B4-BE49-F238E27FC236}">
                <a16:creationId xmlns:a16="http://schemas.microsoft.com/office/drawing/2014/main" id="{6EDB3BC5-5035-4782-BCB4-AD5790FB9C50}"/>
              </a:ext>
            </a:extLst>
          </p:cNvPr>
          <p:cNvSpPr txBox="1"/>
          <p:nvPr/>
        </p:nvSpPr>
        <p:spPr>
          <a:xfrm>
            <a:off x="6787300" y="2902315"/>
            <a:ext cx="4601267" cy="3416320"/>
          </a:xfrm>
          <a:prstGeom prst="rect">
            <a:avLst/>
          </a:prstGeom>
          <a:noFill/>
        </p:spPr>
        <p:txBody>
          <a:bodyPr wrap="square" rtlCol="0">
            <a:spAutoFit/>
          </a:bodyPr>
          <a:lstStyle/>
          <a:p>
            <a:r>
              <a:rPr lang="en-US" dirty="0" err="1"/>
              <a:t>most_synonyms</a:t>
            </a:r>
            <a:r>
              <a:rPr lang="en-US" dirty="0"/>
              <a:t>(A -&gt; </a:t>
            </a:r>
            <a:r>
              <a:rPr lang="en-US" dirty="0" err="1"/>
              <a:t>right,count,res</a:t>
            </a:r>
            <a:r>
              <a:rPr lang="en-US" dirty="0"/>
              <a:t>);</a:t>
            </a:r>
            <a:br>
              <a:rPr lang="en-US" dirty="0"/>
            </a:br>
            <a:r>
              <a:rPr lang="en-US" dirty="0">
                <a:highlight>
                  <a:srgbClr val="00FF00"/>
                </a:highlight>
              </a:rPr>
              <a:t>}</a:t>
            </a:r>
          </a:p>
          <a:p>
            <a:br>
              <a:rPr lang="en-US" dirty="0"/>
            </a:br>
            <a:endParaRPr lang="en-US" dirty="0"/>
          </a:p>
          <a:p>
            <a:r>
              <a:rPr lang="en-US" dirty="0">
                <a:highlight>
                  <a:srgbClr val="00FF00"/>
                </a:highlight>
              </a:rPr>
              <a:t>char* </a:t>
            </a:r>
            <a:r>
              <a:rPr lang="en-US" dirty="0" err="1">
                <a:highlight>
                  <a:srgbClr val="00FF00"/>
                </a:highlight>
              </a:rPr>
              <a:t>most_synonyms_main</a:t>
            </a:r>
            <a:r>
              <a:rPr lang="en-US" dirty="0">
                <a:highlight>
                  <a:srgbClr val="00FF00"/>
                </a:highlight>
              </a:rPr>
              <a:t>(</a:t>
            </a:r>
            <a:r>
              <a:rPr lang="en-US" dirty="0" err="1">
                <a:highlight>
                  <a:srgbClr val="00FF00"/>
                </a:highlight>
              </a:rPr>
              <a:t>Main_BT</a:t>
            </a:r>
            <a:r>
              <a:rPr lang="en-US" dirty="0">
                <a:highlight>
                  <a:srgbClr val="00FF00"/>
                </a:highlight>
              </a:rPr>
              <a:t> root)</a:t>
            </a:r>
            <a:br>
              <a:rPr lang="en-US" dirty="0">
                <a:highlight>
                  <a:srgbClr val="00FF00"/>
                </a:highlight>
              </a:rPr>
            </a:br>
            <a:r>
              <a:rPr lang="en-US" dirty="0">
                <a:highlight>
                  <a:srgbClr val="00FF00"/>
                </a:highlight>
              </a:rPr>
              <a:t>{</a:t>
            </a:r>
            <a:br>
              <a:rPr lang="en-US" dirty="0"/>
            </a:br>
            <a:r>
              <a:rPr lang="en-US" dirty="0"/>
              <a:t>char* s =(char*)malloc(20*</a:t>
            </a:r>
            <a:r>
              <a:rPr lang="en-US" dirty="0" err="1"/>
              <a:t>sizeof</a:t>
            </a:r>
            <a:r>
              <a:rPr lang="en-US" dirty="0"/>
              <a:t>(char));</a:t>
            </a:r>
            <a:br>
              <a:rPr lang="en-US" dirty="0"/>
            </a:br>
            <a:r>
              <a:rPr lang="en-US" dirty="0"/>
              <a:t>int count = 0;</a:t>
            </a:r>
            <a:br>
              <a:rPr lang="en-US" dirty="0"/>
            </a:br>
            <a:r>
              <a:rPr lang="en-US" dirty="0" err="1"/>
              <a:t>most_synonyms</a:t>
            </a:r>
            <a:r>
              <a:rPr lang="en-US" dirty="0"/>
              <a:t>(root,&amp;</a:t>
            </a:r>
            <a:r>
              <a:rPr lang="en-US" dirty="0" err="1"/>
              <a:t>count,s</a:t>
            </a:r>
            <a:r>
              <a:rPr lang="en-US" dirty="0"/>
              <a:t>);</a:t>
            </a:r>
            <a:br>
              <a:rPr lang="en-US" dirty="0"/>
            </a:br>
            <a:r>
              <a:rPr lang="en-US" dirty="0"/>
              <a:t>return s;</a:t>
            </a:r>
            <a:br>
              <a:rPr lang="en-US" dirty="0"/>
            </a:br>
            <a:r>
              <a:rPr lang="en-US" dirty="0">
                <a:highlight>
                  <a:srgbClr val="00FF00"/>
                </a:highlight>
              </a:rPr>
              <a:t>}</a:t>
            </a:r>
          </a:p>
          <a:p>
            <a:endParaRPr lang="en-US" dirty="0"/>
          </a:p>
        </p:txBody>
      </p:sp>
    </p:spTree>
    <p:extLst>
      <p:ext uri="{BB962C8B-B14F-4D97-AF65-F5344CB8AC3E}">
        <p14:creationId xmlns:p14="http://schemas.microsoft.com/office/powerpoint/2010/main" val="2359317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3BE9C2-A67A-4A74-992B-175170494282}"/>
              </a:ext>
            </a:extLst>
          </p:cNvPr>
          <p:cNvSpPr txBox="1"/>
          <p:nvPr/>
        </p:nvSpPr>
        <p:spPr>
          <a:xfrm>
            <a:off x="3167406" y="1140643"/>
            <a:ext cx="5230086" cy="5293757"/>
          </a:xfrm>
          <a:prstGeom prst="rect">
            <a:avLst/>
          </a:prstGeom>
          <a:noFill/>
        </p:spPr>
        <p:txBody>
          <a:bodyPr wrap="none" rtlCol="0">
            <a:spAutoFit/>
          </a:bodyPr>
          <a:lstStyle/>
          <a:p>
            <a:r>
              <a:rPr lang="en-US" sz="2000" dirty="0">
                <a:highlight>
                  <a:srgbClr val="00FF00"/>
                </a:highlight>
              </a:rPr>
              <a:t>int </a:t>
            </a:r>
            <a:r>
              <a:rPr lang="en-US" sz="2000" dirty="0" err="1">
                <a:highlight>
                  <a:srgbClr val="00FF00"/>
                </a:highlight>
              </a:rPr>
              <a:t>search_in_synonyms</a:t>
            </a:r>
            <a:r>
              <a:rPr lang="en-US" sz="2000" dirty="0">
                <a:highlight>
                  <a:srgbClr val="00FF00"/>
                </a:highlight>
              </a:rPr>
              <a:t>(BT </a:t>
            </a:r>
            <a:r>
              <a:rPr lang="en-US" sz="2000" dirty="0" err="1">
                <a:highlight>
                  <a:srgbClr val="00FF00"/>
                </a:highlight>
              </a:rPr>
              <a:t>synonyms,char</a:t>
            </a:r>
            <a:r>
              <a:rPr lang="en-US" sz="2000" dirty="0">
                <a:highlight>
                  <a:srgbClr val="00FF00"/>
                </a:highlight>
              </a:rPr>
              <a:t>* key)</a:t>
            </a:r>
            <a:br>
              <a:rPr lang="en-US" sz="2000" dirty="0">
                <a:highlight>
                  <a:srgbClr val="00FF00"/>
                </a:highlight>
              </a:rPr>
            </a:br>
            <a:r>
              <a:rPr lang="en-US" sz="2000" dirty="0">
                <a:highlight>
                  <a:srgbClr val="00FF00"/>
                </a:highlight>
              </a:rPr>
              <a:t>{</a:t>
            </a:r>
            <a:br>
              <a:rPr lang="en-US" sz="2000" dirty="0"/>
            </a:br>
            <a:r>
              <a:rPr lang="en-US" sz="2000" dirty="0"/>
              <a:t>if (synonyms == NULL)</a:t>
            </a:r>
            <a:br>
              <a:rPr lang="en-US" sz="2000" dirty="0"/>
            </a:br>
            <a:r>
              <a:rPr lang="en-US" sz="2000" dirty="0"/>
              <a:t>return 0;</a:t>
            </a:r>
            <a:br>
              <a:rPr lang="en-US" sz="2000" dirty="0"/>
            </a:br>
            <a:r>
              <a:rPr lang="en-US" sz="2000" dirty="0"/>
              <a:t>if(</a:t>
            </a:r>
            <a:r>
              <a:rPr lang="en-US" sz="2000" dirty="0" err="1"/>
              <a:t>strcmp</a:t>
            </a:r>
            <a:r>
              <a:rPr lang="en-US" sz="2000" dirty="0"/>
              <a:t>(synonyms-&gt;</a:t>
            </a:r>
            <a:r>
              <a:rPr lang="en-US" sz="2000" dirty="0" err="1"/>
              <a:t>val,key</a:t>
            </a:r>
            <a:r>
              <a:rPr lang="en-US" sz="2000" dirty="0"/>
              <a:t>) == 0)</a:t>
            </a:r>
            <a:br>
              <a:rPr lang="en-US" sz="2000" dirty="0"/>
            </a:br>
            <a:r>
              <a:rPr lang="en-US" sz="2000" dirty="0">
                <a:highlight>
                  <a:srgbClr val="FFFF00"/>
                </a:highlight>
              </a:rPr>
              <a:t>{</a:t>
            </a:r>
            <a:br>
              <a:rPr lang="en-US" sz="2000" dirty="0"/>
            </a:br>
            <a:r>
              <a:rPr lang="en-US" sz="2000" dirty="0"/>
              <a:t>return 1;</a:t>
            </a:r>
            <a:br>
              <a:rPr lang="en-US" sz="2000" dirty="0"/>
            </a:br>
            <a:r>
              <a:rPr lang="en-US" sz="2000" dirty="0">
                <a:highlight>
                  <a:srgbClr val="FFFF00"/>
                </a:highlight>
              </a:rPr>
              <a:t>}</a:t>
            </a:r>
            <a:br>
              <a:rPr lang="en-US" sz="2000" dirty="0"/>
            </a:br>
            <a:endParaRPr lang="en-US" sz="2000" dirty="0"/>
          </a:p>
          <a:p>
            <a:r>
              <a:rPr lang="en-US" sz="2000" dirty="0">
                <a:solidFill>
                  <a:srgbClr val="FF0000"/>
                </a:solidFill>
              </a:rPr>
              <a:t>// Key is greater than root's key</a:t>
            </a:r>
            <a:br>
              <a:rPr lang="en-US" sz="2000" dirty="0"/>
            </a:br>
            <a:r>
              <a:rPr lang="en-US" sz="2000" dirty="0"/>
              <a:t>if (comparison(synonyms-&gt;</a:t>
            </a:r>
            <a:r>
              <a:rPr lang="en-US" sz="2000" dirty="0" err="1"/>
              <a:t>val,key</a:t>
            </a:r>
            <a:r>
              <a:rPr lang="en-US" sz="2000" dirty="0"/>
              <a:t>)==0)</a:t>
            </a:r>
            <a:br>
              <a:rPr lang="en-US" sz="2000" dirty="0"/>
            </a:br>
            <a:r>
              <a:rPr lang="en-US" sz="2000" dirty="0"/>
              <a:t>return </a:t>
            </a:r>
            <a:r>
              <a:rPr lang="en-US" sz="2000" dirty="0" err="1"/>
              <a:t>search_in_synonyms</a:t>
            </a:r>
            <a:r>
              <a:rPr lang="en-US" sz="2000" dirty="0"/>
              <a:t>(synonyms-&gt;right, key);</a:t>
            </a:r>
          </a:p>
          <a:p>
            <a:endParaRPr lang="en-US" sz="2000" dirty="0"/>
          </a:p>
          <a:p>
            <a:r>
              <a:rPr lang="en-US" sz="2000" dirty="0">
                <a:solidFill>
                  <a:srgbClr val="FF0000"/>
                </a:solidFill>
              </a:rPr>
              <a:t>// Key is smaller than root's key</a:t>
            </a:r>
            <a:br>
              <a:rPr lang="en-US" sz="2000" dirty="0"/>
            </a:br>
            <a:r>
              <a:rPr lang="en-US" sz="2000" dirty="0"/>
              <a:t>return </a:t>
            </a:r>
            <a:r>
              <a:rPr lang="en-US" sz="2000" dirty="0" err="1"/>
              <a:t>search_in_synonyms</a:t>
            </a:r>
            <a:r>
              <a:rPr lang="en-US" sz="2000" dirty="0"/>
              <a:t>(synonyms-&gt;left, key);</a:t>
            </a:r>
            <a:br>
              <a:rPr lang="en-US" sz="2000" dirty="0"/>
            </a:br>
            <a:r>
              <a:rPr lang="en-US" sz="2000" dirty="0">
                <a:highlight>
                  <a:srgbClr val="00FF00"/>
                </a:highlight>
              </a:rPr>
              <a:t>}</a:t>
            </a:r>
          </a:p>
          <a:p>
            <a:endParaRPr lang="en-US" dirty="0"/>
          </a:p>
        </p:txBody>
      </p:sp>
      <p:sp>
        <p:nvSpPr>
          <p:cNvPr id="5" name="TextBox 4">
            <a:extLst>
              <a:ext uri="{FF2B5EF4-FFF2-40B4-BE49-F238E27FC236}">
                <a16:creationId xmlns:a16="http://schemas.microsoft.com/office/drawing/2014/main" id="{D29D01D4-298C-4B1E-9D41-8E85D665FD5C}"/>
              </a:ext>
            </a:extLst>
          </p:cNvPr>
          <p:cNvSpPr txBox="1"/>
          <p:nvPr/>
        </p:nvSpPr>
        <p:spPr>
          <a:xfrm>
            <a:off x="1357459" y="386500"/>
            <a:ext cx="7026411" cy="369332"/>
          </a:xfrm>
          <a:prstGeom prst="rect">
            <a:avLst/>
          </a:prstGeom>
          <a:noFill/>
        </p:spPr>
        <p:txBody>
          <a:bodyPr wrap="none" rtlCol="0">
            <a:spAutoFit/>
          </a:bodyPr>
          <a:lstStyle/>
          <a:p>
            <a:r>
              <a:rPr lang="en-US" dirty="0">
                <a:solidFill>
                  <a:srgbClr val="00B0F0"/>
                </a:solidFill>
              </a:rPr>
              <a:t>6- b. Given a word m, find the dictionary words for which m is a synonym. </a:t>
            </a:r>
          </a:p>
        </p:txBody>
      </p:sp>
    </p:spTree>
    <p:extLst>
      <p:ext uri="{BB962C8B-B14F-4D97-AF65-F5344CB8AC3E}">
        <p14:creationId xmlns:p14="http://schemas.microsoft.com/office/powerpoint/2010/main" val="3088409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5AE5ECF-9288-4584-9198-BC4FA2270B32}"/>
              </a:ext>
            </a:extLst>
          </p:cNvPr>
          <p:cNvSpPr/>
          <p:nvPr/>
        </p:nvSpPr>
        <p:spPr>
          <a:xfrm>
            <a:off x="4530965" y="322168"/>
            <a:ext cx="2969444" cy="2611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78CE54-C313-48A0-8993-4975BEE6A9D2}"/>
              </a:ext>
            </a:extLst>
          </p:cNvPr>
          <p:cNvPicPr>
            <a:picLocks noChangeAspect="1"/>
          </p:cNvPicPr>
          <p:nvPr/>
        </p:nvPicPr>
        <p:blipFill>
          <a:blip r:embed="rId2"/>
          <a:stretch>
            <a:fillRect/>
          </a:stretch>
        </p:blipFill>
        <p:spPr>
          <a:xfrm>
            <a:off x="913951" y="1715875"/>
            <a:ext cx="10364098" cy="3426249"/>
          </a:xfrm>
          <a:prstGeom prst="rect">
            <a:avLst/>
          </a:prstGeom>
        </p:spPr>
      </p:pic>
      <p:sp>
        <p:nvSpPr>
          <p:cNvPr id="7" name="Oval 6">
            <a:extLst>
              <a:ext uri="{FF2B5EF4-FFF2-40B4-BE49-F238E27FC236}">
                <a16:creationId xmlns:a16="http://schemas.microsoft.com/office/drawing/2014/main" id="{80B433B3-BF2E-4345-894E-E6B6B9A06A1A}"/>
              </a:ext>
            </a:extLst>
          </p:cNvPr>
          <p:cNvSpPr/>
          <p:nvPr/>
        </p:nvSpPr>
        <p:spPr>
          <a:xfrm>
            <a:off x="5536910" y="771575"/>
            <a:ext cx="478777" cy="45836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9" name="Straight Connector 8">
            <a:extLst>
              <a:ext uri="{FF2B5EF4-FFF2-40B4-BE49-F238E27FC236}">
                <a16:creationId xmlns:a16="http://schemas.microsoft.com/office/drawing/2014/main" id="{BCD9D138-BE34-4D09-BDF5-A53FA0E8FA0B}"/>
              </a:ext>
            </a:extLst>
          </p:cNvPr>
          <p:cNvCxnSpPr/>
          <p:nvPr/>
        </p:nvCxnSpPr>
        <p:spPr>
          <a:xfrm flipH="1">
            <a:off x="5235594" y="1117600"/>
            <a:ext cx="345440" cy="4966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B8769C03-BF74-4DA5-A4AB-60B6CB22A94D}"/>
              </a:ext>
            </a:extLst>
          </p:cNvPr>
          <p:cNvSpPr/>
          <p:nvPr/>
        </p:nvSpPr>
        <p:spPr>
          <a:xfrm>
            <a:off x="4996205" y="1533312"/>
            <a:ext cx="478777" cy="45836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11" name="Straight Connector 10">
            <a:extLst>
              <a:ext uri="{FF2B5EF4-FFF2-40B4-BE49-F238E27FC236}">
                <a16:creationId xmlns:a16="http://schemas.microsoft.com/office/drawing/2014/main" id="{D2F59113-87C4-49D3-B5E3-C4B3C88B085B}"/>
              </a:ext>
            </a:extLst>
          </p:cNvPr>
          <p:cNvCxnSpPr>
            <a:cxnSpLocks/>
          </p:cNvCxnSpPr>
          <p:nvPr/>
        </p:nvCxnSpPr>
        <p:spPr>
          <a:xfrm>
            <a:off x="5441987" y="1900447"/>
            <a:ext cx="189846" cy="2590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AADAA74C-7498-4C88-9285-70003B95CA1C}"/>
              </a:ext>
            </a:extLst>
          </p:cNvPr>
          <p:cNvPicPr>
            <a:picLocks noChangeAspect="1"/>
          </p:cNvPicPr>
          <p:nvPr/>
        </p:nvPicPr>
        <p:blipFill>
          <a:blip r:embed="rId3"/>
          <a:stretch>
            <a:fillRect/>
          </a:stretch>
        </p:blipFill>
        <p:spPr>
          <a:xfrm>
            <a:off x="5474982" y="2137156"/>
            <a:ext cx="493819" cy="481626"/>
          </a:xfrm>
          <a:prstGeom prst="rect">
            <a:avLst/>
          </a:prstGeom>
        </p:spPr>
      </p:pic>
      <p:pic>
        <p:nvPicPr>
          <p:cNvPr id="17" name="Picture 16">
            <a:extLst>
              <a:ext uri="{FF2B5EF4-FFF2-40B4-BE49-F238E27FC236}">
                <a16:creationId xmlns:a16="http://schemas.microsoft.com/office/drawing/2014/main" id="{2878D97D-894A-4B65-A0C1-2BF65F5EACDC}"/>
              </a:ext>
            </a:extLst>
          </p:cNvPr>
          <p:cNvPicPr>
            <a:picLocks noChangeAspect="1"/>
          </p:cNvPicPr>
          <p:nvPr/>
        </p:nvPicPr>
        <p:blipFill>
          <a:blip r:embed="rId4"/>
          <a:stretch>
            <a:fillRect/>
          </a:stretch>
        </p:blipFill>
        <p:spPr>
          <a:xfrm>
            <a:off x="1066351" y="1865227"/>
            <a:ext cx="10364098" cy="3432345"/>
          </a:xfrm>
          <a:prstGeom prst="rect">
            <a:avLst/>
          </a:prstGeom>
        </p:spPr>
      </p:pic>
      <p:pic>
        <p:nvPicPr>
          <p:cNvPr id="18" name="Picture 17">
            <a:extLst>
              <a:ext uri="{FF2B5EF4-FFF2-40B4-BE49-F238E27FC236}">
                <a16:creationId xmlns:a16="http://schemas.microsoft.com/office/drawing/2014/main" id="{8987F967-BB9D-4303-8EE3-0E2149072347}"/>
              </a:ext>
            </a:extLst>
          </p:cNvPr>
          <p:cNvPicPr>
            <a:picLocks noChangeAspect="1"/>
          </p:cNvPicPr>
          <p:nvPr/>
        </p:nvPicPr>
        <p:blipFill>
          <a:blip r:embed="rId4"/>
          <a:stretch>
            <a:fillRect/>
          </a:stretch>
        </p:blipFill>
        <p:spPr>
          <a:xfrm>
            <a:off x="1125431" y="2122856"/>
            <a:ext cx="10364098" cy="3432345"/>
          </a:xfrm>
          <a:prstGeom prst="rect">
            <a:avLst/>
          </a:prstGeom>
        </p:spPr>
      </p:pic>
      <p:pic>
        <p:nvPicPr>
          <p:cNvPr id="19" name="Picture 18">
            <a:extLst>
              <a:ext uri="{FF2B5EF4-FFF2-40B4-BE49-F238E27FC236}">
                <a16:creationId xmlns:a16="http://schemas.microsoft.com/office/drawing/2014/main" id="{B2A46232-FDC3-4FF2-A90C-1E64D7EA5B2A}"/>
              </a:ext>
            </a:extLst>
          </p:cNvPr>
          <p:cNvPicPr>
            <a:picLocks noChangeAspect="1"/>
          </p:cNvPicPr>
          <p:nvPr/>
        </p:nvPicPr>
        <p:blipFill>
          <a:blip r:embed="rId4"/>
          <a:stretch>
            <a:fillRect/>
          </a:stretch>
        </p:blipFill>
        <p:spPr>
          <a:xfrm>
            <a:off x="9645543" y="2170027"/>
            <a:ext cx="2089705" cy="3432345"/>
          </a:xfrm>
          <a:prstGeom prst="rect">
            <a:avLst/>
          </a:prstGeom>
        </p:spPr>
      </p:pic>
      <p:pic>
        <p:nvPicPr>
          <p:cNvPr id="20" name="Picture 19">
            <a:extLst>
              <a:ext uri="{FF2B5EF4-FFF2-40B4-BE49-F238E27FC236}">
                <a16:creationId xmlns:a16="http://schemas.microsoft.com/office/drawing/2014/main" id="{0240653E-94AB-442E-9FCE-68BFBE3E188B}"/>
              </a:ext>
            </a:extLst>
          </p:cNvPr>
          <p:cNvPicPr>
            <a:picLocks noChangeAspect="1"/>
          </p:cNvPicPr>
          <p:nvPr/>
        </p:nvPicPr>
        <p:blipFill>
          <a:blip r:embed="rId5"/>
          <a:stretch>
            <a:fillRect/>
          </a:stretch>
        </p:blipFill>
        <p:spPr>
          <a:xfrm>
            <a:off x="1747389" y="3678931"/>
            <a:ext cx="2987299" cy="2627604"/>
          </a:xfrm>
          <a:prstGeom prst="rect">
            <a:avLst/>
          </a:prstGeom>
        </p:spPr>
      </p:pic>
      <p:cxnSp>
        <p:nvCxnSpPr>
          <p:cNvPr id="23" name="Straight Connector 22">
            <a:extLst>
              <a:ext uri="{FF2B5EF4-FFF2-40B4-BE49-F238E27FC236}">
                <a16:creationId xmlns:a16="http://schemas.microsoft.com/office/drawing/2014/main" id="{41E7F76A-892C-4105-81AE-5D2E48B87733}"/>
              </a:ext>
            </a:extLst>
          </p:cNvPr>
          <p:cNvCxnSpPr/>
          <p:nvPr/>
        </p:nvCxnSpPr>
        <p:spPr>
          <a:xfrm flipH="1">
            <a:off x="3677920" y="2448560"/>
            <a:ext cx="1138049" cy="1285239"/>
          </a:xfrm>
          <a:prstGeom prst="line">
            <a:avLst/>
          </a:prstGeom>
          <a:ln/>
        </p:spPr>
        <p:style>
          <a:lnRef idx="3">
            <a:schemeClr val="dk1"/>
          </a:lnRef>
          <a:fillRef idx="0">
            <a:schemeClr val="dk1"/>
          </a:fillRef>
          <a:effectRef idx="2">
            <a:schemeClr val="dk1"/>
          </a:effectRef>
          <a:fontRef idx="minor">
            <a:schemeClr val="tx1"/>
          </a:fontRef>
        </p:style>
      </p:cxnSp>
      <p:pic>
        <p:nvPicPr>
          <p:cNvPr id="24" name="Picture 23">
            <a:extLst>
              <a:ext uri="{FF2B5EF4-FFF2-40B4-BE49-F238E27FC236}">
                <a16:creationId xmlns:a16="http://schemas.microsoft.com/office/drawing/2014/main" id="{B394E2B5-5842-4AE6-A2D2-9874B89D243C}"/>
              </a:ext>
            </a:extLst>
          </p:cNvPr>
          <p:cNvPicPr>
            <a:picLocks noChangeAspect="1"/>
          </p:cNvPicPr>
          <p:nvPr/>
        </p:nvPicPr>
        <p:blipFill>
          <a:blip r:embed="rId3"/>
          <a:stretch>
            <a:fillRect/>
          </a:stretch>
        </p:blipFill>
        <p:spPr>
          <a:xfrm>
            <a:off x="2994130" y="4234667"/>
            <a:ext cx="493819" cy="481626"/>
          </a:xfrm>
          <a:prstGeom prst="rect">
            <a:avLst/>
          </a:prstGeom>
        </p:spPr>
      </p:pic>
      <p:pic>
        <p:nvPicPr>
          <p:cNvPr id="25" name="Picture 24">
            <a:extLst>
              <a:ext uri="{FF2B5EF4-FFF2-40B4-BE49-F238E27FC236}">
                <a16:creationId xmlns:a16="http://schemas.microsoft.com/office/drawing/2014/main" id="{B79AA5FB-18F2-4E6B-9A50-661C15F76016}"/>
              </a:ext>
            </a:extLst>
          </p:cNvPr>
          <p:cNvPicPr>
            <a:picLocks noChangeAspect="1"/>
          </p:cNvPicPr>
          <p:nvPr/>
        </p:nvPicPr>
        <p:blipFill>
          <a:blip r:embed="rId3"/>
          <a:stretch>
            <a:fillRect/>
          </a:stretch>
        </p:blipFill>
        <p:spPr>
          <a:xfrm>
            <a:off x="3529128" y="5120746"/>
            <a:ext cx="493819" cy="481626"/>
          </a:xfrm>
          <a:prstGeom prst="rect">
            <a:avLst/>
          </a:prstGeom>
        </p:spPr>
      </p:pic>
      <p:pic>
        <p:nvPicPr>
          <p:cNvPr id="26" name="Picture 25">
            <a:extLst>
              <a:ext uri="{FF2B5EF4-FFF2-40B4-BE49-F238E27FC236}">
                <a16:creationId xmlns:a16="http://schemas.microsoft.com/office/drawing/2014/main" id="{6A2E1035-9A4D-46C7-8FF4-B55DBC34FBE7}"/>
              </a:ext>
            </a:extLst>
          </p:cNvPr>
          <p:cNvPicPr>
            <a:picLocks noChangeAspect="1"/>
          </p:cNvPicPr>
          <p:nvPr/>
        </p:nvPicPr>
        <p:blipFill>
          <a:blip r:embed="rId3"/>
          <a:stretch>
            <a:fillRect/>
          </a:stretch>
        </p:blipFill>
        <p:spPr>
          <a:xfrm>
            <a:off x="2282930" y="5044546"/>
            <a:ext cx="493819" cy="481626"/>
          </a:xfrm>
          <a:prstGeom prst="rect">
            <a:avLst/>
          </a:prstGeom>
        </p:spPr>
      </p:pic>
      <p:pic>
        <p:nvPicPr>
          <p:cNvPr id="27" name="Picture 26">
            <a:extLst>
              <a:ext uri="{FF2B5EF4-FFF2-40B4-BE49-F238E27FC236}">
                <a16:creationId xmlns:a16="http://schemas.microsoft.com/office/drawing/2014/main" id="{5763D24F-CD45-4FE4-A97D-B44EF5067821}"/>
              </a:ext>
            </a:extLst>
          </p:cNvPr>
          <p:cNvPicPr>
            <a:picLocks noChangeAspect="1"/>
          </p:cNvPicPr>
          <p:nvPr/>
        </p:nvPicPr>
        <p:blipFill>
          <a:blip r:embed="rId6"/>
          <a:stretch>
            <a:fillRect/>
          </a:stretch>
        </p:blipFill>
        <p:spPr>
          <a:xfrm>
            <a:off x="2673102" y="4577419"/>
            <a:ext cx="359695" cy="512108"/>
          </a:xfrm>
          <a:prstGeom prst="rect">
            <a:avLst/>
          </a:prstGeom>
        </p:spPr>
      </p:pic>
      <p:pic>
        <p:nvPicPr>
          <p:cNvPr id="28" name="Picture 27">
            <a:extLst>
              <a:ext uri="{FF2B5EF4-FFF2-40B4-BE49-F238E27FC236}">
                <a16:creationId xmlns:a16="http://schemas.microsoft.com/office/drawing/2014/main" id="{BC10FB2C-F2AD-40AF-909E-80EF2C33A643}"/>
              </a:ext>
            </a:extLst>
          </p:cNvPr>
          <p:cNvPicPr>
            <a:picLocks noChangeAspect="1"/>
          </p:cNvPicPr>
          <p:nvPr/>
        </p:nvPicPr>
        <p:blipFill>
          <a:blip r:embed="rId6"/>
          <a:stretch>
            <a:fillRect/>
          </a:stretch>
        </p:blipFill>
        <p:spPr>
          <a:xfrm rot="18213283">
            <a:off x="3400986" y="4575175"/>
            <a:ext cx="385068" cy="548232"/>
          </a:xfrm>
          <a:prstGeom prst="rect">
            <a:avLst/>
          </a:prstGeom>
        </p:spPr>
      </p:pic>
      <p:sp>
        <p:nvSpPr>
          <p:cNvPr id="33" name="Right Brace 32">
            <a:extLst>
              <a:ext uri="{FF2B5EF4-FFF2-40B4-BE49-F238E27FC236}">
                <a16:creationId xmlns:a16="http://schemas.microsoft.com/office/drawing/2014/main" id="{C0C763C1-0B6E-48FF-BA70-63AAFBDA6089}"/>
              </a:ext>
            </a:extLst>
          </p:cNvPr>
          <p:cNvSpPr/>
          <p:nvPr/>
        </p:nvSpPr>
        <p:spPr>
          <a:xfrm>
            <a:off x="8411431" y="365759"/>
            <a:ext cx="924560" cy="6380481"/>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0FA03A13-A928-48AD-9876-96A669928FFB}"/>
              </a:ext>
            </a:extLst>
          </p:cNvPr>
          <p:cNvSpPr txBox="1"/>
          <p:nvPr/>
        </p:nvSpPr>
        <p:spPr>
          <a:xfrm>
            <a:off x="9434402" y="3210579"/>
            <a:ext cx="1399742" cy="523220"/>
          </a:xfrm>
          <a:prstGeom prst="rect">
            <a:avLst/>
          </a:prstGeom>
          <a:noFill/>
        </p:spPr>
        <p:txBody>
          <a:bodyPr wrap="none" rtlCol="0">
            <a:spAutoFit/>
          </a:bodyPr>
          <a:lstStyle/>
          <a:p>
            <a:r>
              <a:rPr lang="en-US" sz="2800" b="1" dirty="0">
                <a:solidFill>
                  <a:srgbClr val="00B0F0"/>
                </a:solidFill>
              </a:rPr>
              <a:t>Main BT</a:t>
            </a:r>
          </a:p>
        </p:txBody>
      </p:sp>
      <p:sp>
        <p:nvSpPr>
          <p:cNvPr id="36" name="Right Brace 35">
            <a:extLst>
              <a:ext uri="{FF2B5EF4-FFF2-40B4-BE49-F238E27FC236}">
                <a16:creationId xmlns:a16="http://schemas.microsoft.com/office/drawing/2014/main" id="{DE3400DA-F751-4975-AFC9-5F08E9CB23A5}"/>
              </a:ext>
            </a:extLst>
          </p:cNvPr>
          <p:cNvSpPr/>
          <p:nvPr/>
        </p:nvSpPr>
        <p:spPr>
          <a:xfrm>
            <a:off x="6248400" y="771575"/>
            <a:ext cx="189846" cy="175826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TextBox 36">
            <a:extLst>
              <a:ext uri="{FF2B5EF4-FFF2-40B4-BE49-F238E27FC236}">
                <a16:creationId xmlns:a16="http://schemas.microsoft.com/office/drawing/2014/main" id="{CC29F435-7D30-4FC4-9E84-F68A21E3EAAE}"/>
              </a:ext>
            </a:extLst>
          </p:cNvPr>
          <p:cNvSpPr txBox="1"/>
          <p:nvPr/>
        </p:nvSpPr>
        <p:spPr>
          <a:xfrm>
            <a:off x="6423134" y="1421394"/>
            <a:ext cx="495649" cy="461665"/>
          </a:xfrm>
          <a:prstGeom prst="rect">
            <a:avLst/>
          </a:prstGeom>
          <a:noFill/>
        </p:spPr>
        <p:txBody>
          <a:bodyPr wrap="none" rtlCol="0">
            <a:spAutoFit/>
          </a:bodyPr>
          <a:lstStyle/>
          <a:p>
            <a:r>
              <a:rPr lang="en-US" sz="2400" b="1" dirty="0"/>
              <a:t>BT</a:t>
            </a:r>
            <a:endParaRPr lang="en-US" b="1" dirty="0"/>
          </a:p>
        </p:txBody>
      </p:sp>
      <p:sp>
        <p:nvSpPr>
          <p:cNvPr id="40" name="TextBox 39">
            <a:extLst>
              <a:ext uri="{FF2B5EF4-FFF2-40B4-BE49-F238E27FC236}">
                <a16:creationId xmlns:a16="http://schemas.microsoft.com/office/drawing/2014/main" id="{25FD691D-19A3-4F0A-9766-A6536BBEC8E5}"/>
              </a:ext>
            </a:extLst>
          </p:cNvPr>
          <p:cNvSpPr txBox="1"/>
          <p:nvPr/>
        </p:nvSpPr>
        <p:spPr>
          <a:xfrm>
            <a:off x="6947730" y="1500890"/>
            <a:ext cx="1585896" cy="369332"/>
          </a:xfrm>
          <a:prstGeom prst="rect">
            <a:avLst/>
          </a:prstGeom>
          <a:noFill/>
        </p:spPr>
        <p:txBody>
          <a:bodyPr wrap="square" rtlCol="0">
            <a:spAutoFit/>
          </a:bodyPr>
          <a:lstStyle/>
          <a:p>
            <a:r>
              <a:rPr lang="en-US" dirty="0">
                <a:highlight>
                  <a:srgbClr val="00FF00"/>
                </a:highlight>
              </a:rPr>
              <a:t>(For synonyms)</a:t>
            </a:r>
          </a:p>
        </p:txBody>
      </p:sp>
      <p:sp>
        <p:nvSpPr>
          <p:cNvPr id="42" name="TextBox 41">
            <a:extLst>
              <a:ext uri="{FF2B5EF4-FFF2-40B4-BE49-F238E27FC236}">
                <a16:creationId xmlns:a16="http://schemas.microsoft.com/office/drawing/2014/main" id="{1B65C4C1-528E-44ED-A41B-7C5B3ED8C785}"/>
              </a:ext>
            </a:extLst>
          </p:cNvPr>
          <p:cNvSpPr txBox="1"/>
          <p:nvPr/>
        </p:nvSpPr>
        <p:spPr>
          <a:xfrm>
            <a:off x="9547132" y="3604264"/>
            <a:ext cx="1210139" cy="369332"/>
          </a:xfrm>
          <a:prstGeom prst="rect">
            <a:avLst/>
          </a:prstGeom>
          <a:noFill/>
        </p:spPr>
        <p:txBody>
          <a:bodyPr wrap="none" rtlCol="0">
            <a:spAutoFit/>
          </a:bodyPr>
          <a:lstStyle/>
          <a:p>
            <a:r>
              <a:rPr lang="en-US" dirty="0">
                <a:highlight>
                  <a:srgbClr val="00FF00"/>
                </a:highlight>
              </a:rPr>
              <a:t>(For words)</a:t>
            </a:r>
          </a:p>
        </p:txBody>
      </p:sp>
      <p:sp>
        <p:nvSpPr>
          <p:cNvPr id="2" name="TextBox 1">
            <a:extLst>
              <a:ext uri="{FF2B5EF4-FFF2-40B4-BE49-F238E27FC236}">
                <a16:creationId xmlns:a16="http://schemas.microsoft.com/office/drawing/2014/main" id="{DF90B293-6945-4BFF-AAAD-8837ECEB096A}"/>
              </a:ext>
            </a:extLst>
          </p:cNvPr>
          <p:cNvSpPr txBox="1"/>
          <p:nvPr/>
        </p:nvSpPr>
        <p:spPr>
          <a:xfrm flipH="1">
            <a:off x="5581034" y="362206"/>
            <a:ext cx="1453005" cy="369332"/>
          </a:xfrm>
          <a:prstGeom prst="rect">
            <a:avLst/>
          </a:prstGeom>
          <a:noFill/>
        </p:spPr>
        <p:txBody>
          <a:bodyPr wrap="square" rtlCol="0">
            <a:spAutoFit/>
          </a:bodyPr>
          <a:lstStyle/>
          <a:p>
            <a:r>
              <a:rPr lang="en-US" dirty="0"/>
              <a:t>WORD</a:t>
            </a:r>
          </a:p>
        </p:txBody>
      </p:sp>
      <p:sp>
        <p:nvSpPr>
          <p:cNvPr id="29" name="TextBox 28">
            <a:extLst>
              <a:ext uri="{FF2B5EF4-FFF2-40B4-BE49-F238E27FC236}">
                <a16:creationId xmlns:a16="http://schemas.microsoft.com/office/drawing/2014/main" id="{788FDC0D-5069-41A2-8CF4-BDD45844491A}"/>
              </a:ext>
            </a:extLst>
          </p:cNvPr>
          <p:cNvSpPr txBox="1"/>
          <p:nvPr/>
        </p:nvSpPr>
        <p:spPr>
          <a:xfrm flipH="1">
            <a:off x="2761446" y="3775787"/>
            <a:ext cx="1453005" cy="369332"/>
          </a:xfrm>
          <a:prstGeom prst="rect">
            <a:avLst/>
          </a:prstGeom>
          <a:noFill/>
        </p:spPr>
        <p:txBody>
          <a:bodyPr wrap="square" rtlCol="0">
            <a:spAutoFit/>
          </a:bodyPr>
          <a:lstStyle/>
          <a:p>
            <a:r>
              <a:rPr lang="en-US" dirty="0"/>
              <a:t>WORD</a:t>
            </a:r>
          </a:p>
        </p:txBody>
      </p:sp>
    </p:spTree>
    <p:extLst>
      <p:ext uri="{BB962C8B-B14F-4D97-AF65-F5344CB8AC3E}">
        <p14:creationId xmlns:p14="http://schemas.microsoft.com/office/powerpoint/2010/main" val="1925403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A77F9D-3E8F-4F2F-AB2F-5F23651F406C}"/>
              </a:ext>
            </a:extLst>
          </p:cNvPr>
          <p:cNvSpPr txBox="1"/>
          <p:nvPr/>
        </p:nvSpPr>
        <p:spPr>
          <a:xfrm>
            <a:off x="1743959" y="2253006"/>
            <a:ext cx="5074146" cy="3693319"/>
          </a:xfrm>
          <a:prstGeom prst="rect">
            <a:avLst/>
          </a:prstGeom>
          <a:noFill/>
        </p:spPr>
        <p:txBody>
          <a:bodyPr wrap="none" rtlCol="0">
            <a:spAutoFit/>
          </a:bodyPr>
          <a:lstStyle/>
          <a:p>
            <a:r>
              <a:rPr lang="en-US" dirty="0">
                <a:highlight>
                  <a:srgbClr val="00FF00"/>
                </a:highlight>
              </a:rPr>
              <a:t>void </a:t>
            </a:r>
            <a:r>
              <a:rPr lang="en-US" dirty="0" err="1">
                <a:highlight>
                  <a:srgbClr val="00FF00"/>
                </a:highlight>
              </a:rPr>
              <a:t>words_having_synonym</a:t>
            </a:r>
            <a:r>
              <a:rPr lang="en-US" dirty="0">
                <a:highlight>
                  <a:srgbClr val="00FF00"/>
                </a:highlight>
              </a:rPr>
              <a:t>(</a:t>
            </a:r>
            <a:r>
              <a:rPr lang="en-US" dirty="0" err="1">
                <a:highlight>
                  <a:srgbClr val="00FF00"/>
                </a:highlight>
              </a:rPr>
              <a:t>Main_BT</a:t>
            </a:r>
            <a:r>
              <a:rPr lang="en-US" dirty="0">
                <a:highlight>
                  <a:srgbClr val="00FF00"/>
                </a:highlight>
              </a:rPr>
              <a:t> </a:t>
            </a:r>
            <a:r>
              <a:rPr lang="en-US" dirty="0" err="1">
                <a:highlight>
                  <a:srgbClr val="00FF00"/>
                </a:highlight>
              </a:rPr>
              <a:t>root,char</a:t>
            </a:r>
            <a:r>
              <a:rPr lang="en-US" dirty="0">
                <a:highlight>
                  <a:srgbClr val="00FF00"/>
                </a:highlight>
              </a:rPr>
              <a:t>* key)</a:t>
            </a:r>
          </a:p>
          <a:p>
            <a:r>
              <a:rPr lang="en-US" dirty="0">
                <a:highlight>
                  <a:srgbClr val="00FF00"/>
                </a:highlight>
              </a:rPr>
              <a:t>{</a:t>
            </a:r>
          </a:p>
          <a:p>
            <a:r>
              <a:rPr lang="en-US" dirty="0"/>
              <a:t>    if (root ==NULL) return;</a:t>
            </a:r>
          </a:p>
          <a:p>
            <a:r>
              <a:rPr lang="en-US" dirty="0"/>
              <a:t>    </a:t>
            </a:r>
            <a:r>
              <a:rPr lang="en-US" dirty="0" err="1"/>
              <a:t>words_having_synonym</a:t>
            </a:r>
            <a:r>
              <a:rPr lang="en-US" dirty="0"/>
              <a:t>(root -&gt;</a:t>
            </a:r>
            <a:r>
              <a:rPr lang="en-US" dirty="0" err="1"/>
              <a:t>left,key</a:t>
            </a:r>
            <a:r>
              <a:rPr lang="en-US" dirty="0"/>
              <a:t>);</a:t>
            </a:r>
          </a:p>
          <a:p>
            <a:endParaRPr lang="en-US" dirty="0"/>
          </a:p>
          <a:p>
            <a:endParaRPr lang="en-US" dirty="0"/>
          </a:p>
          <a:p>
            <a:r>
              <a:rPr lang="en-US" dirty="0"/>
              <a:t>    if(</a:t>
            </a:r>
            <a:r>
              <a:rPr lang="en-US" dirty="0" err="1"/>
              <a:t>search_in_synonyms</a:t>
            </a:r>
            <a:r>
              <a:rPr lang="en-US" dirty="0"/>
              <a:t>(root-&gt;</a:t>
            </a:r>
            <a:r>
              <a:rPr lang="en-US" dirty="0" err="1"/>
              <a:t>synonyms,key</a:t>
            </a:r>
            <a:r>
              <a:rPr lang="en-US" dirty="0"/>
              <a:t>) == 1)</a:t>
            </a:r>
          </a:p>
          <a:p>
            <a:r>
              <a:rPr lang="en-US" dirty="0"/>
              <a:t>   </a:t>
            </a:r>
            <a:r>
              <a:rPr lang="en-US" dirty="0">
                <a:highlight>
                  <a:srgbClr val="FFFF00"/>
                </a:highlight>
              </a:rPr>
              <a:t> {</a:t>
            </a:r>
          </a:p>
          <a:p>
            <a:r>
              <a:rPr lang="en-US" dirty="0"/>
              <a:t>        printf("%s-",root-&gt;</a:t>
            </a:r>
            <a:r>
              <a:rPr lang="en-US" dirty="0" err="1"/>
              <a:t>val</a:t>
            </a:r>
            <a:r>
              <a:rPr lang="en-US" dirty="0"/>
              <a:t>);</a:t>
            </a:r>
          </a:p>
          <a:p>
            <a:r>
              <a:rPr lang="en-US" dirty="0"/>
              <a:t>    </a:t>
            </a:r>
            <a:r>
              <a:rPr lang="en-US" dirty="0">
                <a:highlight>
                  <a:srgbClr val="FFFF00"/>
                </a:highlight>
              </a:rPr>
              <a:t>}</a:t>
            </a:r>
          </a:p>
          <a:p>
            <a:endParaRPr lang="en-US" dirty="0"/>
          </a:p>
          <a:p>
            <a:r>
              <a:rPr lang="en-US" dirty="0"/>
              <a:t>    </a:t>
            </a:r>
            <a:r>
              <a:rPr lang="en-US" dirty="0" err="1"/>
              <a:t>words_having_synonym</a:t>
            </a:r>
            <a:r>
              <a:rPr lang="en-US" dirty="0"/>
              <a:t>(root -&gt;</a:t>
            </a:r>
            <a:r>
              <a:rPr lang="en-US" dirty="0" err="1"/>
              <a:t>right,key</a:t>
            </a:r>
            <a:r>
              <a:rPr lang="en-US" dirty="0"/>
              <a:t>);</a:t>
            </a:r>
          </a:p>
          <a:p>
            <a:r>
              <a:rPr lang="en-US" dirty="0">
                <a:highlight>
                  <a:srgbClr val="00FF00"/>
                </a:highlight>
              </a:rPr>
              <a:t>}</a:t>
            </a:r>
          </a:p>
        </p:txBody>
      </p:sp>
      <p:sp>
        <p:nvSpPr>
          <p:cNvPr id="6" name="TextBox 5">
            <a:extLst>
              <a:ext uri="{FF2B5EF4-FFF2-40B4-BE49-F238E27FC236}">
                <a16:creationId xmlns:a16="http://schemas.microsoft.com/office/drawing/2014/main" id="{BA5040BF-3455-41B7-8972-5F0BBC05371A}"/>
              </a:ext>
            </a:extLst>
          </p:cNvPr>
          <p:cNvSpPr txBox="1"/>
          <p:nvPr/>
        </p:nvSpPr>
        <p:spPr>
          <a:xfrm>
            <a:off x="1244338" y="775678"/>
            <a:ext cx="10353925" cy="1477328"/>
          </a:xfrm>
          <a:prstGeom prst="rect">
            <a:avLst/>
          </a:prstGeom>
          <a:noFill/>
        </p:spPr>
        <p:txBody>
          <a:bodyPr wrap="none" rtlCol="0">
            <a:spAutoFit/>
          </a:bodyPr>
          <a:lstStyle/>
          <a:p>
            <a:r>
              <a:rPr lang="en-US" dirty="0"/>
              <a:t>The function </a:t>
            </a:r>
            <a:r>
              <a:rPr lang="en-US" dirty="0" err="1">
                <a:solidFill>
                  <a:srgbClr val="FF0000"/>
                </a:solidFill>
                <a:highlight>
                  <a:srgbClr val="00FFFF"/>
                </a:highlight>
              </a:rPr>
              <a:t>words_having_synonym</a:t>
            </a:r>
            <a:r>
              <a:rPr lang="en-US" dirty="0">
                <a:solidFill>
                  <a:srgbClr val="FF0000"/>
                </a:solidFill>
                <a:highlight>
                  <a:srgbClr val="00FFFF"/>
                </a:highlight>
              </a:rPr>
              <a:t> </a:t>
            </a:r>
            <a:r>
              <a:rPr lang="en-US" dirty="0"/>
              <a:t>searches for a specific certain </a:t>
            </a:r>
            <a:r>
              <a:rPr lang="en-US" dirty="0">
                <a:solidFill>
                  <a:srgbClr val="FF0000"/>
                </a:solidFill>
                <a:highlight>
                  <a:srgbClr val="00FFFF"/>
                </a:highlight>
              </a:rPr>
              <a:t>key</a:t>
            </a:r>
            <a:r>
              <a:rPr lang="en-US" dirty="0"/>
              <a:t> in a </a:t>
            </a:r>
            <a:r>
              <a:rPr lang="en-US" dirty="0">
                <a:solidFill>
                  <a:srgbClr val="FF0000"/>
                </a:solidFill>
                <a:highlight>
                  <a:srgbClr val="00FFFF"/>
                </a:highlight>
              </a:rPr>
              <a:t>synonyms BT</a:t>
            </a:r>
          </a:p>
          <a:p>
            <a:r>
              <a:rPr lang="en-US" dirty="0"/>
              <a:t>Then in the function </a:t>
            </a:r>
            <a:r>
              <a:rPr lang="en-US" dirty="0" err="1">
                <a:solidFill>
                  <a:srgbClr val="FF0000"/>
                </a:solidFill>
                <a:highlight>
                  <a:srgbClr val="00FFFF"/>
                </a:highlight>
              </a:rPr>
              <a:t>words_having_synonym</a:t>
            </a:r>
            <a:r>
              <a:rPr lang="en-US" dirty="0">
                <a:solidFill>
                  <a:srgbClr val="FF0000"/>
                </a:solidFill>
                <a:highlight>
                  <a:srgbClr val="00FFFF"/>
                </a:highlight>
              </a:rPr>
              <a:t> </a:t>
            </a:r>
            <a:r>
              <a:rPr lang="en-US" dirty="0"/>
              <a:t>we will recursively iterate over the </a:t>
            </a:r>
            <a:r>
              <a:rPr lang="en-US" dirty="0">
                <a:solidFill>
                  <a:srgbClr val="FF0000"/>
                </a:solidFill>
                <a:highlight>
                  <a:srgbClr val="00FFFF"/>
                </a:highlight>
              </a:rPr>
              <a:t>nodes</a:t>
            </a:r>
            <a:r>
              <a:rPr lang="en-US" dirty="0"/>
              <a:t> of the </a:t>
            </a:r>
            <a:r>
              <a:rPr lang="en-US" dirty="0" err="1">
                <a:solidFill>
                  <a:srgbClr val="FF0000"/>
                </a:solidFill>
                <a:highlight>
                  <a:srgbClr val="00FFFF"/>
                </a:highlight>
              </a:rPr>
              <a:t>Main_BT</a:t>
            </a:r>
            <a:endParaRPr lang="en-US" dirty="0">
              <a:solidFill>
                <a:srgbClr val="FF0000"/>
              </a:solidFill>
              <a:highlight>
                <a:srgbClr val="00FFFF"/>
              </a:highlight>
            </a:endParaRPr>
          </a:p>
          <a:p>
            <a:r>
              <a:rPr lang="en-US" dirty="0"/>
              <a:t>and in every iteration we will check if the </a:t>
            </a:r>
            <a:r>
              <a:rPr lang="en-US" dirty="0">
                <a:solidFill>
                  <a:srgbClr val="FF0000"/>
                </a:solidFill>
                <a:highlight>
                  <a:srgbClr val="00FFFF"/>
                </a:highlight>
              </a:rPr>
              <a:t>synonyms BT </a:t>
            </a:r>
            <a:r>
              <a:rPr lang="en-US" dirty="0"/>
              <a:t>contained in this node include the specified </a:t>
            </a:r>
            <a:r>
              <a:rPr lang="en-US" dirty="0">
                <a:solidFill>
                  <a:srgbClr val="FF0000"/>
                </a:solidFill>
                <a:highlight>
                  <a:srgbClr val="00FFFF"/>
                </a:highlight>
              </a:rPr>
              <a:t>key</a:t>
            </a:r>
            <a:r>
              <a:rPr lang="en-US" dirty="0"/>
              <a:t> </a:t>
            </a:r>
          </a:p>
          <a:p>
            <a:r>
              <a:rPr lang="en-US" dirty="0"/>
              <a:t>Through the function </a:t>
            </a:r>
            <a:r>
              <a:rPr lang="en-US" dirty="0" err="1">
                <a:solidFill>
                  <a:srgbClr val="FF0000"/>
                </a:solidFill>
                <a:highlight>
                  <a:srgbClr val="00FFFF"/>
                </a:highlight>
              </a:rPr>
              <a:t>words_having_synonym</a:t>
            </a:r>
            <a:r>
              <a:rPr lang="en-US" dirty="0"/>
              <a:t> , if it is available then we are going to print the value of this </a:t>
            </a:r>
            <a:r>
              <a:rPr lang="en-US" dirty="0">
                <a:solidFill>
                  <a:srgbClr val="FF0000"/>
                </a:solidFill>
                <a:highlight>
                  <a:srgbClr val="00FFFF"/>
                </a:highlight>
              </a:rPr>
              <a:t>node</a:t>
            </a:r>
          </a:p>
          <a:p>
            <a:endParaRPr lang="en-US" dirty="0"/>
          </a:p>
        </p:txBody>
      </p:sp>
      <p:sp>
        <p:nvSpPr>
          <p:cNvPr id="7" name="TextBox 6">
            <a:extLst>
              <a:ext uri="{FF2B5EF4-FFF2-40B4-BE49-F238E27FC236}">
                <a16:creationId xmlns:a16="http://schemas.microsoft.com/office/drawing/2014/main" id="{552C9218-10FF-44B7-BD69-45B0F83B93FE}"/>
              </a:ext>
            </a:extLst>
          </p:cNvPr>
          <p:cNvSpPr txBox="1"/>
          <p:nvPr/>
        </p:nvSpPr>
        <p:spPr>
          <a:xfrm>
            <a:off x="4562573" y="266879"/>
            <a:ext cx="1467068" cy="461665"/>
          </a:xfrm>
          <a:prstGeom prst="rect">
            <a:avLst/>
          </a:prstGeom>
          <a:noFill/>
        </p:spPr>
        <p:txBody>
          <a:bodyPr wrap="none" rtlCol="0">
            <a:spAutoFit/>
          </a:bodyPr>
          <a:lstStyle/>
          <a:p>
            <a:r>
              <a:rPr lang="en-US" sz="2400" b="1" u="sng" dirty="0">
                <a:solidFill>
                  <a:schemeClr val="accent1">
                    <a:lumMod val="75000"/>
                  </a:schemeClr>
                </a:solidFill>
                <a:effectLst>
                  <a:outerShdw blurRad="38100" dist="38100" dir="2700000" algn="tl">
                    <a:srgbClr val="000000">
                      <a:alpha val="43137"/>
                    </a:srgbClr>
                  </a:outerShdw>
                </a:effectLst>
              </a:rPr>
              <a:t>Algorithm</a:t>
            </a:r>
            <a:endParaRPr lang="en-US" b="1" u="sng"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18168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6FB66D-DC89-4D7E-BE95-FCACA79048C6}"/>
              </a:ext>
            </a:extLst>
          </p:cNvPr>
          <p:cNvSpPr txBox="1"/>
          <p:nvPr/>
        </p:nvSpPr>
        <p:spPr>
          <a:xfrm>
            <a:off x="652210" y="1859339"/>
            <a:ext cx="11467626" cy="3139321"/>
          </a:xfrm>
          <a:prstGeom prst="rect">
            <a:avLst/>
          </a:prstGeom>
          <a:noFill/>
        </p:spPr>
        <p:txBody>
          <a:bodyPr wrap="none" rtlCol="0">
            <a:spAutoFit/>
          </a:bodyPr>
          <a:lstStyle/>
          <a:p>
            <a:r>
              <a:rPr lang="en-US" sz="2000" dirty="0"/>
              <a:t>In this algorithm we will implement a functionality similar to hash maps but we are going to use </a:t>
            </a:r>
          </a:p>
          <a:p>
            <a:r>
              <a:rPr lang="en-US" sz="2000" dirty="0">
                <a:solidFill>
                  <a:srgbClr val="FF0000"/>
                </a:solidFill>
                <a:highlight>
                  <a:srgbClr val="00FFFF"/>
                </a:highlight>
              </a:rPr>
              <a:t>Linked list instead</a:t>
            </a:r>
            <a:r>
              <a:rPr lang="en-US" sz="2000" dirty="0"/>
              <a:t> . Basically we will store a </a:t>
            </a:r>
            <a:r>
              <a:rPr lang="en-US" sz="2000" dirty="0">
                <a:solidFill>
                  <a:srgbClr val="FF0000"/>
                </a:solidFill>
                <a:highlight>
                  <a:srgbClr val="00FFFF"/>
                </a:highlight>
              </a:rPr>
              <a:t>synonym</a:t>
            </a:r>
            <a:r>
              <a:rPr lang="en-US" sz="2000" dirty="0"/>
              <a:t> and the </a:t>
            </a:r>
            <a:r>
              <a:rPr lang="en-US" sz="2000" dirty="0">
                <a:solidFill>
                  <a:srgbClr val="FF0000"/>
                </a:solidFill>
                <a:highlight>
                  <a:srgbClr val="00FFFF"/>
                </a:highlight>
              </a:rPr>
              <a:t>number</a:t>
            </a:r>
            <a:r>
              <a:rPr lang="en-US" sz="2000" dirty="0"/>
              <a:t> of repetitions of this </a:t>
            </a:r>
            <a:r>
              <a:rPr lang="en-US" sz="2000" dirty="0">
                <a:solidFill>
                  <a:srgbClr val="FF0000"/>
                </a:solidFill>
                <a:highlight>
                  <a:srgbClr val="00FFFF"/>
                </a:highlight>
              </a:rPr>
              <a:t>synonym</a:t>
            </a:r>
            <a:r>
              <a:rPr lang="en-US" sz="2000" dirty="0"/>
              <a:t> in our Tree</a:t>
            </a:r>
          </a:p>
          <a:p>
            <a:r>
              <a:rPr lang="en-US" sz="2000" dirty="0"/>
              <a:t>In each</a:t>
            </a:r>
            <a:r>
              <a:rPr lang="en-US" sz="2000" dirty="0">
                <a:solidFill>
                  <a:srgbClr val="FF0000"/>
                </a:solidFill>
                <a:highlight>
                  <a:srgbClr val="00FFFF"/>
                </a:highlight>
              </a:rPr>
              <a:t> node </a:t>
            </a:r>
            <a:r>
              <a:rPr lang="en-US" sz="2000" dirty="0"/>
              <a:t>of the list.</a:t>
            </a:r>
          </a:p>
          <a:p>
            <a:r>
              <a:rPr lang="en-US" sz="2000" dirty="0"/>
              <a:t>If the </a:t>
            </a:r>
            <a:r>
              <a:rPr lang="en-US" sz="2000" dirty="0">
                <a:solidFill>
                  <a:srgbClr val="FF0000"/>
                </a:solidFill>
                <a:highlight>
                  <a:srgbClr val="00FFFF"/>
                </a:highlight>
              </a:rPr>
              <a:t>synonym</a:t>
            </a:r>
            <a:r>
              <a:rPr lang="en-US" sz="2000" dirty="0"/>
              <a:t> is not already existing in the list then that means this is the </a:t>
            </a:r>
            <a:r>
              <a:rPr lang="en-US" sz="2000" b="1" dirty="0">
                <a:effectLst>
                  <a:outerShdw blurRad="38100" dist="38100" dir="2700000" algn="tl">
                    <a:srgbClr val="000000">
                      <a:alpha val="43137"/>
                    </a:srgbClr>
                  </a:outerShdw>
                </a:effectLst>
              </a:rPr>
              <a:t>first</a:t>
            </a:r>
            <a:r>
              <a:rPr lang="en-US" sz="2000" dirty="0"/>
              <a:t> </a:t>
            </a:r>
            <a:r>
              <a:rPr lang="en-US" sz="2000" dirty="0" err="1"/>
              <a:t>occurence</a:t>
            </a:r>
            <a:r>
              <a:rPr lang="en-US" sz="2000" dirty="0"/>
              <a:t> of this </a:t>
            </a:r>
            <a:r>
              <a:rPr lang="en-US" sz="2000" dirty="0">
                <a:solidFill>
                  <a:srgbClr val="FF0000"/>
                </a:solidFill>
                <a:highlight>
                  <a:srgbClr val="00FFFF"/>
                </a:highlight>
              </a:rPr>
              <a:t>synonym</a:t>
            </a:r>
          </a:p>
          <a:p>
            <a:r>
              <a:rPr lang="en-US" sz="2000" dirty="0"/>
              <a:t>So  we will insert it to  our list and initialize the number of repetitions to </a:t>
            </a:r>
            <a:r>
              <a:rPr lang="en-US" sz="2000" b="1" dirty="0">
                <a:solidFill>
                  <a:srgbClr val="FF0000"/>
                </a:solidFill>
              </a:rPr>
              <a:t>zero</a:t>
            </a:r>
          </a:p>
          <a:p>
            <a:r>
              <a:rPr lang="en-US" sz="2000" dirty="0"/>
              <a:t>However, if the </a:t>
            </a:r>
            <a:r>
              <a:rPr lang="en-US" sz="2000" dirty="0">
                <a:solidFill>
                  <a:srgbClr val="FF0000"/>
                </a:solidFill>
                <a:highlight>
                  <a:srgbClr val="00FFFF"/>
                </a:highlight>
              </a:rPr>
              <a:t>element</a:t>
            </a:r>
            <a:r>
              <a:rPr lang="en-US" sz="2000" dirty="0"/>
              <a:t> is already in the list then that means it is being repeated thus we will increment </a:t>
            </a:r>
          </a:p>
          <a:p>
            <a:r>
              <a:rPr lang="en-US" sz="2000" dirty="0"/>
              <a:t>The </a:t>
            </a:r>
            <a:r>
              <a:rPr lang="en-US" sz="2000" dirty="0">
                <a:solidFill>
                  <a:srgbClr val="FF0000"/>
                </a:solidFill>
                <a:highlight>
                  <a:srgbClr val="00FFFF"/>
                </a:highlight>
              </a:rPr>
              <a:t>number</a:t>
            </a:r>
            <a:r>
              <a:rPr lang="en-US" sz="2000" dirty="0"/>
              <a:t> of repetitions. In the end we will </a:t>
            </a:r>
            <a:r>
              <a:rPr lang="en-US" sz="2000" dirty="0">
                <a:solidFill>
                  <a:srgbClr val="FF0000"/>
                </a:solidFill>
                <a:highlight>
                  <a:srgbClr val="00FFFF"/>
                </a:highlight>
              </a:rPr>
              <a:t>search</a:t>
            </a:r>
            <a:r>
              <a:rPr lang="en-US" sz="2000" dirty="0"/>
              <a:t> the whole list and </a:t>
            </a:r>
            <a:r>
              <a:rPr lang="en-US" sz="2000" b="1" dirty="0">
                <a:effectLst>
                  <a:outerShdw blurRad="38100" dist="38100" dir="2700000" algn="tl">
                    <a:srgbClr val="000000">
                      <a:alpha val="43137"/>
                    </a:srgbClr>
                  </a:outerShdw>
                </a:effectLst>
              </a:rPr>
              <a:t>return</a:t>
            </a:r>
            <a:r>
              <a:rPr lang="en-US" sz="2000" dirty="0"/>
              <a:t> the </a:t>
            </a:r>
            <a:r>
              <a:rPr lang="en-US" sz="2000" dirty="0">
                <a:solidFill>
                  <a:srgbClr val="FF0000"/>
                </a:solidFill>
                <a:highlight>
                  <a:srgbClr val="00FFFF"/>
                </a:highlight>
              </a:rPr>
              <a:t>synonym</a:t>
            </a:r>
            <a:r>
              <a:rPr lang="en-US" sz="2000" dirty="0"/>
              <a:t> that has the highest </a:t>
            </a:r>
          </a:p>
          <a:p>
            <a:r>
              <a:rPr lang="en-US" sz="2000" dirty="0">
                <a:solidFill>
                  <a:srgbClr val="FF0000"/>
                </a:solidFill>
                <a:highlight>
                  <a:srgbClr val="00FFFF"/>
                </a:highlight>
              </a:rPr>
              <a:t>number</a:t>
            </a:r>
            <a:r>
              <a:rPr lang="en-US" sz="2000" dirty="0"/>
              <a:t> of repetitions</a:t>
            </a:r>
          </a:p>
          <a:p>
            <a:endParaRPr lang="en-US" sz="2000" dirty="0"/>
          </a:p>
          <a:p>
            <a:endParaRPr lang="en-US" dirty="0"/>
          </a:p>
        </p:txBody>
      </p:sp>
      <p:sp>
        <p:nvSpPr>
          <p:cNvPr id="6" name="TextBox 5">
            <a:extLst>
              <a:ext uri="{FF2B5EF4-FFF2-40B4-BE49-F238E27FC236}">
                <a16:creationId xmlns:a16="http://schemas.microsoft.com/office/drawing/2014/main" id="{B5559072-3E1D-457A-9537-B2760333B0A3}"/>
              </a:ext>
            </a:extLst>
          </p:cNvPr>
          <p:cNvSpPr txBox="1"/>
          <p:nvPr/>
        </p:nvSpPr>
        <p:spPr>
          <a:xfrm>
            <a:off x="1423834" y="515204"/>
            <a:ext cx="8136266" cy="461665"/>
          </a:xfrm>
          <a:prstGeom prst="rect">
            <a:avLst/>
          </a:prstGeom>
          <a:noFill/>
        </p:spPr>
        <p:txBody>
          <a:bodyPr wrap="none" rtlCol="0">
            <a:spAutoFit/>
          </a:bodyPr>
          <a:lstStyle/>
          <a:p>
            <a:r>
              <a:rPr lang="en-US" sz="2400" dirty="0">
                <a:solidFill>
                  <a:srgbClr val="00B0F0"/>
                </a:solidFill>
              </a:rPr>
              <a:t>6- c. Find the most repeated word as a synonym in the dictionary</a:t>
            </a:r>
          </a:p>
        </p:txBody>
      </p:sp>
      <p:sp>
        <p:nvSpPr>
          <p:cNvPr id="7" name="TextBox 6">
            <a:extLst>
              <a:ext uri="{FF2B5EF4-FFF2-40B4-BE49-F238E27FC236}">
                <a16:creationId xmlns:a16="http://schemas.microsoft.com/office/drawing/2014/main" id="{D69012BF-D8AF-426B-9E75-969514767246}"/>
              </a:ext>
            </a:extLst>
          </p:cNvPr>
          <p:cNvSpPr txBox="1"/>
          <p:nvPr/>
        </p:nvSpPr>
        <p:spPr>
          <a:xfrm>
            <a:off x="4703975" y="1241539"/>
            <a:ext cx="1255472" cy="400110"/>
          </a:xfrm>
          <a:prstGeom prst="rect">
            <a:avLst/>
          </a:prstGeom>
          <a:noFill/>
        </p:spPr>
        <p:txBody>
          <a:bodyPr wrap="none" rtlCol="0">
            <a:spAutoFit/>
          </a:bodyPr>
          <a:lstStyle/>
          <a:p>
            <a:r>
              <a:rPr lang="en-US" sz="2000" b="1" u="sng" dirty="0">
                <a:solidFill>
                  <a:schemeClr val="accent1">
                    <a:lumMod val="75000"/>
                  </a:schemeClr>
                </a:solidFill>
                <a:effectLst>
                  <a:outerShdw blurRad="38100" dist="38100" dir="2700000" algn="tl">
                    <a:srgbClr val="000000">
                      <a:alpha val="43137"/>
                    </a:srgbClr>
                  </a:outerShdw>
                </a:effectLst>
              </a:rPr>
              <a:t>Algorithm</a:t>
            </a:r>
            <a:endParaRPr lang="en-US" dirty="0"/>
          </a:p>
        </p:txBody>
      </p:sp>
    </p:spTree>
    <p:extLst>
      <p:ext uri="{BB962C8B-B14F-4D97-AF65-F5344CB8AC3E}">
        <p14:creationId xmlns:p14="http://schemas.microsoft.com/office/powerpoint/2010/main" val="339911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9EB592-2B11-47F5-8354-893B220A80A3}"/>
              </a:ext>
            </a:extLst>
          </p:cNvPr>
          <p:cNvSpPr txBox="1"/>
          <p:nvPr/>
        </p:nvSpPr>
        <p:spPr>
          <a:xfrm>
            <a:off x="3299381" y="1826443"/>
            <a:ext cx="7220932" cy="4401205"/>
          </a:xfrm>
          <a:prstGeom prst="rect">
            <a:avLst/>
          </a:prstGeom>
          <a:noFill/>
        </p:spPr>
        <p:txBody>
          <a:bodyPr wrap="square" rtlCol="0">
            <a:spAutoFit/>
          </a:bodyPr>
          <a:lstStyle/>
          <a:p>
            <a:r>
              <a:rPr lang="en-US" sz="2000" dirty="0" err="1">
                <a:highlight>
                  <a:srgbClr val="00FF00"/>
                </a:highlight>
              </a:rPr>
              <a:t>voidsearch_and_increment</a:t>
            </a:r>
            <a:r>
              <a:rPr lang="en-US" sz="2000" dirty="0">
                <a:highlight>
                  <a:srgbClr val="00FF00"/>
                </a:highlight>
              </a:rPr>
              <a:t>(List*</a:t>
            </a:r>
            <a:r>
              <a:rPr lang="en-US" sz="2000" dirty="0" err="1">
                <a:highlight>
                  <a:srgbClr val="00FF00"/>
                </a:highlight>
              </a:rPr>
              <a:t>l,char</a:t>
            </a:r>
            <a:r>
              <a:rPr lang="en-US" sz="2000" dirty="0">
                <a:highlight>
                  <a:srgbClr val="00FF00"/>
                </a:highlight>
              </a:rPr>
              <a:t>* x)</a:t>
            </a:r>
            <a:br>
              <a:rPr lang="en-US" sz="2000" dirty="0">
                <a:highlight>
                  <a:srgbClr val="00FF00"/>
                </a:highlight>
              </a:rPr>
            </a:br>
            <a:r>
              <a:rPr lang="en-US" sz="2000" dirty="0">
                <a:highlight>
                  <a:srgbClr val="00FF00"/>
                </a:highlight>
              </a:rPr>
              <a:t>{</a:t>
            </a:r>
            <a:br>
              <a:rPr lang="en-US" sz="2000" dirty="0"/>
            </a:br>
            <a:r>
              <a:rPr lang="en-US" sz="2000" dirty="0" err="1"/>
              <a:t>LLNode</a:t>
            </a:r>
            <a:r>
              <a:rPr lang="en-US" sz="2000" dirty="0"/>
              <a:t>* temp = l-&gt;head;</a:t>
            </a:r>
          </a:p>
          <a:p>
            <a:r>
              <a:rPr lang="en-US" sz="2000" dirty="0"/>
              <a:t>while(temp != NULL)</a:t>
            </a:r>
            <a:br>
              <a:rPr lang="en-US" sz="2000" dirty="0"/>
            </a:br>
            <a:r>
              <a:rPr lang="en-US" sz="2000" dirty="0">
                <a:highlight>
                  <a:srgbClr val="FFFF00"/>
                </a:highlight>
              </a:rPr>
              <a:t>{</a:t>
            </a:r>
            <a:br>
              <a:rPr lang="en-US" sz="2000" dirty="0"/>
            </a:br>
            <a:r>
              <a:rPr lang="en-US" sz="2000" dirty="0"/>
              <a:t>if(</a:t>
            </a:r>
            <a:r>
              <a:rPr lang="en-US" sz="2000" dirty="0" err="1"/>
              <a:t>strcmp</a:t>
            </a:r>
            <a:r>
              <a:rPr lang="en-US" sz="2000" dirty="0"/>
              <a:t>(temp-&gt;</a:t>
            </a:r>
            <a:r>
              <a:rPr lang="en-US" sz="2000" dirty="0" err="1"/>
              <a:t>e,x</a:t>
            </a:r>
            <a:r>
              <a:rPr lang="en-US" sz="2000" dirty="0"/>
              <a:t>) == 0)</a:t>
            </a:r>
            <a:br>
              <a:rPr lang="en-US" sz="2000" dirty="0"/>
            </a:br>
            <a:r>
              <a:rPr lang="en-US" sz="2000" dirty="0">
                <a:highlight>
                  <a:srgbClr val="00FFFF"/>
                </a:highlight>
              </a:rPr>
              <a:t>{</a:t>
            </a:r>
            <a:br>
              <a:rPr lang="en-US" sz="2000" dirty="0"/>
            </a:br>
            <a:r>
              <a:rPr lang="en-US" sz="2000" dirty="0"/>
              <a:t>temp-&gt;repetition += 1;</a:t>
            </a:r>
            <a:br>
              <a:rPr lang="en-US" sz="2000" dirty="0"/>
            </a:br>
            <a:r>
              <a:rPr lang="en-US" sz="2000" dirty="0"/>
              <a:t>return;</a:t>
            </a:r>
            <a:br>
              <a:rPr lang="en-US" sz="2000" dirty="0"/>
            </a:br>
            <a:r>
              <a:rPr lang="en-US" sz="2000" dirty="0">
                <a:highlight>
                  <a:srgbClr val="00FFFF"/>
                </a:highlight>
              </a:rPr>
              <a:t>}</a:t>
            </a:r>
            <a:br>
              <a:rPr lang="en-US" sz="2000" dirty="0"/>
            </a:br>
            <a:r>
              <a:rPr lang="en-US" sz="2000" dirty="0"/>
              <a:t>temp = temp-&gt;next;</a:t>
            </a:r>
            <a:br>
              <a:rPr lang="en-US" sz="2000" dirty="0"/>
            </a:br>
            <a:r>
              <a:rPr lang="en-US" sz="2000" dirty="0">
                <a:highlight>
                  <a:srgbClr val="FFFF00"/>
                </a:highlight>
              </a:rPr>
              <a:t>}</a:t>
            </a:r>
            <a:br>
              <a:rPr lang="en-US" sz="2000" dirty="0"/>
            </a:br>
            <a:r>
              <a:rPr lang="en-US" sz="2000" dirty="0" err="1"/>
              <a:t>insertTail</a:t>
            </a:r>
            <a:r>
              <a:rPr lang="en-US" sz="2000" dirty="0"/>
              <a:t>(</a:t>
            </a:r>
            <a:r>
              <a:rPr lang="en-US" sz="2000" dirty="0" err="1"/>
              <a:t>l,x</a:t>
            </a:r>
            <a:r>
              <a:rPr lang="en-US" sz="2000" dirty="0"/>
              <a:t>);</a:t>
            </a:r>
            <a:br>
              <a:rPr lang="en-US" sz="2000" dirty="0">
                <a:highlight>
                  <a:srgbClr val="00FF00"/>
                </a:highlight>
              </a:rPr>
            </a:br>
            <a:r>
              <a:rPr lang="en-US" sz="2000" dirty="0">
                <a:highlight>
                  <a:srgbClr val="00FF00"/>
                </a:highlight>
              </a:rPr>
              <a:t>}</a:t>
            </a:r>
          </a:p>
        </p:txBody>
      </p:sp>
      <p:sp>
        <p:nvSpPr>
          <p:cNvPr id="6" name="TextBox 5">
            <a:extLst>
              <a:ext uri="{FF2B5EF4-FFF2-40B4-BE49-F238E27FC236}">
                <a16:creationId xmlns:a16="http://schemas.microsoft.com/office/drawing/2014/main" id="{98E1BA5C-10E6-44A9-A66D-2E12DC0E0990}"/>
              </a:ext>
            </a:extLst>
          </p:cNvPr>
          <p:cNvSpPr txBox="1"/>
          <p:nvPr/>
        </p:nvSpPr>
        <p:spPr>
          <a:xfrm>
            <a:off x="537328" y="530473"/>
            <a:ext cx="11150745" cy="984885"/>
          </a:xfrm>
          <a:prstGeom prst="rect">
            <a:avLst/>
          </a:prstGeom>
          <a:noFill/>
        </p:spPr>
        <p:txBody>
          <a:bodyPr wrap="none" rtlCol="0">
            <a:spAutoFit/>
          </a:bodyPr>
          <a:lstStyle/>
          <a:p>
            <a:r>
              <a:rPr lang="en-US" sz="2000" dirty="0"/>
              <a:t>Inserts a </a:t>
            </a:r>
            <a:r>
              <a:rPr lang="en-US" sz="2000" dirty="0">
                <a:solidFill>
                  <a:srgbClr val="FF0000"/>
                </a:solidFill>
                <a:highlight>
                  <a:srgbClr val="00FFFF"/>
                </a:highlight>
              </a:rPr>
              <a:t>new element</a:t>
            </a:r>
            <a:r>
              <a:rPr lang="en-US" sz="2000" dirty="0">
                <a:solidFill>
                  <a:srgbClr val="FF0000"/>
                </a:solidFill>
              </a:rPr>
              <a:t>  </a:t>
            </a:r>
            <a:r>
              <a:rPr lang="en-US" sz="2000" dirty="0"/>
              <a:t>into the list with repetitions </a:t>
            </a:r>
            <a:r>
              <a:rPr lang="en-US" sz="2000" b="1" dirty="0">
                <a:solidFill>
                  <a:srgbClr val="FF0000"/>
                </a:solidFill>
              </a:rPr>
              <a:t>equal zero </a:t>
            </a:r>
            <a:r>
              <a:rPr lang="en-US" sz="2000" dirty="0"/>
              <a:t>, or increments the </a:t>
            </a:r>
            <a:r>
              <a:rPr lang="en-US" sz="2000" dirty="0">
                <a:solidFill>
                  <a:srgbClr val="FF0000"/>
                </a:solidFill>
                <a:highlight>
                  <a:srgbClr val="00FFFF"/>
                </a:highlight>
              </a:rPr>
              <a:t>number </a:t>
            </a:r>
            <a:r>
              <a:rPr lang="en-US" sz="2000" dirty="0"/>
              <a:t>of repetitions of this</a:t>
            </a:r>
          </a:p>
          <a:p>
            <a:r>
              <a:rPr lang="en-US" sz="2000" dirty="0"/>
              <a:t> element if it already </a:t>
            </a:r>
            <a:r>
              <a:rPr lang="en-US" sz="2000" b="1" dirty="0">
                <a:effectLst>
                  <a:outerShdw blurRad="38100" dist="38100" dir="2700000" algn="tl">
                    <a:srgbClr val="000000">
                      <a:alpha val="43137"/>
                    </a:srgbClr>
                  </a:outerShdw>
                </a:effectLst>
              </a:rPr>
              <a:t>exists </a:t>
            </a:r>
          </a:p>
          <a:p>
            <a:endParaRPr lang="en-US" dirty="0"/>
          </a:p>
        </p:txBody>
      </p:sp>
    </p:spTree>
    <p:extLst>
      <p:ext uri="{BB962C8B-B14F-4D97-AF65-F5344CB8AC3E}">
        <p14:creationId xmlns:p14="http://schemas.microsoft.com/office/powerpoint/2010/main" val="1841719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7BB4F1-D116-45BF-9006-4CFD49387EE0}"/>
              </a:ext>
            </a:extLst>
          </p:cNvPr>
          <p:cNvSpPr txBox="1"/>
          <p:nvPr/>
        </p:nvSpPr>
        <p:spPr>
          <a:xfrm>
            <a:off x="2347274" y="1442301"/>
            <a:ext cx="3808800" cy="3139321"/>
          </a:xfrm>
          <a:prstGeom prst="rect">
            <a:avLst/>
          </a:prstGeom>
          <a:noFill/>
        </p:spPr>
        <p:txBody>
          <a:bodyPr wrap="none" rtlCol="0">
            <a:spAutoFit/>
          </a:bodyPr>
          <a:lstStyle/>
          <a:p>
            <a:r>
              <a:rPr lang="en-US" sz="2000" dirty="0">
                <a:highlight>
                  <a:srgbClr val="00FF00"/>
                </a:highlight>
              </a:rPr>
              <a:t>void </a:t>
            </a:r>
            <a:r>
              <a:rPr lang="en-US" sz="2000" dirty="0" err="1">
                <a:highlight>
                  <a:srgbClr val="00FF00"/>
                </a:highlight>
              </a:rPr>
              <a:t>synonyms_to_list</a:t>
            </a:r>
            <a:r>
              <a:rPr lang="en-US" sz="2000" dirty="0">
                <a:highlight>
                  <a:srgbClr val="00FF00"/>
                </a:highlight>
              </a:rPr>
              <a:t>(BT </a:t>
            </a:r>
            <a:r>
              <a:rPr lang="en-US" sz="2000" dirty="0" err="1">
                <a:highlight>
                  <a:srgbClr val="00FF00"/>
                </a:highlight>
              </a:rPr>
              <a:t>root,List</a:t>
            </a:r>
            <a:r>
              <a:rPr lang="en-US" sz="2000" dirty="0">
                <a:highlight>
                  <a:srgbClr val="00FF00"/>
                </a:highlight>
              </a:rPr>
              <a:t>* l)</a:t>
            </a:r>
            <a:br>
              <a:rPr lang="en-US" sz="2000" dirty="0">
                <a:highlight>
                  <a:srgbClr val="00FF00"/>
                </a:highlight>
              </a:rPr>
            </a:br>
            <a:r>
              <a:rPr lang="en-US" sz="2000" dirty="0">
                <a:highlight>
                  <a:srgbClr val="00FF00"/>
                </a:highlight>
              </a:rPr>
              <a:t>{</a:t>
            </a:r>
            <a:br>
              <a:rPr lang="en-US" sz="2000" dirty="0"/>
            </a:br>
            <a:r>
              <a:rPr lang="en-US" sz="2000" dirty="0"/>
              <a:t>if (root ==NULL) return;</a:t>
            </a:r>
            <a:br>
              <a:rPr lang="en-US" sz="2000" dirty="0"/>
            </a:br>
            <a:r>
              <a:rPr lang="en-US" sz="2000" dirty="0" err="1"/>
              <a:t>synonyms_to_list</a:t>
            </a:r>
            <a:r>
              <a:rPr lang="en-US" sz="2000" dirty="0"/>
              <a:t>(root -&gt;</a:t>
            </a:r>
            <a:r>
              <a:rPr lang="en-US" sz="2000" dirty="0" err="1"/>
              <a:t>left,l</a:t>
            </a:r>
            <a:r>
              <a:rPr lang="en-US" sz="2000" dirty="0"/>
              <a:t>);</a:t>
            </a:r>
            <a:br>
              <a:rPr lang="en-US" sz="2000" dirty="0"/>
            </a:br>
            <a:br>
              <a:rPr lang="en-US" sz="2000" dirty="0"/>
            </a:br>
            <a:r>
              <a:rPr lang="en-US" sz="2000" dirty="0" err="1"/>
              <a:t>search_and_increment</a:t>
            </a:r>
            <a:r>
              <a:rPr lang="en-US" sz="2000" dirty="0"/>
              <a:t>(</a:t>
            </a:r>
            <a:r>
              <a:rPr lang="en-US" sz="2000" dirty="0" err="1"/>
              <a:t>l,root</a:t>
            </a:r>
            <a:r>
              <a:rPr lang="en-US" sz="2000" dirty="0"/>
              <a:t>-&gt;</a:t>
            </a:r>
            <a:r>
              <a:rPr lang="en-US" sz="2000" dirty="0" err="1"/>
              <a:t>val</a:t>
            </a:r>
            <a:r>
              <a:rPr lang="en-US" sz="2000" dirty="0"/>
              <a:t>);</a:t>
            </a:r>
          </a:p>
          <a:p>
            <a:endParaRPr lang="en-US" sz="2000" dirty="0"/>
          </a:p>
          <a:p>
            <a:r>
              <a:rPr lang="en-US" sz="2000" dirty="0" err="1"/>
              <a:t>synonyms_to_list</a:t>
            </a:r>
            <a:r>
              <a:rPr lang="en-US" sz="2000" dirty="0"/>
              <a:t>(root -&gt;</a:t>
            </a:r>
            <a:r>
              <a:rPr lang="en-US" sz="2000" dirty="0" err="1"/>
              <a:t>right,l</a:t>
            </a:r>
            <a:r>
              <a:rPr lang="en-US" sz="2000" dirty="0"/>
              <a:t>);</a:t>
            </a:r>
            <a:br>
              <a:rPr lang="en-US" sz="2000" dirty="0"/>
            </a:br>
            <a:r>
              <a:rPr lang="en-US" sz="2000" dirty="0">
                <a:highlight>
                  <a:srgbClr val="00FF00"/>
                </a:highlight>
              </a:rPr>
              <a:t>}</a:t>
            </a:r>
          </a:p>
          <a:p>
            <a:endParaRPr lang="en-US" dirty="0"/>
          </a:p>
        </p:txBody>
      </p:sp>
      <p:sp>
        <p:nvSpPr>
          <p:cNvPr id="5" name="TextBox 4">
            <a:extLst>
              <a:ext uri="{FF2B5EF4-FFF2-40B4-BE49-F238E27FC236}">
                <a16:creationId xmlns:a16="http://schemas.microsoft.com/office/drawing/2014/main" id="{5FCB06E7-D800-4626-8CCD-C33CD8F91A88}"/>
              </a:ext>
            </a:extLst>
          </p:cNvPr>
          <p:cNvSpPr txBox="1"/>
          <p:nvPr/>
        </p:nvSpPr>
        <p:spPr>
          <a:xfrm>
            <a:off x="1373351" y="584462"/>
            <a:ext cx="6221318" cy="461665"/>
          </a:xfrm>
          <a:prstGeom prst="rect">
            <a:avLst/>
          </a:prstGeom>
          <a:noFill/>
        </p:spPr>
        <p:txBody>
          <a:bodyPr wrap="none" rtlCol="0">
            <a:spAutoFit/>
          </a:bodyPr>
          <a:lstStyle/>
          <a:p>
            <a:r>
              <a:rPr lang="en-US" sz="2400" dirty="0"/>
              <a:t>Inserts the elements of a </a:t>
            </a:r>
            <a:r>
              <a:rPr lang="en-US" sz="2400" dirty="0">
                <a:solidFill>
                  <a:srgbClr val="FF0000"/>
                </a:solidFill>
                <a:highlight>
                  <a:srgbClr val="00FFFF"/>
                </a:highlight>
              </a:rPr>
              <a:t>synonyms BT </a:t>
            </a:r>
            <a:r>
              <a:rPr lang="en-US" sz="2400" dirty="0"/>
              <a:t>into our list </a:t>
            </a:r>
          </a:p>
        </p:txBody>
      </p:sp>
    </p:spTree>
    <p:extLst>
      <p:ext uri="{BB962C8B-B14F-4D97-AF65-F5344CB8AC3E}">
        <p14:creationId xmlns:p14="http://schemas.microsoft.com/office/powerpoint/2010/main" val="2880339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28A92B-4584-4D43-BACC-17A6A7E509F5}"/>
              </a:ext>
            </a:extLst>
          </p:cNvPr>
          <p:cNvSpPr txBox="1"/>
          <p:nvPr/>
        </p:nvSpPr>
        <p:spPr>
          <a:xfrm>
            <a:off x="713295" y="1713752"/>
            <a:ext cx="11139880" cy="3970318"/>
          </a:xfrm>
          <a:prstGeom prst="rect">
            <a:avLst/>
          </a:prstGeom>
          <a:noFill/>
        </p:spPr>
        <p:txBody>
          <a:bodyPr wrap="square" rtlCol="0">
            <a:spAutoFit/>
          </a:bodyPr>
          <a:lstStyle/>
          <a:p>
            <a:r>
              <a:rPr lang="en-US" sz="2800" dirty="0"/>
              <a:t>In the main function we will initialize a </a:t>
            </a:r>
            <a:r>
              <a:rPr lang="en-US" sz="2800" dirty="0">
                <a:solidFill>
                  <a:srgbClr val="FF0000"/>
                </a:solidFill>
                <a:highlight>
                  <a:srgbClr val="00FFFF"/>
                </a:highlight>
              </a:rPr>
              <a:t>list</a:t>
            </a:r>
            <a:r>
              <a:rPr lang="en-US" sz="2800" dirty="0"/>
              <a:t> and then we are going to pass it as parameter to the </a:t>
            </a:r>
            <a:r>
              <a:rPr lang="en-US" sz="2800" dirty="0">
                <a:solidFill>
                  <a:srgbClr val="FF0000"/>
                </a:solidFill>
                <a:highlight>
                  <a:srgbClr val="00FFFF"/>
                </a:highlight>
              </a:rPr>
              <a:t>helper function </a:t>
            </a:r>
          </a:p>
          <a:p>
            <a:r>
              <a:rPr lang="en-US" sz="2800" dirty="0"/>
              <a:t>The </a:t>
            </a:r>
            <a:r>
              <a:rPr lang="en-US" sz="2800" dirty="0">
                <a:solidFill>
                  <a:srgbClr val="FF0000"/>
                </a:solidFill>
                <a:highlight>
                  <a:srgbClr val="00FFFF"/>
                </a:highlight>
              </a:rPr>
              <a:t>helper function </a:t>
            </a:r>
            <a:r>
              <a:rPr lang="en-US" sz="2800" dirty="0"/>
              <a:t>will iterate over the </a:t>
            </a:r>
            <a:r>
              <a:rPr lang="en-US" sz="2800" dirty="0">
                <a:solidFill>
                  <a:srgbClr val="FF0000"/>
                </a:solidFill>
                <a:highlight>
                  <a:srgbClr val="00FFFF"/>
                </a:highlight>
              </a:rPr>
              <a:t>nodes BT </a:t>
            </a:r>
            <a:r>
              <a:rPr lang="en-US" sz="2800" dirty="0"/>
              <a:t>and check the </a:t>
            </a:r>
            <a:r>
              <a:rPr lang="en-US" sz="2800" dirty="0">
                <a:solidFill>
                  <a:srgbClr val="FF0000"/>
                </a:solidFill>
                <a:highlight>
                  <a:srgbClr val="00FFFF"/>
                </a:highlight>
              </a:rPr>
              <a:t>synonyms BT </a:t>
            </a:r>
            <a:r>
              <a:rPr lang="en-US" sz="2800" dirty="0"/>
              <a:t>of everyone using the </a:t>
            </a:r>
            <a:r>
              <a:rPr lang="en-US" sz="2800" dirty="0">
                <a:solidFill>
                  <a:srgbClr val="FF0000"/>
                </a:solidFill>
                <a:highlight>
                  <a:srgbClr val="00FFFF"/>
                </a:highlight>
              </a:rPr>
              <a:t>synonyms</a:t>
            </a:r>
            <a:r>
              <a:rPr lang="en-US" sz="2800" dirty="0"/>
              <a:t> to list function it will add the </a:t>
            </a:r>
            <a:r>
              <a:rPr lang="en-US" sz="2800" dirty="0">
                <a:solidFill>
                  <a:srgbClr val="FF0000"/>
                </a:solidFill>
                <a:highlight>
                  <a:srgbClr val="00FFFF"/>
                </a:highlight>
              </a:rPr>
              <a:t>synonyms</a:t>
            </a:r>
            <a:r>
              <a:rPr lang="en-US" sz="2800" dirty="0"/>
              <a:t> of every </a:t>
            </a:r>
            <a:r>
              <a:rPr lang="en-US" sz="2800" dirty="0" err="1">
                <a:solidFill>
                  <a:srgbClr val="FF0000"/>
                </a:solidFill>
                <a:highlight>
                  <a:srgbClr val="00FFFF"/>
                </a:highlight>
              </a:rPr>
              <a:t>Main_BT</a:t>
            </a:r>
            <a:r>
              <a:rPr lang="en-US" sz="2800" dirty="0"/>
              <a:t> node into our list , then we are going to iterate over our newly formed list </a:t>
            </a:r>
          </a:p>
          <a:p>
            <a:r>
              <a:rPr lang="en-US" sz="2800" dirty="0"/>
              <a:t>And </a:t>
            </a:r>
            <a:r>
              <a:rPr lang="en-US" sz="2800" b="1" dirty="0">
                <a:effectLst>
                  <a:outerShdw blurRad="38100" dist="38100" dir="2700000" algn="tl">
                    <a:srgbClr val="000000">
                      <a:alpha val="43137"/>
                    </a:srgbClr>
                  </a:outerShdw>
                </a:effectLst>
              </a:rPr>
              <a:t>check</a:t>
            </a:r>
            <a:r>
              <a:rPr lang="en-US" sz="2800" dirty="0"/>
              <a:t> in every iteration for the currently most repeated </a:t>
            </a:r>
            <a:r>
              <a:rPr lang="en-US" sz="2800" dirty="0">
                <a:solidFill>
                  <a:srgbClr val="FF0000"/>
                </a:solidFill>
                <a:highlight>
                  <a:srgbClr val="00FFFF"/>
                </a:highlight>
              </a:rPr>
              <a:t>synonym</a:t>
            </a:r>
            <a:r>
              <a:rPr lang="en-US" sz="2800" dirty="0"/>
              <a:t> , By updating the </a:t>
            </a:r>
            <a:r>
              <a:rPr lang="en-US" sz="2800" dirty="0">
                <a:solidFill>
                  <a:srgbClr val="FF0000"/>
                </a:solidFill>
                <a:highlight>
                  <a:srgbClr val="00FFFF"/>
                </a:highlight>
              </a:rPr>
              <a:t>int max</a:t>
            </a:r>
            <a:r>
              <a:rPr lang="en-US" sz="2800" dirty="0"/>
              <a:t> and the </a:t>
            </a:r>
            <a:r>
              <a:rPr lang="en-US" sz="2800" dirty="0">
                <a:solidFill>
                  <a:srgbClr val="FF0000"/>
                </a:solidFill>
                <a:highlight>
                  <a:srgbClr val="00FFFF"/>
                </a:highlight>
              </a:rPr>
              <a:t>char * result </a:t>
            </a:r>
            <a:r>
              <a:rPr lang="en-US" sz="2800" dirty="0"/>
              <a:t>which will store our Finally result which will be returned .</a:t>
            </a:r>
          </a:p>
        </p:txBody>
      </p:sp>
      <p:sp>
        <p:nvSpPr>
          <p:cNvPr id="6" name="TextBox 5">
            <a:extLst>
              <a:ext uri="{FF2B5EF4-FFF2-40B4-BE49-F238E27FC236}">
                <a16:creationId xmlns:a16="http://schemas.microsoft.com/office/drawing/2014/main" id="{FE90602B-8CC7-4485-86AF-959D7457935A}"/>
              </a:ext>
            </a:extLst>
          </p:cNvPr>
          <p:cNvSpPr txBox="1"/>
          <p:nvPr/>
        </p:nvSpPr>
        <p:spPr>
          <a:xfrm>
            <a:off x="4883085" y="791852"/>
            <a:ext cx="1467068" cy="461665"/>
          </a:xfrm>
          <a:prstGeom prst="rect">
            <a:avLst/>
          </a:prstGeom>
          <a:noFill/>
        </p:spPr>
        <p:txBody>
          <a:bodyPr wrap="none" rtlCol="0">
            <a:spAutoFit/>
          </a:bodyPr>
          <a:lstStyle/>
          <a:p>
            <a:r>
              <a:rPr lang="en-US" sz="2400" b="1" u="sng" dirty="0">
                <a:solidFill>
                  <a:schemeClr val="accent1">
                    <a:lumMod val="50000"/>
                  </a:schemeClr>
                </a:solidFill>
                <a:effectLst>
                  <a:outerShdw blurRad="38100" dist="38100" dir="2700000" algn="tl">
                    <a:srgbClr val="000000">
                      <a:alpha val="43137"/>
                    </a:srgbClr>
                  </a:outerShdw>
                </a:effectLst>
              </a:rPr>
              <a:t>Algorithm</a:t>
            </a:r>
            <a:endParaRPr lang="en-US" b="1" u="sng" dirty="0">
              <a:solidFill>
                <a:schemeClr val="accent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98307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5D182D3-27FF-4F6B-B84C-1F20584D4BF4}"/>
              </a:ext>
            </a:extLst>
          </p:cNvPr>
          <p:cNvSpPr/>
          <p:nvPr/>
        </p:nvSpPr>
        <p:spPr>
          <a:xfrm>
            <a:off x="1112363" y="3268443"/>
            <a:ext cx="9794449" cy="34502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3F4BFDD1-F974-4B30-B6C3-34DD77F83B36}"/>
              </a:ext>
            </a:extLst>
          </p:cNvPr>
          <p:cNvSpPr/>
          <p:nvPr/>
        </p:nvSpPr>
        <p:spPr>
          <a:xfrm>
            <a:off x="2696066" y="56712"/>
            <a:ext cx="7041823" cy="31106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9F9D0A26-1D66-4A37-A665-7164F5B6CB6E}"/>
              </a:ext>
            </a:extLst>
          </p:cNvPr>
          <p:cNvSpPr txBox="1"/>
          <p:nvPr/>
        </p:nvSpPr>
        <p:spPr>
          <a:xfrm>
            <a:off x="1894788" y="1036949"/>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C670D643-6D38-44E5-9112-D556C146D622}"/>
              </a:ext>
            </a:extLst>
          </p:cNvPr>
          <p:cNvSpPr txBox="1"/>
          <p:nvPr/>
        </p:nvSpPr>
        <p:spPr>
          <a:xfrm>
            <a:off x="3104560" y="56712"/>
            <a:ext cx="6180621" cy="3477875"/>
          </a:xfrm>
          <a:prstGeom prst="rect">
            <a:avLst/>
          </a:prstGeom>
          <a:noFill/>
        </p:spPr>
        <p:txBody>
          <a:bodyPr wrap="square" rtlCol="0">
            <a:spAutoFit/>
          </a:bodyPr>
          <a:lstStyle/>
          <a:p>
            <a:r>
              <a:rPr lang="en-US" sz="2000" dirty="0">
                <a:highlight>
                  <a:srgbClr val="00FF00"/>
                </a:highlight>
              </a:rPr>
              <a:t>void </a:t>
            </a:r>
            <a:r>
              <a:rPr lang="en-US" sz="2000" dirty="0" err="1">
                <a:highlight>
                  <a:srgbClr val="00FF00"/>
                </a:highlight>
              </a:rPr>
              <a:t>most_repeated_synonym_helper</a:t>
            </a:r>
            <a:r>
              <a:rPr lang="en-US" sz="2000" dirty="0">
                <a:highlight>
                  <a:srgbClr val="00FF00"/>
                </a:highlight>
              </a:rPr>
              <a:t>(</a:t>
            </a:r>
            <a:r>
              <a:rPr lang="en-US" sz="2000" dirty="0" err="1">
                <a:highlight>
                  <a:srgbClr val="00FF00"/>
                </a:highlight>
              </a:rPr>
              <a:t>Main_BT</a:t>
            </a:r>
            <a:r>
              <a:rPr lang="en-US" sz="2000" dirty="0">
                <a:highlight>
                  <a:srgbClr val="00FF00"/>
                </a:highlight>
              </a:rPr>
              <a:t> </a:t>
            </a:r>
            <a:r>
              <a:rPr lang="en-US" sz="2000" dirty="0" err="1">
                <a:highlight>
                  <a:srgbClr val="00FF00"/>
                </a:highlight>
              </a:rPr>
              <a:t>root,List</a:t>
            </a:r>
            <a:r>
              <a:rPr lang="en-US" sz="2000" dirty="0">
                <a:highlight>
                  <a:srgbClr val="00FF00"/>
                </a:highlight>
              </a:rPr>
              <a:t>* l)</a:t>
            </a:r>
            <a:br>
              <a:rPr lang="en-US" sz="2000" dirty="0">
                <a:highlight>
                  <a:srgbClr val="00FF00"/>
                </a:highlight>
              </a:rPr>
            </a:br>
            <a:r>
              <a:rPr lang="en-US" sz="2000" dirty="0">
                <a:highlight>
                  <a:srgbClr val="00FF00"/>
                </a:highlight>
              </a:rPr>
              <a:t>{</a:t>
            </a:r>
            <a:br>
              <a:rPr lang="en-US" sz="2000" dirty="0"/>
            </a:br>
            <a:r>
              <a:rPr lang="en-US" sz="2000" dirty="0"/>
              <a:t>if(root == NULL) return;</a:t>
            </a:r>
            <a:br>
              <a:rPr lang="en-US" sz="2000" dirty="0"/>
            </a:br>
            <a:r>
              <a:rPr lang="en-US" sz="2000" dirty="0" err="1"/>
              <a:t>most_repeated_synonym_helper</a:t>
            </a:r>
            <a:r>
              <a:rPr lang="en-US" sz="2000" dirty="0"/>
              <a:t>(root-&gt;</a:t>
            </a:r>
            <a:r>
              <a:rPr lang="en-US" sz="2000" dirty="0" err="1"/>
              <a:t>left,l</a:t>
            </a:r>
            <a:r>
              <a:rPr lang="en-US" sz="2000" dirty="0"/>
              <a:t>);</a:t>
            </a:r>
            <a:br>
              <a:rPr lang="en-US" sz="2000" dirty="0"/>
            </a:br>
            <a:endParaRPr lang="en-US" sz="2000" dirty="0"/>
          </a:p>
          <a:p>
            <a:r>
              <a:rPr lang="en-US" sz="2000" dirty="0" err="1"/>
              <a:t>synonyms_to_list</a:t>
            </a:r>
            <a:r>
              <a:rPr lang="en-US" sz="2000" dirty="0"/>
              <a:t>(root-&gt;</a:t>
            </a:r>
            <a:r>
              <a:rPr lang="en-US" sz="2000" dirty="0" err="1"/>
              <a:t>synonyms,l</a:t>
            </a:r>
            <a:r>
              <a:rPr lang="en-US" sz="2000" dirty="0"/>
              <a:t>);</a:t>
            </a:r>
          </a:p>
          <a:p>
            <a:br>
              <a:rPr lang="en-US" sz="2000" dirty="0"/>
            </a:br>
            <a:r>
              <a:rPr lang="en-US" sz="2000" dirty="0" err="1"/>
              <a:t>most_repeated_synonym_helper</a:t>
            </a:r>
            <a:r>
              <a:rPr lang="en-US" sz="2000" dirty="0"/>
              <a:t>(root-&gt;</a:t>
            </a:r>
            <a:r>
              <a:rPr lang="en-US" sz="2000" dirty="0" err="1"/>
              <a:t>right,l</a:t>
            </a:r>
            <a:r>
              <a:rPr lang="en-US" sz="2000" dirty="0"/>
              <a:t>);</a:t>
            </a:r>
            <a:br>
              <a:rPr lang="en-US" sz="2000" dirty="0"/>
            </a:br>
            <a:r>
              <a:rPr lang="en-US" sz="2000" dirty="0">
                <a:highlight>
                  <a:srgbClr val="00FF00"/>
                </a:highlight>
              </a:rPr>
              <a:t>}</a:t>
            </a:r>
          </a:p>
          <a:p>
            <a:br>
              <a:rPr lang="en-US" sz="2000" dirty="0"/>
            </a:br>
            <a:endParaRPr lang="en-US" sz="2000" dirty="0"/>
          </a:p>
        </p:txBody>
      </p:sp>
      <p:sp>
        <p:nvSpPr>
          <p:cNvPr id="6" name="TextBox 5">
            <a:extLst>
              <a:ext uri="{FF2B5EF4-FFF2-40B4-BE49-F238E27FC236}">
                <a16:creationId xmlns:a16="http://schemas.microsoft.com/office/drawing/2014/main" id="{91B1D015-2CAF-4F07-BAFE-6C6CE585E4CC}"/>
              </a:ext>
            </a:extLst>
          </p:cNvPr>
          <p:cNvSpPr txBox="1"/>
          <p:nvPr/>
        </p:nvSpPr>
        <p:spPr>
          <a:xfrm>
            <a:off x="7070455" y="3167406"/>
            <a:ext cx="3129698" cy="4247317"/>
          </a:xfrm>
          <a:prstGeom prst="rect">
            <a:avLst/>
          </a:prstGeom>
          <a:noFill/>
        </p:spPr>
        <p:txBody>
          <a:bodyPr wrap="square" rtlCol="0">
            <a:spAutoFit/>
          </a:bodyPr>
          <a:lstStyle/>
          <a:p>
            <a:br>
              <a:rPr lang="en-US" dirty="0"/>
            </a:br>
            <a:r>
              <a:rPr lang="en-US" dirty="0"/>
              <a:t>while(temp != NULL)</a:t>
            </a:r>
            <a:br>
              <a:rPr lang="en-US" dirty="0"/>
            </a:br>
            <a:r>
              <a:rPr lang="en-US" dirty="0">
                <a:highlight>
                  <a:srgbClr val="FFFF00"/>
                </a:highlight>
              </a:rPr>
              <a:t>{</a:t>
            </a:r>
            <a:br>
              <a:rPr lang="en-US" dirty="0"/>
            </a:br>
            <a:r>
              <a:rPr lang="en-US" dirty="0"/>
              <a:t>if(temp-&gt;repetition &gt; max)</a:t>
            </a:r>
            <a:br>
              <a:rPr lang="en-US" dirty="0"/>
            </a:br>
            <a:r>
              <a:rPr lang="en-US" dirty="0">
                <a:highlight>
                  <a:srgbClr val="00FFFF"/>
                </a:highlight>
              </a:rPr>
              <a:t>{</a:t>
            </a:r>
            <a:endParaRPr lang="en-US" dirty="0"/>
          </a:p>
          <a:p>
            <a:r>
              <a:rPr lang="en-US" dirty="0"/>
              <a:t>max = temp-&gt;repetition;</a:t>
            </a:r>
            <a:br>
              <a:rPr lang="en-US" dirty="0"/>
            </a:br>
            <a:r>
              <a:rPr lang="en-US" dirty="0" err="1"/>
              <a:t>strcpy</a:t>
            </a:r>
            <a:r>
              <a:rPr lang="en-US" dirty="0"/>
              <a:t>(</a:t>
            </a:r>
            <a:r>
              <a:rPr lang="en-US" dirty="0" err="1"/>
              <a:t>result,temp</a:t>
            </a:r>
            <a:r>
              <a:rPr lang="en-US" dirty="0"/>
              <a:t>-&gt;e);</a:t>
            </a:r>
            <a:br>
              <a:rPr lang="en-US" dirty="0"/>
            </a:br>
            <a:r>
              <a:rPr lang="en-US" dirty="0">
                <a:highlight>
                  <a:srgbClr val="00FFFF"/>
                </a:highlight>
              </a:rPr>
              <a:t>}</a:t>
            </a:r>
            <a:br>
              <a:rPr lang="en-US" dirty="0"/>
            </a:br>
            <a:r>
              <a:rPr lang="en-US" dirty="0"/>
              <a:t>temp = temp-&gt;next;</a:t>
            </a:r>
            <a:br>
              <a:rPr lang="en-US" dirty="0"/>
            </a:br>
            <a:r>
              <a:rPr lang="en-US" dirty="0">
                <a:highlight>
                  <a:srgbClr val="FFFF00"/>
                </a:highlight>
              </a:rPr>
              <a:t>}</a:t>
            </a:r>
            <a:br>
              <a:rPr lang="en-US" dirty="0"/>
            </a:br>
            <a:r>
              <a:rPr lang="en-US" dirty="0"/>
              <a:t>return result ;</a:t>
            </a:r>
          </a:p>
          <a:p>
            <a:r>
              <a:rPr lang="en-US" dirty="0">
                <a:highlight>
                  <a:srgbClr val="00FF00"/>
                </a:highlight>
              </a:rPr>
              <a:t>}</a:t>
            </a:r>
          </a:p>
          <a:p>
            <a:br>
              <a:rPr lang="en-US" dirty="0"/>
            </a:br>
            <a:endParaRPr lang="en-US" dirty="0"/>
          </a:p>
          <a:p>
            <a:endParaRPr lang="en-US" dirty="0"/>
          </a:p>
        </p:txBody>
      </p:sp>
      <p:sp>
        <p:nvSpPr>
          <p:cNvPr id="7" name="TextBox 6">
            <a:extLst>
              <a:ext uri="{FF2B5EF4-FFF2-40B4-BE49-F238E27FC236}">
                <a16:creationId xmlns:a16="http://schemas.microsoft.com/office/drawing/2014/main" id="{FDD73C18-9961-4954-A45E-56A8687EECB9}"/>
              </a:ext>
            </a:extLst>
          </p:cNvPr>
          <p:cNvSpPr txBox="1"/>
          <p:nvPr/>
        </p:nvSpPr>
        <p:spPr>
          <a:xfrm>
            <a:off x="1212709" y="3729892"/>
            <a:ext cx="4372672" cy="2031325"/>
          </a:xfrm>
          <a:prstGeom prst="rect">
            <a:avLst/>
          </a:prstGeom>
          <a:noFill/>
        </p:spPr>
        <p:txBody>
          <a:bodyPr wrap="none" rtlCol="0">
            <a:spAutoFit/>
          </a:bodyPr>
          <a:lstStyle/>
          <a:p>
            <a:r>
              <a:rPr lang="en-US" dirty="0">
                <a:highlight>
                  <a:srgbClr val="00FF00"/>
                </a:highlight>
              </a:rPr>
              <a:t>char* </a:t>
            </a:r>
            <a:r>
              <a:rPr lang="en-US" dirty="0" err="1">
                <a:highlight>
                  <a:srgbClr val="00FF00"/>
                </a:highlight>
              </a:rPr>
              <a:t>most_repeated_synonym</a:t>
            </a:r>
            <a:r>
              <a:rPr lang="en-US" dirty="0">
                <a:highlight>
                  <a:srgbClr val="00FF00"/>
                </a:highlight>
              </a:rPr>
              <a:t>(</a:t>
            </a:r>
            <a:r>
              <a:rPr lang="en-US" dirty="0" err="1">
                <a:highlight>
                  <a:srgbClr val="00FF00"/>
                </a:highlight>
              </a:rPr>
              <a:t>Main_BT</a:t>
            </a:r>
            <a:r>
              <a:rPr lang="en-US" dirty="0">
                <a:highlight>
                  <a:srgbClr val="00FF00"/>
                </a:highlight>
              </a:rPr>
              <a:t> root)</a:t>
            </a:r>
            <a:br>
              <a:rPr lang="en-US" dirty="0">
                <a:highlight>
                  <a:srgbClr val="00FF00"/>
                </a:highlight>
              </a:rPr>
            </a:br>
            <a:r>
              <a:rPr lang="en-US" dirty="0">
                <a:highlight>
                  <a:srgbClr val="00FF00"/>
                </a:highlight>
              </a:rPr>
              <a:t>{</a:t>
            </a:r>
            <a:br>
              <a:rPr lang="en-US" dirty="0"/>
            </a:br>
            <a:r>
              <a:rPr lang="en-US" dirty="0"/>
              <a:t>List l = </a:t>
            </a:r>
            <a:r>
              <a:rPr lang="en-US" dirty="0" err="1"/>
              <a:t>createList</a:t>
            </a:r>
            <a:r>
              <a:rPr lang="en-US" dirty="0"/>
              <a:t>();</a:t>
            </a:r>
            <a:br>
              <a:rPr lang="en-US" dirty="0"/>
            </a:br>
            <a:r>
              <a:rPr lang="en-US" dirty="0" err="1"/>
              <a:t>most_repeated_synonym_helper</a:t>
            </a:r>
            <a:r>
              <a:rPr lang="en-US" dirty="0"/>
              <a:t>(</a:t>
            </a:r>
            <a:r>
              <a:rPr lang="en-US" dirty="0" err="1"/>
              <a:t>root,&amp;l</a:t>
            </a:r>
            <a:r>
              <a:rPr lang="en-US" dirty="0"/>
              <a:t>);</a:t>
            </a:r>
            <a:br>
              <a:rPr lang="en-US" dirty="0"/>
            </a:br>
            <a:r>
              <a:rPr lang="en-US" dirty="0" err="1"/>
              <a:t>LLNode</a:t>
            </a:r>
            <a:r>
              <a:rPr lang="en-US" dirty="0"/>
              <a:t>* temp = </a:t>
            </a:r>
            <a:r>
              <a:rPr lang="en-US" dirty="0" err="1"/>
              <a:t>l.head</a:t>
            </a:r>
            <a:r>
              <a:rPr lang="en-US" dirty="0"/>
              <a:t>;</a:t>
            </a:r>
            <a:br>
              <a:rPr lang="en-US" dirty="0"/>
            </a:br>
            <a:r>
              <a:rPr lang="en-US" dirty="0"/>
              <a:t>int max = 0;</a:t>
            </a:r>
            <a:br>
              <a:rPr lang="en-US" dirty="0"/>
            </a:br>
            <a:r>
              <a:rPr lang="en-US" dirty="0"/>
              <a:t>char* result = (char*)malloc(20*</a:t>
            </a:r>
            <a:r>
              <a:rPr lang="en-US" dirty="0" err="1"/>
              <a:t>sizeof</a:t>
            </a:r>
            <a:r>
              <a:rPr lang="en-US" dirty="0"/>
              <a:t>(char));</a:t>
            </a:r>
          </a:p>
        </p:txBody>
      </p:sp>
    </p:spTree>
    <p:extLst>
      <p:ext uri="{BB962C8B-B14F-4D97-AF65-F5344CB8AC3E}">
        <p14:creationId xmlns:p14="http://schemas.microsoft.com/office/powerpoint/2010/main" val="3898397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649EC8-3E3B-4C96-AA48-5BF726F31EC3}"/>
              </a:ext>
            </a:extLst>
          </p:cNvPr>
          <p:cNvSpPr txBox="1"/>
          <p:nvPr/>
        </p:nvSpPr>
        <p:spPr>
          <a:xfrm>
            <a:off x="713295" y="1687397"/>
            <a:ext cx="10765409" cy="3323987"/>
          </a:xfrm>
          <a:prstGeom prst="rect">
            <a:avLst/>
          </a:prstGeom>
          <a:noFill/>
        </p:spPr>
        <p:txBody>
          <a:bodyPr wrap="square" rtlCol="0">
            <a:spAutoFit/>
          </a:bodyPr>
          <a:lstStyle/>
          <a:p>
            <a:r>
              <a:rPr lang="en-US" sz="2400" dirty="0"/>
              <a:t>Transform our </a:t>
            </a:r>
            <a:r>
              <a:rPr lang="en-US" sz="2400" dirty="0">
                <a:solidFill>
                  <a:srgbClr val="FF0000"/>
                </a:solidFill>
                <a:highlight>
                  <a:srgbClr val="00FFFF"/>
                </a:highlight>
              </a:rPr>
              <a:t>BST</a:t>
            </a:r>
            <a:r>
              <a:rPr lang="en-US" sz="2400" dirty="0"/>
              <a:t> into a </a:t>
            </a:r>
            <a:r>
              <a:rPr lang="en-US" sz="2400" dirty="0">
                <a:solidFill>
                  <a:srgbClr val="FF0000"/>
                </a:solidFill>
                <a:highlight>
                  <a:srgbClr val="00FFFF"/>
                </a:highlight>
              </a:rPr>
              <a:t>balance BST </a:t>
            </a:r>
            <a:r>
              <a:rPr lang="en-US" sz="2400" dirty="0"/>
              <a:t>we will fist traverse our </a:t>
            </a:r>
            <a:r>
              <a:rPr lang="en-US" sz="2400" dirty="0">
                <a:solidFill>
                  <a:srgbClr val="FF0000"/>
                </a:solidFill>
                <a:highlight>
                  <a:srgbClr val="00FFFF"/>
                </a:highlight>
              </a:rPr>
              <a:t>BST </a:t>
            </a:r>
            <a:r>
              <a:rPr lang="en-US" sz="2400" dirty="0" err="1">
                <a:solidFill>
                  <a:srgbClr val="FF0000"/>
                </a:solidFill>
                <a:highlight>
                  <a:srgbClr val="00FFFF"/>
                </a:highlight>
              </a:rPr>
              <a:t>inOrder</a:t>
            </a:r>
            <a:r>
              <a:rPr lang="en-US" sz="2400" dirty="0">
                <a:solidFill>
                  <a:srgbClr val="FF0000"/>
                </a:solidFill>
                <a:highlight>
                  <a:srgbClr val="00FFFF"/>
                </a:highlight>
              </a:rPr>
              <a:t> </a:t>
            </a:r>
          </a:p>
          <a:p>
            <a:r>
              <a:rPr lang="en-US" sz="2400" dirty="0"/>
              <a:t>And we will </a:t>
            </a:r>
            <a:r>
              <a:rPr lang="en-US" sz="2400" b="1" dirty="0">
                <a:effectLst>
                  <a:outerShdw blurRad="38100" dist="38100" dir="2700000" algn="tl">
                    <a:srgbClr val="000000">
                      <a:alpha val="43137"/>
                    </a:srgbClr>
                  </a:outerShdw>
                </a:effectLst>
              </a:rPr>
              <a:t>store</a:t>
            </a:r>
            <a:r>
              <a:rPr lang="en-US" sz="2400" dirty="0"/>
              <a:t> the </a:t>
            </a:r>
            <a:r>
              <a:rPr lang="en-US" sz="2400" dirty="0">
                <a:solidFill>
                  <a:srgbClr val="FF0000"/>
                </a:solidFill>
                <a:highlight>
                  <a:srgbClr val="00FFFF"/>
                </a:highlight>
              </a:rPr>
              <a:t>nodes </a:t>
            </a:r>
            <a:r>
              <a:rPr lang="en-US" sz="2400" dirty="0"/>
              <a:t>in an </a:t>
            </a:r>
            <a:r>
              <a:rPr lang="en-US" sz="2400" dirty="0">
                <a:solidFill>
                  <a:srgbClr val="FF0000"/>
                </a:solidFill>
                <a:highlight>
                  <a:srgbClr val="00FFFF"/>
                </a:highlight>
              </a:rPr>
              <a:t>array</a:t>
            </a:r>
            <a:r>
              <a:rPr lang="en-US" sz="2400" dirty="0"/>
              <a:t> which will be sorted since </a:t>
            </a:r>
            <a:r>
              <a:rPr lang="en-US" sz="2400" dirty="0">
                <a:solidFill>
                  <a:srgbClr val="FF0000"/>
                </a:solidFill>
                <a:highlight>
                  <a:srgbClr val="00FFFF"/>
                </a:highlight>
              </a:rPr>
              <a:t>BST </a:t>
            </a:r>
            <a:r>
              <a:rPr lang="en-US" sz="2400" dirty="0" err="1">
                <a:solidFill>
                  <a:srgbClr val="FF0000"/>
                </a:solidFill>
                <a:highlight>
                  <a:srgbClr val="00FFFF"/>
                </a:highlight>
              </a:rPr>
              <a:t>inOrder</a:t>
            </a:r>
            <a:r>
              <a:rPr lang="en-US" sz="2400" dirty="0">
                <a:solidFill>
                  <a:srgbClr val="FF0000"/>
                </a:solidFill>
                <a:highlight>
                  <a:srgbClr val="00FFFF"/>
                </a:highlight>
              </a:rPr>
              <a:t> </a:t>
            </a:r>
            <a:r>
              <a:rPr lang="en-US" sz="2400" dirty="0"/>
              <a:t>traversal insures traversing in ascending order .</a:t>
            </a:r>
          </a:p>
          <a:p>
            <a:r>
              <a:rPr lang="en-US" sz="2400" dirty="0"/>
              <a:t>After we have our </a:t>
            </a:r>
            <a:r>
              <a:rPr lang="en-US" sz="2400" dirty="0">
                <a:solidFill>
                  <a:srgbClr val="FF0000"/>
                </a:solidFill>
                <a:highlight>
                  <a:srgbClr val="00FFFF"/>
                </a:highlight>
              </a:rPr>
              <a:t>array</a:t>
            </a:r>
            <a:r>
              <a:rPr lang="en-US" sz="2400" dirty="0"/>
              <a:t> of </a:t>
            </a:r>
            <a:r>
              <a:rPr lang="en-US" sz="2400" dirty="0">
                <a:solidFill>
                  <a:srgbClr val="FF0000"/>
                </a:solidFill>
                <a:highlight>
                  <a:srgbClr val="00FFFF"/>
                </a:highlight>
              </a:rPr>
              <a:t>nodes</a:t>
            </a:r>
            <a:r>
              <a:rPr lang="en-US" sz="2400" dirty="0"/>
              <a:t> we will do a binary search like functionality in which </a:t>
            </a:r>
          </a:p>
          <a:p>
            <a:r>
              <a:rPr lang="en-US" sz="2400" dirty="0"/>
              <a:t>We will have the </a:t>
            </a:r>
            <a:r>
              <a:rPr lang="en-US" sz="2400" dirty="0">
                <a:solidFill>
                  <a:srgbClr val="FF0000"/>
                </a:solidFill>
                <a:highlight>
                  <a:srgbClr val="00FFFF"/>
                </a:highlight>
              </a:rPr>
              <a:t>root</a:t>
            </a:r>
            <a:r>
              <a:rPr lang="en-US" sz="2400" dirty="0"/>
              <a:t> of the </a:t>
            </a:r>
            <a:r>
              <a:rPr lang="en-US" sz="2400" dirty="0" err="1">
                <a:solidFill>
                  <a:srgbClr val="FF0000"/>
                </a:solidFill>
                <a:highlight>
                  <a:srgbClr val="00FFFF"/>
                </a:highlight>
              </a:rPr>
              <a:t>Main_BT</a:t>
            </a:r>
            <a:r>
              <a:rPr lang="en-US" sz="2400" dirty="0">
                <a:solidFill>
                  <a:srgbClr val="FF0000"/>
                </a:solidFill>
                <a:highlight>
                  <a:srgbClr val="00FFFF"/>
                </a:highlight>
              </a:rPr>
              <a:t> </a:t>
            </a:r>
            <a:r>
              <a:rPr lang="en-US" sz="2400" b="1" dirty="0">
                <a:effectLst>
                  <a:outerShdw blurRad="38100" dist="38100" dir="2700000" algn="tl">
                    <a:srgbClr val="000000">
                      <a:alpha val="43137"/>
                    </a:srgbClr>
                  </a:outerShdw>
                </a:effectLst>
              </a:rPr>
              <a:t>equal</a:t>
            </a:r>
            <a:r>
              <a:rPr lang="en-US" sz="2400" dirty="0"/>
              <a:t> the middle element of </a:t>
            </a:r>
            <a:r>
              <a:rPr lang="en-US" sz="2400" dirty="0">
                <a:solidFill>
                  <a:srgbClr val="FF0000"/>
                </a:solidFill>
                <a:highlight>
                  <a:srgbClr val="00FFFF"/>
                </a:highlight>
              </a:rPr>
              <a:t>r array </a:t>
            </a:r>
            <a:r>
              <a:rPr lang="en-US" sz="2400" dirty="0"/>
              <a:t>and then we will recursively do the same for the </a:t>
            </a:r>
            <a:r>
              <a:rPr lang="en-US" sz="2400" dirty="0">
                <a:highlight>
                  <a:srgbClr val="00FF00"/>
                </a:highlight>
              </a:rPr>
              <a:t>left</a:t>
            </a:r>
            <a:r>
              <a:rPr lang="en-US" sz="2400" dirty="0"/>
              <a:t> and the </a:t>
            </a:r>
            <a:r>
              <a:rPr lang="en-US" sz="2400" dirty="0">
                <a:highlight>
                  <a:srgbClr val="00FF00"/>
                </a:highlight>
              </a:rPr>
              <a:t>right</a:t>
            </a:r>
            <a:r>
              <a:rPr lang="en-US" sz="2400" dirty="0"/>
              <a:t> of our current </a:t>
            </a:r>
            <a:r>
              <a:rPr lang="en-US" sz="2400" dirty="0">
                <a:solidFill>
                  <a:srgbClr val="FF0000"/>
                </a:solidFill>
                <a:highlight>
                  <a:srgbClr val="00FFFF"/>
                </a:highlight>
              </a:rPr>
              <a:t>root</a:t>
            </a:r>
            <a:r>
              <a:rPr lang="en-US" sz="2400" dirty="0"/>
              <a:t> insuring the </a:t>
            </a:r>
            <a:r>
              <a:rPr lang="en-US" sz="2400" dirty="0">
                <a:solidFill>
                  <a:srgbClr val="FF0000"/>
                </a:solidFill>
                <a:highlight>
                  <a:srgbClr val="00FFFF"/>
                </a:highlight>
              </a:rPr>
              <a:t>BT </a:t>
            </a:r>
            <a:r>
              <a:rPr lang="en-US" sz="2400" dirty="0"/>
              <a:t>element </a:t>
            </a:r>
          </a:p>
          <a:p>
            <a:r>
              <a:rPr lang="en-US" sz="2400" dirty="0"/>
              <a:t>In the </a:t>
            </a:r>
            <a:r>
              <a:rPr lang="en-US" sz="2400" dirty="0">
                <a:highlight>
                  <a:srgbClr val="00FF00"/>
                </a:highlight>
              </a:rPr>
              <a:t>left</a:t>
            </a:r>
            <a:r>
              <a:rPr lang="en-US" sz="2400" dirty="0"/>
              <a:t> contain </a:t>
            </a:r>
            <a:r>
              <a:rPr lang="en-US" sz="2400" dirty="0">
                <a:solidFill>
                  <a:srgbClr val="FF0000"/>
                </a:solidFill>
                <a:highlight>
                  <a:srgbClr val="00FFFF"/>
                </a:highlight>
              </a:rPr>
              <a:t>nodes</a:t>
            </a:r>
            <a:r>
              <a:rPr lang="en-US" sz="2400" dirty="0"/>
              <a:t> below the middle while those in the</a:t>
            </a:r>
            <a:r>
              <a:rPr lang="en-US" sz="2400" dirty="0">
                <a:highlight>
                  <a:srgbClr val="00FF00"/>
                </a:highlight>
              </a:rPr>
              <a:t> right </a:t>
            </a:r>
            <a:r>
              <a:rPr lang="en-US" sz="2400" dirty="0"/>
              <a:t>above the middle .</a:t>
            </a:r>
          </a:p>
          <a:p>
            <a:endParaRPr lang="en-US" dirty="0"/>
          </a:p>
        </p:txBody>
      </p:sp>
      <p:sp>
        <p:nvSpPr>
          <p:cNvPr id="2" name="TextBox 1">
            <a:extLst>
              <a:ext uri="{FF2B5EF4-FFF2-40B4-BE49-F238E27FC236}">
                <a16:creationId xmlns:a16="http://schemas.microsoft.com/office/drawing/2014/main" id="{90EC003B-7647-4998-A637-8EB04C2FD36D}"/>
              </a:ext>
            </a:extLst>
          </p:cNvPr>
          <p:cNvSpPr txBox="1"/>
          <p:nvPr/>
        </p:nvSpPr>
        <p:spPr>
          <a:xfrm>
            <a:off x="1065229" y="716437"/>
            <a:ext cx="6313908" cy="461665"/>
          </a:xfrm>
          <a:prstGeom prst="rect">
            <a:avLst/>
          </a:prstGeom>
          <a:noFill/>
        </p:spPr>
        <p:txBody>
          <a:bodyPr wrap="none" rtlCol="0">
            <a:spAutoFit/>
          </a:bodyPr>
          <a:lstStyle/>
          <a:p>
            <a:r>
              <a:rPr lang="en-US" sz="2400" dirty="0">
                <a:solidFill>
                  <a:srgbClr val="00B0F0"/>
                </a:solidFill>
              </a:rPr>
              <a:t>6-d  Balance the dictionary to improve complexity</a:t>
            </a:r>
            <a:endParaRPr lang="en-US" sz="2400" dirty="0"/>
          </a:p>
        </p:txBody>
      </p:sp>
    </p:spTree>
    <p:extLst>
      <p:ext uri="{BB962C8B-B14F-4D97-AF65-F5344CB8AC3E}">
        <p14:creationId xmlns:p14="http://schemas.microsoft.com/office/powerpoint/2010/main" val="1676536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5022C6-F5B2-445B-8A55-8B38A80D0B20}"/>
              </a:ext>
            </a:extLst>
          </p:cNvPr>
          <p:cNvSpPr txBox="1"/>
          <p:nvPr/>
        </p:nvSpPr>
        <p:spPr>
          <a:xfrm>
            <a:off x="1244338" y="735291"/>
            <a:ext cx="184731" cy="646331"/>
          </a:xfrm>
          <a:prstGeom prst="rect">
            <a:avLst/>
          </a:prstGeom>
          <a:noFill/>
        </p:spPr>
        <p:txBody>
          <a:bodyPr wrap="none" rtlCol="0">
            <a:spAutoFit/>
          </a:bodyPr>
          <a:lstStyle/>
          <a:p>
            <a:endParaRPr lang="en-US" dirty="0"/>
          </a:p>
          <a:p>
            <a:endParaRPr lang="en-US" dirty="0"/>
          </a:p>
        </p:txBody>
      </p:sp>
      <p:sp>
        <p:nvSpPr>
          <p:cNvPr id="7" name="TextBox 6">
            <a:extLst>
              <a:ext uri="{FF2B5EF4-FFF2-40B4-BE49-F238E27FC236}">
                <a16:creationId xmlns:a16="http://schemas.microsoft.com/office/drawing/2014/main" id="{507CFFDA-116B-4EB1-9FBA-FA872F47304B}"/>
              </a:ext>
            </a:extLst>
          </p:cNvPr>
          <p:cNvSpPr txBox="1"/>
          <p:nvPr/>
        </p:nvSpPr>
        <p:spPr>
          <a:xfrm>
            <a:off x="3707506" y="1692706"/>
            <a:ext cx="8607421" cy="5016758"/>
          </a:xfrm>
          <a:prstGeom prst="rect">
            <a:avLst/>
          </a:prstGeom>
          <a:noFill/>
        </p:spPr>
        <p:txBody>
          <a:bodyPr wrap="square" rtlCol="0">
            <a:spAutoFit/>
          </a:bodyPr>
          <a:lstStyle/>
          <a:p>
            <a:r>
              <a:rPr lang="en-US" sz="2000" dirty="0">
                <a:highlight>
                  <a:srgbClr val="00FF00"/>
                </a:highlight>
              </a:rPr>
              <a:t>int </a:t>
            </a:r>
            <a:r>
              <a:rPr lang="en-US" sz="2000" dirty="0" err="1">
                <a:highlight>
                  <a:srgbClr val="00FF00"/>
                </a:highlight>
              </a:rPr>
              <a:t>CountNodes</a:t>
            </a:r>
            <a:r>
              <a:rPr lang="en-US" sz="2000" dirty="0">
                <a:highlight>
                  <a:srgbClr val="00FF00"/>
                </a:highlight>
              </a:rPr>
              <a:t>(</a:t>
            </a:r>
            <a:r>
              <a:rPr lang="en-US" sz="2000" dirty="0" err="1">
                <a:highlight>
                  <a:srgbClr val="00FF00"/>
                </a:highlight>
              </a:rPr>
              <a:t>Main_BT</a:t>
            </a:r>
            <a:r>
              <a:rPr lang="en-US" sz="2000" dirty="0">
                <a:highlight>
                  <a:srgbClr val="00FF00"/>
                </a:highlight>
              </a:rPr>
              <a:t> root)</a:t>
            </a:r>
            <a:br>
              <a:rPr lang="en-US" sz="2000" dirty="0">
                <a:highlight>
                  <a:srgbClr val="00FF00"/>
                </a:highlight>
              </a:rPr>
            </a:br>
            <a:r>
              <a:rPr lang="en-US" sz="2000" dirty="0">
                <a:highlight>
                  <a:srgbClr val="00FF00"/>
                </a:highlight>
              </a:rPr>
              <a:t>{</a:t>
            </a:r>
            <a:br>
              <a:rPr lang="en-US" sz="2000" dirty="0"/>
            </a:br>
            <a:r>
              <a:rPr lang="en-US" sz="2000" dirty="0"/>
              <a:t>if(root==NULL)</a:t>
            </a:r>
            <a:br>
              <a:rPr lang="en-US" sz="2000" dirty="0"/>
            </a:br>
            <a:r>
              <a:rPr lang="en-US" sz="2000" dirty="0"/>
              <a:t>return 0;</a:t>
            </a:r>
            <a:br>
              <a:rPr lang="en-US" sz="2000" dirty="0"/>
            </a:br>
            <a:r>
              <a:rPr lang="en-US" sz="2000" dirty="0"/>
              <a:t>if(root-&gt;left!=NULL)</a:t>
            </a:r>
            <a:br>
              <a:rPr lang="en-US" sz="2000" dirty="0"/>
            </a:br>
            <a:r>
              <a:rPr lang="en-US" sz="2000" dirty="0">
                <a:highlight>
                  <a:srgbClr val="FFFF00"/>
                </a:highlight>
              </a:rPr>
              <a:t>{</a:t>
            </a:r>
            <a:br>
              <a:rPr lang="en-US" sz="2000" dirty="0"/>
            </a:br>
            <a:r>
              <a:rPr lang="en-US" sz="2000" dirty="0"/>
              <a:t>n=n+1;</a:t>
            </a:r>
            <a:br>
              <a:rPr lang="en-US" sz="2000" dirty="0"/>
            </a:br>
            <a:r>
              <a:rPr lang="en-US" sz="2000" dirty="0"/>
              <a:t>n=</a:t>
            </a:r>
            <a:r>
              <a:rPr lang="en-US" sz="2000" dirty="0" err="1"/>
              <a:t>CountNodes</a:t>
            </a:r>
            <a:r>
              <a:rPr lang="en-US" sz="2000" dirty="0"/>
              <a:t>(root-&gt;left);</a:t>
            </a:r>
            <a:br>
              <a:rPr lang="en-US" sz="2000" dirty="0"/>
            </a:br>
            <a:r>
              <a:rPr lang="en-US" sz="2000" dirty="0">
                <a:highlight>
                  <a:srgbClr val="FFFF00"/>
                </a:highlight>
              </a:rPr>
              <a:t>}</a:t>
            </a:r>
            <a:br>
              <a:rPr lang="en-US" sz="2000" dirty="0"/>
            </a:br>
            <a:r>
              <a:rPr lang="en-US" sz="2000" dirty="0"/>
              <a:t>if(root-&gt;right!=NULL)</a:t>
            </a:r>
            <a:br>
              <a:rPr lang="en-US" sz="2000" dirty="0"/>
            </a:br>
            <a:r>
              <a:rPr lang="en-US" sz="2000" dirty="0">
                <a:highlight>
                  <a:srgbClr val="FFFF00"/>
                </a:highlight>
              </a:rPr>
              <a:t>{</a:t>
            </a:r>
            <a:br>
              <a:rPr lang="en-US" sz="2000" dirty="0"/>
            </a:br>
            <a:r>
              <a:rPr lang="en-US" sz="2000" dirty="0"/>
              <a:t>n=n+1;</a:t>
            </a:r>
            <a:br>
              <a:rPr lang="en-US" sz="2000" dirty="0"/>
            </a:br>
            <a:r>
              <a:rPr lang="en-US" sz="2000" dirty="0"/>
              <a:t>n=</a:t>
            </a:r>
            <a:r>
              <a:rPr lang="en-US" sz="2000" dirty="0" err="1"/>
              <a:t>CountNodes</a:t>
            </a:r>
            <a:r>
              <a:rPr lang="en-US" sz="2000" dirty="0"/>
              <a:t>(root-&gt;right);</a:t>
            </a:r>
            <a:br>
              <a:rPr lang="en-US" sz="2000" dirty="0"/>
            </a:br>
            <a:r>
              <a:rPr lang="en-US" sz="2000" dirty="0">
                <a:highlight>
                  <a:srgbClr val="FFFF00"/>
                </a:highlight>
              </a:rPr>
              <a:t>}</a:t>
            </a:r>
            <a:br>
              <a:rPr lang="en-US" sz="2000" dirty="0"/>
            </a:br>
            <a:r>
              <a:rPr lang="en-US" sz="2000" dirty="0"/>
              <a:t>return n;</a:t>
            </a:r>
            <a:br>
              <a:rPr lang="en-US" sz="2000" dirty="0"/>
            </a:br>
            <a:r>
              <a:rPr lang="en-US" sz="2000" dirty="0">
                <a:highlight>
                  <a:srgbClr val="00FF00"/>
                </a:highlight>
              </a:rPr>
              <a:t>}</a:t>
            </a:r>
          </a:p>
        </p:txBody>
      </p:sp>
      <p:sp>
        <p:nvSpPr>
          <p:cNvPr id="8" name="TextBox 7">
            <a:extLst>
              <a:ext uri="{FF2B5EF4-FFF2-40B4-BE49-F238E27FC236}">
                <a16:creationId xmlns:a16="http://schemas.microsoft.com/office/drawing/2014/main" id="{D42BAFE1-0FF9-458E-9A52-5F1CABFFCAEE}"/>
              </a:ext>
            </a:extLst>
          </p:cNvPr>
          <p:cNvSpPr txBox="1"/>
          <p:nvPr/>
        </p:nvSpPr>
        <p:spPr>
          <a:xfrm>
            <a:off x="1228257" y="412125"/>
            <a:ext cx="8631787" cy="830997"/>
          </a:xfrm>
          <a:prstGeom prst="rect">
            <a:avLst/>
          </a:prstGeom>
          <a:noFill/>
        </p:spPr>
        <p:txBody>
          <a:bodyPr wrap="none" rtlCol="0">
            <a:spAutoFit/>
          </a:bodyPr>
          <a:lstStyle/>
          <a:p>
            <a:r>
              <a:rPr lang="en-US" sz="2400" dirty="0"/>
              <a:t>Iterates over the </a:t>
            </a:r>
            <a:r>
              <a:rPr lang="en-US" sz="2400" dirty="0" err="1">
                <a:solidFill>
                  <a:srgbClr val="FF0000"/>
                </a:solidFill>
                <a:highlight>
                  <a:srgbClr val="00FFFF"/>
                </a:highlight>
              </a:rPr>
              <a:t>Main_BT</a:t>
            </a:r>
            <a:r>
              <a:rPr lang="en-US" sz="2400" dirty="0">
                <a:solidFill>
                  <a:srgbClr val="FF0000"/>
                </a:solidFill>
                <a:highlight>
                  <a:srgbClr val="00FFFF"/>
                </a:highlight>
              </a:rPr>
              <a:t> </a:t>
            </a:r>
            <a:r>
              <a:rPr lang="en-US" sz="2400" dirty="0"/>
              <a:t>and increments the </a:t>
            </a:r>
            <a:r>
              <a:rPr lang="en-US" sz="2400" dirty="0">
                <a:solidFill>
                  <a:srgbClr val="FF0000"/>
                </a:solidFill>
                <a:highlight>
                  <a:srgbClr val="00FFFF"/>
                </a:highlight>
              </a:rPr>
              <a:t>count</a:t>
            </a:r>
            <a:r>
              <a:rPr lang="en-US" sz="2400" dirty="0"/>
              <a:t> in every iteration </a:t>
            </a:r>
          </a:p>
          <a:p>
            <a:r>
              <a:rPr lang="en-US" sz="2400" dirty="0"/>
              <a:t>Thus returning the total number of </a:t>
            </a:r>
            <a:r>
              <a:rPr lang="en-US" sz="2400" dirty="0">
                <a:solidFill>
                  <a:srgbClr val="FF0000"/>
                </a:solidFill>
                <a:highlight>
                  <a:srgbClr val="00FFFF"/>
                </a:highlight>
              </a:rPr>
              <a:t>nodes</a:t>
            </a:r>
            <a:r>
              <a:rPr lang="en-US" sz="2400" dirty="0"/>
              <a:t> </a:t>
            </a:r>
          </a:p>
        </p:txBody>
      </p:sp>
    </p:spTree>
    <p:extLst>
      <p:ext uri="{BB962C8B-B14F-4D97-AF65-F5344CB8AC3E}">
        <p14:creationId xmlns:p14="http://schemas.microsoft.com/office/powerpoint/2010/main" val="3647302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A09A75-6426-4A12-A034-20B49402412C}"/>
              </a:ext>
            </a:extLst>
          </p:cNvPr>
          <p:cNvSpPr txBox="1"/>
          <p:nvPr/>
        </p:nvSpPr>
        <p:spPr>
          <a:xfrm>
            <a:off x="3897141" y="2510653"/>
            <a:ext cx="6031779" cy="3477875"/>
          </a:xfrm>
          <a:prstGeom prst="rect">
            <a:avLst/>
          </a:prstGeom>
          <a:noFill/>
        </p:spPr>
        <p:txBody>
          <a:bodyPr wrap="none" rtlCol="0">
            <a:spAutoFit/>
          </a:bodyPr>
          <a:lstStyle/>
          <a:p>
            <a:r>
              <a:rPr lang="en-US" sz="2000" dirty="0">
                <a:highlight>
                  <a:srgbClr val="00FF00"/>
                </a:highlight>
              </a:rPr>
              <a:t>void </a:t>
            </a:r>
            <a:r>
              <a:rPr lang="en-US" sz="2000" dirty="0" err="1">
                <a:highlight>
                  <a:srgbClr val="00FF00"/>
                </a:highlight>
              </a:rPr>
              <a:t>storeBSTNodes</a:t>
            </a:r>
            <a:r>
              <a:rPr lang="en-US" sz="2000" dirty="0">
                <a:highlight>
                  <a:srgbClr val="00FF00"/>
                </a:highlight>
              </a:rPr>
              <a:t>(</a:t>
            </a:r>
            <a:r>
              <a:rPr lang="en-US" sz="2000" dirty="0" err="1">
                <a:highlight>
                  <a:srgbClr val="00FF00"/>
                </a:highlight>
              </a:rPr>
              <a:t>Main_BT</a:t>
            </a:r>
            <a:r>
              <a:rPr lang="en-US" sz="2000" dirty="0">
                <a:highlight>
                  <a:srgbClr val="00FF00"/>
                </a:highlight>
              </a:rPr>
              <a:t> root, </a:t>
            </a:r>
            <a:r>
              <a:rPr lang="en-US" sz="2000" dirty="0" err="1">
                <a:highlight>
                  <a:srgbClr val="00FF00"/>
                </a:highlight>
              </a:rPr>
              <a:t>Main_BT</a:t>
            </a:r>
            <a:r>
              <a:rPr lang="en-US" sz="2000" dirty="0">
                <a:highlight>
                  <a:srgbClr val="00FF00"/>
                </a:highlight>
              </a:rPr>
              <a:t> nodes[],int* </a:t>
            </a:r>
            <a:r>
              <a:rPr lang="en-US" sz="2000" dirty="0" err="1">
                <a:highlight>
                  <a:srgbClr val="00FF00"/>
                </a:highlight>
              </a:rPr>
              <a:t>i</a:t>
            </a:r>
            <a:r>
              <a:rPr lang="en-US" sz="2000" dirty="0">
                <a:highlight>
                  <a:srgbClr val="00FF00"/>
                </a:highlight>
              </a:rPr>
              <a:t>)</a:t>
            </a:r>
            <a:br>
              <a:rPr lang="en-US" sz="2000" dirty="0">
                <a:highlight>
                  <a:srgbClr val="00FF00"/>
                </a:highlight>
              </a:rPr>
            </a:br>
            <a:r>
              <a:rPr lang="en-US" sz="2000" dirty="0">
                <a:highlight>
                  <a:srgbClr val="00FF00"/>
                </a:highlight>
              </a:rPr>
              <a:t>{</a:t>
            </a:r>
            <a:endParaRPr lang="en-US" sz="2000" dirty="0"/>
          </a:p>
          <a:p>
            <a:r>
              <a:rPr lang="en-US" sz="2000" dirty="0"/>
              <a:t>if (root==NULL)</a:t>
            </a:r>
            <a:br>
              <a:rPr lang="en-US" sz="2000" dirty="0"/>
            </a:br>
            <a:r>
              <a:rPr lang="en-US" sz="2000" dirty="0"/>
              <a:t>return;</a:t>
            </a:r>
            <a:br>
              <a:rPr lang="en-US" sz="2000" dirty="0"/>
            </a:br>
            <a:r>
              <a:rPr lang="en-US" sz="2000" dirty="0" err="1"/>
              <a:t>storeBSTNodes</a:t>
            </a:r>
            <a:r>
              <a:rPr lang="en-US" sz="2000" dirty="0"/>
              <a:t>(root-&gt;left, </a:t>
            </a:r>
            <a:r>
              <a:rPr lang="en-US" sz="2000" dirty="0" err="1"/>
              <a:t>nodes,i</a:t>
            </a:r>
            <a:r>
              <a:rPr lang="en-US" sz="2000" dirty="0"/>
              <a:t>);</a:t>
            </a:r>
          </a:p>
          <a:p>
            <a:r>
              <a:rPr lang="en-US" sz="2000" dirty="0"/>
              <a:t>nodes[*</a:t>
            </a:r>
            <a:r>
              <a:rPr lang="en-US" sz="2000" dirty="0" err="1"/>
              <a:t>i</a:t>
            </a:r>
            <a:r>
              <a:rPr lang="en-US" sz="2000" dirty="0"/>
              <a:t>] = root;</a:t>
            </a:r>
            <a:br>
              <a:rPr lang="en-US" sz="2000" dirty="0"/>
            </a:br>
            <a:r>
              <a:rPr lang="en-US" sz="2000" dirty="0"/>
              <a:t>(*</a:t>
            </a:r>
            <a:r>
              <a:rPr lang="en-US" sz="2000" dirty="0" err="1"/>
              <a:t>i</a:t>
            </a:r>
            <a:r>
              <a:rPr lang="en-US" sz="2000" dirty="0"/>
              <a:t>)++;</a:t>
            </a:r>
            <a:br>
              <a:rPr lang="en-US" sz="2000" dirty="0"/>
            </a:br>
            <a:r>
              <a:rPr lang="en-US" sz="2000" dirty="0" err="1"/>
              <a:t>storeBSTNodes</a:t>
            </a:r>
            <a:r>
              <a:rPr lang="en-US" sz="2000" dirty="0"/>
              <a:t>(root-&gt;right, </a:t>
            </a:r>
            <a:r>
              <a:rPr lang="en-US" sz="2000" dirty="0" err="1"/>
              <a:t>nodes,i</a:t>
            </a:r>
            <a:r>
              <a:rPr lang="en-US" sz="2000" dirty="0"/>
              <a:t>);</a:t>
            </a:r>
            <a:br>
              <a:rPr lang="en-US" sz="2000" dirty="0"/>
            </a:br>
            <a:r>
              <a:rPr lang="en-US" sz="2000" dirty="0">
                <a:highlight>
                  <a:srgbClr val="00FF00"/>
                </a:highlight>
              </a:rPr>
              <a:t>}</a:t>
            </a:r>
          </a:p>
          <a:p>
            <a:br>
              <a:rPr lang="en-US" sz="2000" dirty="0"/>
            </a:br>
            <a:endParaRPr lang="en-US" sz="2000" dirty="0"/>
          </a:p>
        </p:txBody>
      </p:sp>
      <p:sp>
        <p:nvSpPr>
          <p:cNvPr id="6" name="TextBox 5">
            <a:extLst>
              <a:ext uri="{FF2B5EF4-FFF2-40B4-BE49-F238E27FC236}">
                <a16:creationId xmlns:a16="http://schemas.microsoft.com/office/drawing/2014/main" id="{2F5FEC76-137A-407D-8636-12F15A30F086}"/>
              </a:ext>
            </a:extLst>
          </p:cNvPr>
          <p:cNvSpPr txBox="1"/>
          <p:nvPr/>
        </p:nvSpPr>
        <p:spPr>
          <a:xfrm>
            <a:off x="1282047" y="603315"/>
            <a:ext cx="8838573" cy="1477328"/>
          </a:xfrm>
          <a:prstGeom prst="rect">
            <a:avLst/>
          </a:prstGeom>
          <a:noFill/>
        </p:spPr>
        <p:txBody>
          <a:bodyPr wrap="none" rtlCol="0">
            <a:spAutoFit/>
          </a:bodyPr>
          <a:lstStyle/>
          <a:p>
            <a:r>
              <a:rPr lang="en-US" sz="2400" dirty="0"/>
              <a:t>This function will receive our </a:t>
            </a:r>
            <a:r>
              <a:rPr lang="en-US" sz="2400" dirty="0" err="1">
                <a:solidFill>
                  <a:srgbClr val="FF0000"/>
                </a:solidFill>
                <a:highlight>
                  <a:srgbClr val="00FFFF"/>
                </a:highlight>
              </a:rPr>
              <a:t>Main_BT</a:t>
            </a:r>
            <a:r>
              <a:rPr lang="en-US" sz="2400" dirty="0">
                <a:solidFill>
                  <a:srgbClr val="FF0000"/>
                </a:solidFill>
                <a:highlight>
                  <a:srgbClr val="00FFFF"/>
                </a:highlight>
              </a:rPr>
              <a:t> </a:t>
            </a:r>
            <a:r>
              <a:rPr lang="en-US" sz="2400" dirty="0"/>
              <a:t>and an empty </a:t>
            </a:r>
            <a:r>
              <a:rPr lang="en-US" sz="2400" dirty="0">
                <a:solidFill>
                  <a:srgbClr val="FF0000"/>
                </a:solidFill>
                <a:highlight>
                  <a:srgbClr val="00FFFF"/>
                </a:highlight>
              </a:rPr>
              <a:t>array</a:t>
            </a:r>
            <a:r>
              <a:rPr lang="en-US" sz="2400" dirty="0"/>
              <a:t> of </a:t>
            </a:r>
            <a:r>
              <a:rPr lang="en-US" sz="2400" dirty="0">
                <a:solidFill>
                  <a:srgbClr val="FF0000"/>
                </a:solidFill>
                <a:highlight>
                  <a:srgbClr val="00FFFF"/>
                </a:highlight>
              </a:rPr>
              <a:t>nodes</a:t>
            </a:r>
          </a:p>
          <a:p>
            <a:r>
              <a:rPr lang="en-US" sz="2400" dirty="0"/>
              <a:t>And will store the </a:t>
            </a:r>
            <a:r>
              <a:rPr lang="en-US" sz="2400" dirty="0">
                <a:solidFill>
                  <a:srgbClr val="FF0000"/>
                </a:solidFill>
                <a:highlight>
                  <a:srgbClr val="00FFFF"/>
                </a:highlight>
              </a:rPr>
              <a:t>current node </a:t>
            </a:r>
            <a:r>
              <a:rPr lang="en-US" sz="2400" dirty="0"/>
              <a:t>visited </a:t>
            </a:r>
            <a:r>
              <a:rPr lang="en-US" sz="2400" dirty="0" err="1">
                <a:solidFill>
                  <a:srgbClr val="FF0000"/>
                </a:solidFill>
                <a:highlight>
                  <a:srgbClr val="00FFFF"/>
                </a:highlight>
              </a:rPr>
              <a:t>inOrder</a:t>
            </a:r>
            <a:r>
              <a:rPr lang="en-US" sz="2400" dirty="0"/>
              <a:t> traversal into the </a:t>
            </a:r>
            <a:r>
              <a:rPr lang="en-US" sz="2400" dirty="0">
                <a:solidFill>
                  <a:srgbClr val="FF0000"/>
                </a:solidFill>
                <a:highlight>
                  <a:srgbClr val="00FFFF"/>
                </a:highlight>
              </a:rPr>
              <a:t>array</a:t>
            </a:r>
            <a:r>
              <a:rPr lang="en-US" sz="2400" dirty="0"/>
              <a:t> </a:t>
            </a:r>
          </a:p>
          <a:p>
            <a:r>
              <a:rPr lang="en-US" sz="2400" dirty="0"/>
              <a:t> while incrementing the </a:t>
            </a:r>
            <a:r>
              <a:rPr lang="en-US" sz="2400" dirty="0">
                <a:solidFill>
                  <a:srgbClr val="FF0000"/>
                </a:solidFill>
                <a:highlight>
                  <a:srgbClr val="00FFFF"/>
                </a:highlight>
              </a:rPr>
              <a:t>index </a:t>
            </a:r>
            <a:r>
              <a:rPr lang="en-US" sz="2400" dirty="0" err="1">
                <a:solidFill>
                  <a:srgbClr val="FF0000"/>
                </a:solidFill>
                <a:highlight>
                  <a:srgbClr val="00FFFF"/>
                </a:highlight>
              </a:rPr>
              <a:t>i</a:t>
            </a:r>
            <a:r>
              <a:rPr lang="en-US" sz="2400" dirty="0">
                <a:solidFill>
                  <a:srgbClr val="FF0000"/>
                </a:solidFill>
                <a:highlight>
                  <a:srgbClr val="00FFFF"/>
                </a:highlight>
              </a:rPr>
              <a:t> </a:t>
            </a:r>
            <a:r>
              <a:rPr lang="en-US" sz="2400" dirty="0"/>
              <a:t>after each insertion </a:t>
            </a:r>
          </a:p>
          <a:p>
            <a:endParaRPr lang="en-US" dirty="0"/>
          </a:p>
        </p:txBody>
      </p:sp>
    </p:spTree>
    <p:extLst>
      <p:ext uri="{BB962C8B-B14F-4D97-AF65-F5344CB8AC3E}">
        <p14:creationId xmlns:p14="http://schemas.microsoft.com/office/powerpoint/2010/main" val="2538720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E8B907-D882-40D3-AB46-7959C573AB2D}"/>
              </a:ext>
            </a:extLst>
          </p:cNvPr>
          <p:cNvSpPr txBox="1"/>
          <p:nvPr/>
        </p:nvSpPr>
        <p:spPr>
          <a:xfrm>
            <a:off x="1458012" y="2158736"/>
            <a:ext cx="9275976" cy="4062651"/>
          </a:xfrm>
          <a:prstGeom prst="rect">
            <a:avLst/>
          </a:prstGeom>
          <a:noFill/>
        </p:spPr>
        <p:txBody>
          <a:bodyPr wrap="square" rtlCol="0">
            <a:spAutoFit/>
          </a:bodyPr>
          <a:lstStyle/>
          <a:p>
            <a:r>
              <a:rPr lang="en-US" sz="2400" dirty="0"/>
              <a:t>In the main function  we will initialize an </a:t>
            </a:r>
            <a:r>
              <a:rPr lang="en-US" sz="2400" dirty="0">
                <a:solidFill>
                  <a:srgbClr val="FF0000"/>
                </a:solidFill>
                <a:highlight>
                  <a:srgbClr val="00FFFF"/>
                </a:highlight>
              </a:rPr>
              <a:t>array</a:t>
            </a:r>
            <a:r>
              <a:rPr lang="en-US" sz="2400" dirty="0"/>
              <a:t> of </a:t>
            </a:r>
            <a:r>
              <a:rPr lang="en-US" sz="2400" dirty="0" err="1">
                <a:solidFill>
                  <a:srgbClr val="FF0000"/>
                </a:solidFill>
                <a:highlight>
                  <a:srgbClr val="00FFFF"/>
                </a:highlight>
              </a:rPr>
              <a:t>Main_BT</a:t>
            </a:r>
            <a:r>
              <a:rPr lang="en-US" sz="2400" dirty="0">
                <a:solidFill>
                  <a:srgbClr val="FF0000"/>
                </a:solidFill>
              </a:rPr>
              <a:t> </a:t>
            </a:r>
            <a:r>
              <a:rPr lang="en-US" sz="2400" dirty="0"/>
              <a:t>nodes of size </a:t>
            </a:r>
            <a:r>
              <a:rPr lang="en-US" sz="2400" b="1" dirty="0">
                <a:effectLst>
                  <a:outerShdw blurRad="38100" dist="38100" dir="2700000" algn="tl">
                    <a:srgbClr val="000000">
                      <a:alpha val="43137"/>
                    </a:srgbClr>
                  </a:outerShdw>
                </a:effectLst>
              </a:rPr>
              <a:t>equal</a:t>
            </a:r>
            <a:r>
              <a:rPr lang="en-US" sz="2400" dirty="0"/>
              <a:t> to the number of </a:t>
            </a:r>
            <a:r>
              <a:rPr lang="en-US" sz="2400" dirty="0">
                <a:solidFill>
                  <a:srgbClr val="FF0000"/>
                </a:solidFill>
                <a:highlight>
                  <a:srgbClr val="00FFFF"/>
                </a:highlight>
              </a:rPr>
              <a:t>nodes</a:t>
            </a:r>
            <a:r>
              <a:rPr lang="en-US" sz="2400" dirty="0"/>
              <a:t> of our </a:t>
            </a:r>
            <a:r>
              <a:rPr lang="en-US" sz="2400" dirty="0" err="1">
                <a:solidFill>
                  <a:srgbClr val="FF0000"/>
                </a:solidFill>
                <a:highlight>
                  <a:srgbClr val="00FFFF"/>
                </a:highlight>
              </a:rPr>
              <a:t>Main_BT</a:t>
            </a:r>
            <a:r>
              <a:rPr lang="en-US" sz="2400" dirty="0">
                <a:solidFill>
                  <a:srgbClr val="FF0000"/>
                </a:solidFill>
                <a:highlight>
                  <a:srgbClr val="00FFFF"/>
                </a:highlight>
              </a:rPr>
              <a:t> </a:t>
            </a:r>
            <a:r>
              <a:rPr lang="en-US" sz="2400" dirty="0"/>
              <a:t>,then using our </a:t>
            </a:r>
            <a:r>
              <a:rPr lang="en-US" sz="2400" dirty="0" err="1">
                <a:solidFill>
                  <a:srgbClr val="FF0000"/>
                </a:solidFill>
                <a:highlight>
                  <a:srgbClr val="00FFFF"/>
                </a:highlight>
              </a:rPr>
              <a:t>storeBSTNodes</a:t>
            </a:r>
            <a:r>
              <a:rPr lang="en-US" sz="2400" dirty="0"/>
              <a:t> we will fill the </a:t>
            </a:r>
            <a:r>
              <a:rPr lang="en-US" sz="2400" dirty="0">
                <a:solidFill>
                  <a:srgbClr val="FF0000"/>
                </a:solidFill>
                <a:highlight>
                  <a:srgbClr val="00FFFF"/>
                </a:highlight>
              </a:rPr>
              <a:t>array</a:t>
            </a:r>
            <a:r>
              <a:rPr lang="en-US" sz="2400" dirty="0"/>
              <a:t> with the </a:t>
            </a:r>
            <a:r>
              <a:rPr lang="en-US" sz="2400" dirty="0">
                <a:solidFill>
                  <a:srgbClr val="FF0000"/>
                </a:solidFill>
                <a:highlight>
                  <a:srgbClr val="00FFFF"/>
                </a:highlight>
              </a:rPr>
              <a:t>nodes</a:t>
            </a:r>
            <a:r>
              <a:rPr lang="en-US" sz="2400" dirty="0"/>
              <a:t> of our </a:t>
            </a:r>
            <a:r>
              <a:rPr lang="en-US" sz="2400" dirty="0" err="1">
                <a:solidFill>
                  <a:srgbClr val="FF0000"/>
                </a:solidFill>
                <a:highlight>
                  <a:srgbClr val="00FFFF"/>
                </a:highlight>
              </a:rPr>
              <a:t>Main_BT</a:t>
            </a:r>
            <a:r>
              <a:rPr lang="en-US" sz="2400" dirty="0"/>
              <a:t> </a:t>
            </a:r>
            <a:r>
              <a:rPr lang="en-US" sz="2400" dirty="0" err="1">
                <a:solidFill>
                  <a:srgbClr val="FF0000"/>
                </a:solidFill>
                <a:highlight>
                  <a:srgbClr val="00FFFF"/>
                </a:highlight>
              </a:rPr>
              <a:t>inOrder</a:t>
            </a:r>
            <a:r>
              <a:rPr lang="en-US" sz="2400" dirty="0"/>
              <a:t>. </a:t>
            </a:r>
          </a:p>
          <a:p>
            <a:r>
              <a:rPr lang="en-US" sz="2400" dirty="0"/>
              <a:t>In the </a:t>
            </a:r>
            <a:r>
              <a:rPr lang="en-US" sz="2400" dirty="0" err="1">
                <a:solidFill>
                  <a:srgbClr val="FF0000"/>
                </a:solidFill>
                <a:highlight>
                  <a:srgbClr val="00FFFF"/>
                </a:highlight>
              </a:rPr>
              <a:t>util</a:t>
            </a:r>
            <a:r>
              <a:rPr lang="en-US" sz="2400" dirty="0"/>
              <a:t> function we will do our binary search functionality by taking the </a:t>
            </a:r>
            <a:r>
              <a:rPr lang="en-US" sz="2400" dirty="0">
                <a:solidFill>
                  <a:srgbClr val="FF0000"/>
                </a:solidFill>
                <a:highlight>
                  <a:srgbClr val="00FFFF"/>
                </a:highlight>
              </a:rPr>
              <a:t>nodes array </a:t>
            </a:r>
            <a:r>
              <a:rPr lang="en-US" sz="2400" dirty="0"/>
              <a:t>extracting the current middle element and changing the </a:t>
            </a:r>
            <a:r>
              <a:rPr lang="en-US" sz="2400" dirty="0">
                <a:solidFill>
                  <a:srgbClr val="FF0000"/>
                </a:solidFill>
                <a:highlight>
                  <a:srgbClr val="00FFFF"/>
                </a:highlight>
              </a:rPr>
              <a:t>root</a:t>
            </a:r>
            <a:r>
              <a:rPr lang="en-US" sz="2400" dirty="0"/>
              <a:t> value to this element . </a:t>
            </a:r>
          </a:p>
          <a:p>
            <a:r>
              <a:rPr lang="en-US" sz="2400" dirty="0"/>
              <a:t>Then using recursion we will do the same function in the </a:t>
            </a:r>
            <a:r>
              <a:rPr lang="en-US" sz="2400" dirty="0">
                <a:highlight>
                  <a:srgbClr val="00FF00"/>
                </a:highlight>
              </a:rPr>
              <a:t>left </a:t>
            </a:r>
            <a:r>
              <a:rPr lang="en-US" sz="2400" dirty="0"/>
              <a:t>of our </a:t>
            </a:r>
            <a:r>
              <a:rPr lang="en-US" sz="2400" dirty="0">
                <a:solidFill>
                  <a:srgbClr val="FF0000"/>
                </a:solidFill>
                <a:highlight>
                  <a:srgbClr val="00FFFF"/>
                </a:highlight>
              </a:rPr>
              <a:t>root</a:t>
            </a:r>
            <a:r>
              <a:rPr lang="en-US" sz="2400" dirty="0"/>
              <a:t> ,but taking the middle of the first interval (interval before the middle) and taking the second interval (after the middle) for the </a:t>
            </a:r>
            <a:r>
              <a:rPr lang="en-US" sz="2400" dirty="0">
                <a:highlight>
                  <a:srgbClr val="00FF00"/>
                </a:highlight>
              </a:rPr>
              <a:t>right</a:t>
            </a:r>
            <a:r>
              <a:rPr lang="en-US" sz="2400" dirty="0"/>
              <a:t> of our </a:t>
            </a:r>
            <a:r>
              <a:rPr lang="en-US" sz="2400" dirty="0">
                <a:solidFill>
                  <a:srgbClr val="FF0000"/>
                </a:solidFill>
                <a:highlight>
                  <a:srgbClr val="00FFFF"/>
                </a:highlight>
              </a:rPr>
              <a:t>root</a:t>
            </a:r>
            <a:r>
              <a:rPr lang="en-US" sz="2400" dirty="0">
                <a:highlight>
                  <a:srgbClr val="00FFFF"/>
                </a:highlight>
              </a:rPr>
              <a:t> </a:t>
            </a:r>
            <a:r>
              <a:rPr lang="en-US" sz="2400" dirty="0"/>
              <a:t>.</a:t>
            </a:r>
          </a:p>
          <a:p>
            <a:endParaRPr lang="en-US" dirty="0"/>
          </a:p>
        </p:txBody>
      </p:sp>
      <p:sp>
        <p:nvSpPr>
          <p:cNvPr id="6" name="TextBox 5">
            <a:extLst>
              <a:ext uri="{FF2B5EF4-FFF2-40B4-BE49-F238E27FC236}">
                <a16:creationId xmlns:a16="http://schemas.microsoft.com/office/drawing/2014/main" id="{DC4491E3-AA3B-42F8-9EB7-024F49A4C3C6}"/>
              </a:ext>
            </a:extLst>
          </p:cNvPr>
          <p:cNvSpPr txBox="1"/>
          <p:nvPr/>
        </p:nvSpPr>
        <p:spPr>
          <a:xfrm>
            <a:off x="4769963" y="1420072"/>
            <a:ext cx="1467068" cy="738664"/>
          </a:xfrm>
          <a:prstGeom prst="rect">
            <a:avLst/>
          </a:prstGeom>
          <a:noFill/>
        </p:spPr>
        <p:txBody>
          <a:bodyPr wrap="none" rtlCol="0">
            <a:spAutoFit/>
          </a:bodyPr>
          <a:lstStyle/>
          <a:p>
            <a:r>
              <a:rPr lang="en-US" sz="2400" b="1" u="sng" dirty="0">
                <a:solidFill>
                  <a:schemeClr val="accent1">
                    <a:lumMod val="50000"/>
                  </a:schemeClr>
                </a:solidFill>
                <a:effectLst>
                  <a:outerShdw blurRad="38100" dist="38100" dir="2700000" algn="tl">
                    <a:srgbClr val="000000">
                      <a:alpha val="43137"/>
                    </a:srgbClr>
                  </a:outerShdw>
                </a:effectLst>
              </a:rPr>
              <a:t>Algorithm</a:t>
            </a:r>
            <a:endParaRPr lang="en-US" b="1" u="sng" dirty="0">
              <a:solidFill>
                <a:schemeClr val="accent1">
                  <a:lumMod val="50000"/>
                </a:schemeClr>
              </a:solidFill>
              <a:effectLst>
                <a:outerShdw blurRad="38100" dist="38100" dir="2700000" algn="tl">
                  <a:srgbClr val="000000">
                    <a:alpha val="43137"/>
                  </a:srgbClr>
                </a:outerShdw>
              </a:effectLst>
            </a:endParaRPr>
          </a:p>
          <a:p>
            <a:endParaRPr lang="en-US" dirty="0"/>
          </a:p>
        </p:txBody>
      </p:sp>
    </p:spTree>
    <p:extLst>
      <p:ext uri="{BB962C8B-B14F-4D97-AF65-F5344CB8AC3E}">
        <p14:creationId xmlns:p14="http://schemas.microsoft.com/office/powerpoint/2010/main" val="337300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44A5-75F0-4D4E-95EA-D57829DD846C}"/>
              </a:ext>
            </a:extLst>
          </p:cNvPr>
          <p:cNvSpPr>
            <a:spLocks noGrp="1"/>
          </p:cNvSpPr>
          <p:nvPr>
            <p:ph type="title"/>
          </p:nvPr>
        </p:nvSpPr>
        <p:spPr>
          <a:xfrm>
            <a:off x="430329" y="236810"/>
            <a:ext cx="11651851" cy="751865"/>
          </a:xfrm>
        </p:spPr>
        <p:txBody>
          <a:bodyPr>
            <a:normAutofit/>
          </a:bodyPr>
          <a:lstStyle/>
          <a:p>
            <a:r>
              <a:rPr lang="en-US" sz="3200" b="1" cap="none" dirty="0">
                <a:solidFill>
                  <a:srgbClr val="00B0F0"/>
                </a:solidFill>
              </a:rPr>
              <a:t>1-The appropriate ADT (abstract data type)to represent a dictionary</a:t>
            </a:r>
          </a:p>
        </p:txBody>
      </p:sp>
      <p:sp>
        <p:nvSpPr>
          <p:cNvPr id="3" name="Content Placeholder 2">
            <a:extLst>
              <a:ext uri="{FF2B5EF4-FFF2-40B4-BE49-F238E27FC236}">
                <a16:creationId xmlns:a16="http://schemas.microsoft.com/office/drawing/2014/main" id="{51B9A398-0FC0-4EA5-879E-694A6A2F4F09}"/>
              </a:ext>
            </a:extLst>
          </p:cNvPr>
          <p:cNvSpPr>
            <a:spLocks noGrp="1"/>
          </p:cNvSpPr>
          <p:nvPr>
            <p:ph idx="1"/>
          </p:nvPr>
        </p:nvSpPr>
        <p:spPr>
          <a:xfrm>
            <a:off x="825910" y="1887795"/>
            <a:ext cx="10452317" cy="3903406"/>
          </a:xfrm>
        </p:spPr>
        <p:txBody>
          <a:bodyPr/>
          <a:lstStyle/>
          <a:p>
            <a:pPr marL="0" indent="0">
              <a:buNone/>
            </a:pPr>
            <a:endParaRPr lang="en-US" cap="none" dirty="0">
              <a:latin typeface="Bahnschrift Light" panose="020B0502040204020203" pitchFamily="34" charset="0"/>
            </a:endParaRPr>
          </a:p>
          <a:p>
            <a:pPr marL="0" indent="0">
              <a:buNone/>
            </a:pPr>
            <a:r>
              <a:rPr lang="en-US" cap="none" dirty="0">
                <a:latin typeface="Bahnschrift Light" panose="020B0502040204020203" pitchFamily="34" charset="0"/>
              </a:rPr>
              <a:t> </a:t>
            </a:r>
          </a:p>
          <a:p>
            <a:pPr marL="0" indent="0">
              <a:buNone/>
            </a:pPr>
            <a:r>
              <a:rPr lang="en-US" cap="none" dirty="0">
                <a:latin typeface="Bahnschrift Light" panose="020B0502040204020203" pitchFamily="34" charset="0"/>
              </a:rPr>
              <a:t>       </a:t>
            </a:r>
          </a:p>
        </p:txBody>
      </p:sp>
      <p:sp>
        <p:nvSpPr>
          <p:cNvPr id="4" name="Rectangle 3">
            <a:extLst>
              <a:ext uri="{FF2B5EF4-FFF2-40B4-BE49-F238E27FC236}">
                <a16:creationId xmlns:a16="http://schemas.microsoft.com/office/drawing/2014/main" id="{B4FE4961-A580-44AE-87D2-88C7F50F442E}"/>
              </a:ext>
            </a:extLst>
          </p:cNvPr>
          <p:cNvSpPr/>
          <p:nvPr/>
        </p:nvSpPr>
        <p:spPr>
          <a:xfrm>
            <a:off x="1847654" y="1161931"/>
            <a:ext cx="10708851" cy="6032421"/>
          </a:xfrm>
          <a:prstGeom prst="rect">
            <a:avLst/>
          </a:prstGeom>
        </p:spPr>
        <p:txBody>
          <a:bodyPr wrap="square">
            <a:spAutoFit/>
          </a:bodyPr>
          <a:lstStyle/>
          <a:p>
            <a:r>
              <a:rPr lang="en-US" sz="2000" b="1" dirty="0">
                <a:solidFill>
                  <a:srgbClr val="FF0000"/>
                </a:solidFill>
              </a:rPr>
              <a:t>// Nodes that represent the synonyms</a:t>
            </a:r>
          </a:p>
          <a:p>
            <a:endParaRPr lang="en-US" sz="2000" b="1" dirty="0"/>
          </a:p>
          <a:p>
            <a:r>
              <a:rPr lang="en-US" sz="2000" dirty="0">
                <a:highlight>
                  <a:srgbClr val="00FF00"/>
                </a:highlight>
              </a:rPr>
              <a:t>typedef struct node</a:t>
            </a:r>
          </a:p>
          <a:p>
            <a:r>
              <a:rPr lang="en-US" sz="2000" dirty="0">
                <a:solidFill>
                  <a:schemeClr val="tx1">
                    <a:lumMod val="95000"/>
                    <a:lumOff val="5000"/>
                  </a:schemeClr>
                </a:solidFill>
                <a:highlight>
                  <a:srgbClr val="00FF00"/>
                </a:highlight>
              </a:rPr>
              <a:t>{</a:t>
            </a:r>
          </a:p>
          <a:p>
            <a:r>
              <a:rPr lang="en-US" sz="2000" dirty="0"/>
              <a:t>char </a:t>
            </a:r>
            <a:r>
              <a:rPr lang="en-US" sz="2000" dirty="0" err="1"/>
              <a:t>val</a:t>
            </a:r>
            <a:r>
              <a:rPr lang="en-US" sz="2000" dirty="0"/>
              <a:t> [20];</a:t>
            </a:r>
          </a:p>
          <a:p>
            <a:r>
              <a:rPr lang="en-US" sz="2000" dirty="0"/>
              <a:t>struct node *right, *left;</a:t>
            </a:r>
          </a:p>
          <a:p>
            <a:r>
              <a:rPr lang="en-US" sz="2000" dirty="0">
                <a:highlight>
                  <a:srgbClr val="00FF00"/>
                </a:highlight>
              </a:rPr>
              <a:t>} </a:t>
            </a:r>
            <a:r>
              <a:rPr lang="en-US" sz="2000" dirty="0"/>
              <a:t>*BT;</a:t>
            </a:r>
          </a:p>
          <a:p>
            <a:endParaRPr lang="en-US" sz="2000" b="1" dirty="0"/>
          </a:p>
          <a:p>
            <a:r>
              <a:rPr lang="en-US" sz="2000" b="1" dirty="0">
                <a:solidFill>
                  <a:srgbClr val="FF0000"/>
                </a:solidFill>
              </a:rPr>
              <a:t>// Create an </a:t>
            </a:r>
            <a:r>
              <a:rPr lang="en-US" sz="2000" b="1" dirty="0" err="1">
                <a:solidFill>
                  <a:srgbClr val="FF0000"/>
                </a:solidFill>
              </a:rPr>
              <a:t>empyty</a:t>
            </a:r>
            <a:r>
              <a:rPr lang="en-US" sz="2000" b="1" dirty="0">
                <a:solidFill>
                  <a:srgbClr val="FF0000"/>
                </a:solidFill>
              </a:rPr>
              <a:t> BT for synonyms</a:t>
            </a:r>
          </a:p>
          <a:p>
            <a:endParaRPr lang="en-US" sz="2400" b="1" dirty="0">
              <a:solidFill>
                <a:srgbClr val="FF0000"/>
              </a:solidFill>
            </a:endParaRPr>
          </a:p>
          <a:p>
            <a:r>
              <a:rPr lang="en-US" sz="2000" dirty="0">
                <a:highlight>
                  <a:srgbClr val="00FF00"/>
                </a:highlight>
              </a:rPr>
              <a:t>BT </a:t>
            </a:r>
            <a:r>
              <a:rPr lang="en-US" sz="2000" dirty="0" err="1">
                <a:highlight>
                  <a:srgbClr val="00FF00"/>
                </a:highlight>
              </a:rPr>
              <a:t>BTinit</a:t>
            </a:r>
            <a:r>
              <a:rPr lang="en-US" sz="2000" dirty="0">
                <a:highlight>
                  <a:srgbClr val="00FF00"/>
                </a:highlight>
              </a:rPr>
              <a:t>() </a:t>
            </a:r>
          </a:p>
          <a:p>
            <a:r>
              <a:rPr lang="en-US" sz="2000" dirty="0">
                <a:highlight>
                  <a:srgbClr val="00FF00"/>
                </a:highlight>
              </a:rPr>
              <a:t>{</a:t>
            </a:r>
            <a:r>
              <a:rPr lang="en-US" sz="2000" dirty="0"/>
              <a:t> return NULL;</a:t>
            </a:r>
            <a:r>
              <a:rPr lang="en-US" sz="2000" dirty="0">
                <a:highlight>
                  <a:srgbClr val="00FF00"/>
                </a:highlight>
              </a:rPr>
              <a:t>}</a:t>
            </a:r>
          </a:p>
          <a:p>
            <a:br>
              <a:rPr lang="en-US" dirty="0"/>
            </a:br>
            <a:r>
              <a:rPr lang="en-US" sz="2000" b="1" dirty="0">
                <a:solidFill>
                  <a:srgbClr val="FF0000"/>
                </a:solidFill>
              </a:rPr>
              <a:t>// Is it empty BT (for Synonyms)</a:t>
            </a:r>
          </a:p>
          <a:p>
            <a:endParaRPr lang="en-US" sz="2400" b="1" dirty="0">
              <a:solidFill>
                <a:srgbClr val="FF0000"/>
              </a:solidFill>
            </a:endParaRPr>
          </a:p>
          <a:p>
            <a:r>
              <a:rPr lang="en-US" sz="2000" dirty="0">
                <a:highlight>
                  <a:srgbClr val="00FF00"/>
                </a:highlight>
              </a:rPr>
              <a:t>int </a:t>
            </a:r>
            <a:r>
              <a:rPr lang="en-US" sz="2000" dirty="0" err="1">
                <a:highlight>
                  <a:srgbClr val="00FF00"/>
                </a:highlight>
              </a:rPr>
              <a:t>BTempty</a:t>
            </a:r>
            <a:r>
              <a:rPr lang="en-US" sz="2000" dirty="0">
                <a:highlight>
                  <a:srgbClr val="00FF00"/>
                </a:highlight>
              </a:rPr>
              <a:t>(BT a)</a:t>
            </a:r>
          </a:p>
          <a:p>
            <a:r>
              <a:rPr lang="en-US" sz="2000" dirty="0">
                <a:highlight>
                  <a:srgbClr val="00FF00"/>
                </a:highlight>
              </a:rPr>
              <a:t>{</a:t>
            </a:r>
            <a:r>
              <a:rPr lang="en-US" sz="2000" dirty="0"/>
              <a:t> return (a==NULL);</a:t>
            </a:r>
            <a:r>
              <a:rPr lang="en-US" sz="2000" dirty="0">
                <a:highlight>
                  <a:srgbClr val="00FF00"/>
                </a:highlight>
              </a:rPr>
              <a:t>}</a:t>
            </a:r>
          </a:p>
          <a:p>
            <a:endParaRPr lang="en-US" sz="2000" b="1" dirty="0"/>
          </a:p>
          <a:p>
            <a:endParaRPr lang="en-US" sz="2000" b="1" dirty="0"/>
          </a:p>
        </p:txBody>
      </p:sp>
    </p:spTree>
    <p:extLst>
      <p:ext uri="{BB962C8B-B14F-4D97-AF65-F5344CB8AC3E}">
        <p14:creationId xmlns:p14="http://schemas.microsoft.com/office/powerpoint/2010/main" val="3161078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AC268B-E54D-4881-B076-5E1B9999FDC6}"/>
              </a:ext>
            </a:extLst>
          </p:cNvPr>
          <p:cNvSpPr txBox="1"/>
          <p:nvPr/>
        </p:nvSpPr>
        <p:spPr>
          <a:xfrm>
            <a:off x="575034" y="487024"/>
            <a:ext cx="7871381" cy="4339650"/>
          </a:xfrm>
          <a:prstGeom prst="rect">
            <a:avLst/>
          </a:prstGeom>
          <a:noFill/>
        </p:spPr>
        <p:txBody>
          <a:bodyPr wrap="square" rtlCol="0">
            <a:spAutoFit/>
          </a:bodyPr>
          <a:lstStyle/>
          <a:p>
            <a:r>
              <a:rPr lang="en-US" sz="2000" dirty="0" err="1">
                <a:highlight>
                  <a:srgbClr val="00FF00"/>
                </a:highlight>
              </a:rPr>
              <a:t>Main_BT</a:t>
            </a:r>
            <a:r>
              <a:rPr lang="en-US" sz="2000" dirty="0">
                <a:highlight>
                  <a:srgbClr val="00FF00"/>
                </a:highlight>
              </a:rPr>
              <a:t> </a:t>
            </a:r>
            <a:r>
              <a:rPr lang="en-US" sz="2000" dirty="0" err="1">
                <a:highlight>
                  <a:srgbClr val="00FF00"/>
                </a:highlight>
              </a:rPr>
              <a:t>balanceTreeUtil</a:t>
            </a:r>
            <a:r>
              <a:rPr lang="en-US" sz="2000" dirty="0">
                <a:highlight>
                  <a:srgbClr val="00FF00"/>
                </a:highlight>
              </a:rPr>
              <a:t>(</a:t>
            </a:r>
            <a:r>
              <a:rPr lang="en-US" sz="2000" dirty="0" err="1">
                <a:highlight>
                  <a:srgbClr val="00FF00"/>
                </a:highlight>
              </a:rPr>
              <a:t>Main_BT</a:t>
            </a:r>
            <a:r>
              <a:rPr lang="en-US" sz="2000" dirty="0">
                <a:highlight>
                  <a:srgbClr val="00FF00"/>
                </a:highlight>
              </a:rPr>
              <a:t> nodes[], int </a:t>
            </a:r>
            <a:r>
              <a:rPr lang="en-US" sz="2000" dirty="0" err="1">
                <a:highlight>
                  <a:srgbClr val="00FF00"/>
                </a:highlight>
              </a:rPr>
              <a:t>start,int</a:t>
            </a:r>
            <a:r>
              <a:rPr lang="en-US" sz="2000" dirty="0">
                <a:highlight>
                  <a:srgbClr val="00FF00"/>
                </a:highlight>
              </a:rPr>
              <a:t> end)</a:t>
            </a:r>
            <a:br>
              <a:rPr lang="en-US" sz="2000" dirty="0">
                <a:highlight>
                  <a:srgbClr val="00FF00"/>
                </a:highlight>
              </a:rPr>
            </a:br>
            <a:r>
              <a:rPr lang="en-US" sz="2000" dirty="0">
                <a:highlight>
                  <a:srgbClr val="00FF00"/>
                </a:highlight>
              </a:rPr>
              <a:t>{</a:t>
            </a:r>
          </a:p>
          <a:p>
            <a:r>
              <a:rPr lang="en-US" sz="2000" dirty="0"/>
              <a:t>if (start &gt; end)</a:t>
            </a:r>
            <a:br>
              <a:rPr lang="en-US" sz="2000" dirty="0"/>
            </a:br>
            <a:r>
              <a:rPr lang="en-US" sz="2000" dirty="0"/>
              <a:t>return NULL;</a:t>
            </a:r>
            <a:br>
              <a:rPr lang="en-US" sz="2000" dirty="0"/>
            </a:br>
            <a:r>
              <a:rPr lang="en-US" sz="2000" dirty="0"/>
              <a:t>int mid = (start + end)/2;</a:t>
            </a:r>
            <a:br>
              <a:rPr lang="en-US" sz="2000" dirty="0"/>
            </a:br>
            <a:r>
              <a:rPr lang="en-US" sz="2000" dirty="0" err="1"/>
              <a:t>Main_BT</a:t>
            </a:r>
            <a:r>
              <a:rPr lang="en-US" sz="2000" dirty="0"/>
              <a:t> root = nodes[mid];</a:t>
            </a:r>
            <a:br>
              <a:rPr lang="en-US" sz="2000" dirty="0"/>
            </a:br>
            <a:r>
              <a:rPr lang="en-US" sz="2000" dirty="0"/>
              <a:t>root-&gt;left = </a:t>
            </a:r>
            <a:r>
              <a:rPr lang="en-US" sz="2000" dirty="0" err="1"/>
              <a:t>balanceTreeUtil</a:t>
            </a:r>
            <a:r>
              <a:rPr lang="en-US" sz="2000" dirty="0"/>
              <a:t>(nodes, start, mid-1);</a:t>
            </a:r>
            <a:br>
              <a:rPr lang="en-US" sz="2000" dirty="0"/>
            </a:br>
            <a:r>
              <a:rPr lang="en-US" sz="2000" dirty="0"/>
              <a:t>root-&gt;right = </a:t>
            </a:r>
            <a:r>
              <a:rPr lang="en-US" sz="2000" dirty="0" err="1"/>
              <a:t>balanceTreeUtil</a:t>
            </a:r>
            <a:r>
              <a:rPr lang="en-US" sz="2000" dirty="0"/>
              <a:t>(nodes, mid+1, end);</a:t>
            </a:r>
          </a:p>
          <a:p>
            <a:r>
              <a:rPr lang="en-US" sz="2000" dirty="0"/>
              <a:t>return root;</a:t>
            </a:r>
            <a:br>
              <a:rPr lang="en-US" sz="2000" dirty="0"/>
            </a:br>
            <a:r>
              <a:rPr lang="en-US" sz="2000" dirty="0">
                <a:highlight>
                  <a:srgbClr val="00FF00"/>
                </a:highlight>
              </a:rPr>
              <a:t>}</a:t>
            </a:r>
          </a:p>
          <a:p>
            <a:br>
              <a:rPr lang="en-US" sz="2000" dirty="0"/>
            </a:br>
            <a:endParaRPr lang="en-US" sz="2000" dirty="0"/>
          </a:p>
          <a:p>
            <a:br>
              <a:rPr lang="en-US" dirty="0"/>
            </a:br>
            <a:endParaRPr lang="en-US" dirty="0"/>
          </a:p>
        </p:txBody>
      </p:sp>
      <p:sp>
        <p:nvSpPr>
          <p:cNvPr id="5" name="TextBox 4">
            <a:extLst>
              <a:ext uri="{FF2B5EF4-FFF2-40B4-BE49-F238E27FC236}">
                <a16:creationId xmlns:a16="http://schemas.microsoft.com/office/drawing/2014/main" id="{58DACBBD-EC69-4BBB-BD55-8A99E74EC182}"/>
              </a:ext>
            </a:extLst>
          </p:cNvPr>
          <p:cNvSpPr txBox="1"/>
          <p:nvPr/>
        </p:nvSpPr>
        <p:spPr>
          <a:xfrm>
            <a:off x="7201041" y="3153567"/>
            <a:ext cx="3977435" cy="3139321"/>
          </a:xfrm>
          <a:prstGeom prst="rect">
            <a:avLst/>
          </a:prstGeom>
          <a:noFill/>
        </p:spPr>
        <p:txBody>
          <a:bodyPr wrap="none" rtlCol="0">
            <a:spAutoFit/>
          </a:bodyPr>
          <a:lstStyle/>
          <a:p>
            <a:r>
              <a:rPr lang="en-US" sz="2000" dirty="0" err="1">
                <a:highlight>
                  <a:srgbClr val="00FF00"/>
                </a:highlight>
              </a:rPr>
              <a:t>Main_BT</a:t>
            </a:r>
            <a:r>
              <a:rPr lang="en-US" sz="2000" dirty="0">
                <a:highlight>
                  <a:srgbClr val="00FF00"/>
                </a:highlight>
              </a:rPr>
              <a:t> </a:t>
            </a:r>
            <a:r>
              <a:rPr lang="en-US" sz="2000" dirty="0" err="1">
                <a:highlight>
                  <a:srgbClr val="00FF00"/>
                </a:highlight>
              </a:rPr>
              <a:t>balanceTree</a:t>
            </a:r>
            <a:r>
              <a:rPr lang="en-US" sz="2000" dirty="0">
                <a:highlight>
                  <a:srgbClr val="00FF00"/>
                </a:highlight>
              </a:rPr>
              <a:t>(</a:t>
            </a:r>
            <a:r>
              <a:rPr lang="en-US" sz="2000" dirty="0" err="1">
                <a:highlight>
                  <a:srgbClr val="00FF00"/>
                </a:highlight>
              </a:rPr>
              <a:t>Main_BT</a:t>
            </a:r>
            <a:r>
              <a:rPr lang="en-US" sz="2000" dirty="0">
                <a:highlight>
                  <a:srgbClr val="00FF00"/>
                </a:highlight>
              </a:rPr>
              <a:t> root)</a:t>
            </a:r>
            <a:br>
              <a:rPr lang="en-US" sz="2000" dirty="0">
                <a:highlight>
                  <a:srgbClr val="00FF00"/>
                </a:highlight>
              </a:rPr>
            </a:br>
            <a:r>
              <a:rPr lang="en-US" sz="2000" dirty="0">
                <a:highlight>
                  <a:srgbClr val="00FF00"/>
                </a:highlight>
              </a:rPr>
              <a:t>{</a:t>
            </a:r>
            <a:endParaRPr lang="en-US" sz="2000" dirty="0"/>
          </a:p>
          <a:p>
            <a:r>
              <a:rPr lang="en-US" sz="2000" dirty="0"/>
              <a:t>int n = </a:t>
            </a:r>
            <a:r>
              <a:rPr lang="en-US" sz="2000" dirty="0" err="1"/>
              <a:t>CountNodes</a:t>
            </a:r>
            <a:r>
              <a:rPr lang="en-US" sz="2000" dirty="0"/>
              <a:t>(root);</a:t>
            </a:r>
            <a:br>
              <a:rPr lang="en-US" sz="2000" dirty="0"/>
            </a:br>
            <a:r>
              <a:rPr lang="en-US" sz="2000" dirty="0" err="1"/>
              <a:t>Main_BT</a:t>
            </a:r>
            <a:r>
              <a:rPr lang="en-US" sz="2000" dirty="0"/>
              <a:t> nodes[n];</a:t>
            </a:r>
            <a:br>
              <a:rPr lang="en-US" sz="2000" dirty="0"/>
            </a:br>
            <a:r>
              <a:rPr lang="en-US" sz="2000" dirty="0"/>
              <a:t>int </a:t>
            </a:r>
            <a:r>
              <a:rPr lang="en-US" sz="2000" dirty="0" err="1"/>
              <a:t>i</a:t>
            </a:r>
            <a:r>
              <a:rPr lang="en-US" sz="2000" dirty="0"/>
              <a:t> = 0;</a:t>
            </a:r>
            <a:br>
              <a:rPr lang="en-US" sz="2000" dirty="0"/>
            </a:br>
            <a:r>
              <a:rPr lang="en-US" sz="2000" dirty="0" err="1"/>
              <a:t>storeBSTNodes</a:t>
            </a:r>
            <a:r>
              <a:rPr lang="en-US" sz="2000" dirty="0"/>
              <a:t>(root, nodes,&amp;</a:t>
            </a:r>
            <a:r>
              <a:rPr lang="en-US" sz="2000" dirty="0" err="1"/>
              <a:t>i</a:t>
            </a:r>
            <a:r>
              <a:rPr lang="en-US" sz="2000" dirty="0"/>
              <a:t>);</a:t>
            </a:r>
          </a:p>
          <a:p>
            <a:br>
              <a:rPr lang="en-US" sz="2000" dirty="0"/>
            </a:br>
            <a:r>
              <a:rPr lang="en-US" sz="2000" dirty="0"/>
              <a:t>return </a:t>
            </a:r>
            <a:r>
              <a:rPr lang="en-US" sz="2000" dirty="0" err="1"/>
              <a:t>balanceTreeUtil</a:t>
            </a:r>
            <a:r>
              <a:rPr lang="en-US" sz="2000" dirty="0"/>
              <a:t>(nodes, 0, n-1);</a:t>
            </a:r>
            <a:br>
              <a:rPr lang="en-US" sz="2000" dirty="0"/>
            </a:br>
            <a:r>
              <a:rPr lang="en-US" sz="2000" dirty="0">
                <a:highlight>
                  <a:srgbClr val="00FF00"/>
                </a:highlight>
              </a:rPr>
              <a:t>}</a:t>
            </a:r>
          </a:p>
          <a:p>
            <a:endParaRPr lang="en-US" dirty="0"/>
          </a:p>
        </p:txBody>
      </p:sp>
    </p:spTree>
    <p:extLst>
      <p:ext uri="{BB962C8B-B14F-4D97-AF65-F5344CB8AC3E}">
        <p14:creationId xmlns:p14="http://schemas.microsoft.com/office/powerpoint/2010/main" val="626031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B85AFF-45E5-4C43-BDF1-E68F339CAFBA}"/>
              </a:ext>
            </a:extLst>
          </p:cNvPr>
          <p:cNvSpPr txBox="1"/>
          <p:nvPr/>
        </p:nvSpPr>
        <p:spPr>
          <a:xfrm>
            <a:off x="1071715" y="530942"/>
            <a:ext cx="9578569" cy="984885"/>
          </a:xfrm>
          <a:prstGeom prst="rect">
            <a:avLst/>
          </a:prstGeom>
          <a:noFill/>
        </p:spPr>
        <p:txBody>
          <a:bodyPr wrap="square" rtlCol="0">
            <a:spAutoFit/>
          </a:bodyPr>
          <a:lstStyle/>
          <a:p>
            <a:r>
              <a:rPr lang="en-US" sz="2000" dirty="0">
                <a:solidFill>
                  <a:srgbClr val="00B0F0"/>
                </a:solidFill>
              </a:rPr>
              <a:t>7- Given a dictionary represented as a binary search tree, store the dictionary in a file, further ensuring that the words are arranged in alphabetical order</a:t>
            </a:r>
            <a:endParaRPr lang="en-US" sz="2000" dirty="0"/>
          </a:p>
          <a:p>
            <a:endParaRPr lang="en-US" dirty="0"/>
          </a:p>
        </p:txBody>
      </p:sp>
      <p:sp>
        <p:nvSpPr>
          <p:cNvPr id="5" name="TextBox 4">
            <a:extLst>
              <a:ext uri="{FF2B5EF4-FFF2-40B4-BE49-F238E27FC236}">
                <a16:creationId xmlns:a16="http://schemas.microsoft.com/office/drawing/2014/main" id="{B5D972B6-C36E-42A9-818B-688550ECDDE2}"/>
              </a:ext>
            </a:extLst>
          </p:cNvPr>
          <p:cNvSpPr txBox="1"/>
          <p:nvPr/>
        </p:nvSpPr>
        <p:spPr>
          <a:xfrm>
            <a:off x="1149968" y="2368358"/>
            <a:ext cx="10264879" cy="3139321"/>
          </a:xfrm>
          <a:prstGeom prst="rect">
            <a:avLst/>
          </a:prstGeom>
          <a:noFill/>
        </p:spPr>
        <p:txBody>
          <a:bodyPr wrap="square" rtlCol="0">
            <a:spAutoFit/>
          </a:bodyPr>
          <a:lstStyle/>
          <a:p>
            <a:r>
              <a:rPr lang="en-US" sz="2000" dirty="0"/>
              <a:t>the </a:t>
            </a:r>
            <a:r>
              <a:rPr lang="en-US" sz="2000" dirty="0" err="1">
                <a:solidFill>
                  <a:srgbClr val="FF0000"/>
                </a:solidFill>
                <a:highlight>
                  <a:srgbClr val="00FFFF"/>
                </a:highlight>
              </a:rPr>
              <a:t>FileAddition_Helper</a:t>
            </a:r>
            <a:r>
              <a:rPr lang="en-US" sz="2000" dirty="0"/>
              <a:t> will traverse each </a:t>
            </a:r>
            <a:r>
              <a:rPr lang="en-US" sz="2000" dirty="0">
                <a:solidFill>
                  <a:srgbClr val="FF0000"/>
                </a:solidFill>
                <a:highlight>
                  <a:srgbClr val="00FFFF"/>
                </a:highlight>
              </a:rPr>
              <a:t>node</a:t>
            </a:r>
            <a:r>
              <a:rPr lang="en-US" sz="2000" dirty="0"/>
              <a:t> on the </a:t>
            </a:r>
            <a:r>
              <a:rPr lang="en-US" sz="2000" dirty="0" err="1">
                <a:solidFill>
                  <a:srgbClr val="FF0000"/>
                </a:solidFill>
                <a:highlight>
                  <a:srgbClr val="00FFFF"/>
                </a:highlight>
              </a:rPr>
              <a:t>Main_BT</a:t>
            </a:r>
            <a:r>
              <a:rPr lang="en-US" sz="2000" dirty="0">
                <a:solidFill>
                  <a:srgbClr val="FF0000"/>
                </a:solidFill>
                <a:highlight>
                  <a:srgbClr val="00FFFF"/>
                </a:highlight>
              </a:rPr>
              <a:t> </a:t>
            </a:r>
            <a:r>
              <a:rPr lang="en-US" sz="2000" dirty="0"/>
              <a:t>and then we will </a:t>
            </a:r>
            <a:r>
              <a:rPr lang="en-US" sz="2000" b="1" dirty="0">
                <a:effectLst>
                  <a:outerShdw blurRad="38100" dist="38100" dir="2700000" algn="tl">
                    <a:srgbClr val="000000">
                      <a:alpha val="43137"/>
                    </a:srgbClr>
                  </a:outerShdw>
                </a:effectLst>
              </a:rPr>
              <a:t>store </a:t>
            </a:r>
          </a:p>
          <a:p>
            <a:r>
              <a:rPr lang="en-US" sz="2000" dirty="0"/>
              <a:t>The value of the </a:t>
            </a:r>
            <a:r>
              <a:rPr lang="en-US" sz="2000" dirty="0">
                <a:solidFill>
                  <a:srgbClr val="FF0000"/>
                </a:solidFill>
                <a:highlight>
                  <a:srgbClr val="00FFFF"/>
                </a:highlight>
              </a:rPr>
              <a:t>current node </a:t>
            </a:r>
            <a:r>
              <a:rPr lang="en-US" sz="2000" dirty="0"/>
              <a:t>in </a:t>
            </a:r>
            <a:r>
              <a:rPr lang="en-US" sz="2000" dirty="0">
                <a:solidFill>
                  <a:srgbClr val="FF0000"/>
                </a:solidFill>
                <a:highlight>
                  <a:srgbClr val="00FFFF"/>
                </a:highlight>
              </a:rPr>
              <a:t>r string word[20] </a:t>
            </a:r>
            <a:r>
              <a:rPr lang="en-US" sz="2000" dirty="0"/>
              <a:t>.</a:t>
            </a:r>
          </a:p>
          <a:p>
            <a:r>
              <a:rPr lang="en-US" sz="2000" dirty="0"/>
              <a:t>We will concatenate this </a:t>
            </a:r>
            <a:r>
              <a:rPr lang="en-US" sz="2000" dirty="0">
                <a:solidFill>
                  <a:srgbClr val="FF0000"/>
                </a:solidFill>
                <a:highlight>
                  <a:srgbClr val="00FFFF"/>
                </a:highlight>
              </a:rPr>
              <a:t>word</a:t>
            </a:r>
            <a:r>
              <a:rPr lang="en-US" sz="2000" dirty="0"/>
              <a:t> into our overall </a:t>
            </a:r>
            <a:r>
              <a:rPr lang="en-US" sz="2000" dirty="0">
                <a:solidFill>
                  <a:srgbClr val="FF0000"/>
                </a:solidFill>
                <a:highlight>
                  <a:srgbClr val="00FFFF"/>
                </a:highlight>
              </a:rPr>
              <a:t>string</a:t>
            </a:r>
            <a:r>
              <a:rPr lang="en-US" sz="2000" dirty="0"/>
              <a:t> of content which will in the end contain all the </a:t>
            </a:r>
            <a:r>
              <a:rPr lang="en-US" sz="2000" dirty="0">
                <a:solidFill>
                  <a:srgbClr val="FF0000"/>
                </a:solidFill>
                <a:highlight>
                  <a:srgbClr val="00FFFF"/>
                </a:highlight>
              </a:rPr>
              <a:t>words</a:t>
            </a:r>
            <a:r>
              <a:rPr lang="en-US" sz="2000" dirty="0"/>
              <a:t> </a:t>
            </a:r>
          </a:p>
          <a:p>
            <a:r>
              <a:rPr lang="en-US" sz="2000" dirty="0"/>
              <a:t>In addition to their </a:t>
            </a:r>
            <a:r>
              <a:rPr lang="en-US" sz="2000" dirty="0">
                <a:solidFill>
                  <a:srgbClr val="FF0000"/>
                </a:solidFill>
                <a:highlight>
                  <a:srgbClr val="00FFFF"/>
                </a:highlight>
              </a:rPr>
              <a:t>synonyms</a:t>
            </a:r>
            <a:r>
              <a:rPr lang="en-US" sz="2000" dirty="0"/>
              <a:t> , we will also concatenate a </a:t>
            </a:r>
            <a:r>
              <a:rPr lang="en-US" sz="2000" dirty="0">
                <a:solidFill>
                  <a:srgbClr val="FF0000"/>
                </a:solidFill>
                <a:highlight>
                  <a:srgbClr val="00FF00"/>
                </a:highlight>
              </a:rPr>
              <a:t>space </a:t>
            </a:r>
            <a:r>
              <a:rPr lang="en-US" sz="2000" dirty="0"/>
              <a:t>and a</a:t>
            </a:r>
            <a:r>
              <a:rPr lang="en-US" sz="2000" dirty="0">
                <a:highlight>
                  <a:srgbClr val="00FF00"/>
                </a:highlight>
              </a:rPr>
              <a:t> </a:t>
            </a:r>
            <a:r>
              <a:rPr lang="en-US" sz="2000" dirty="0">
                <a:solidFill>
                  <a:srgbClr val="FF0000"/>
                </a:solidFill>
                <a:highlight>
                  <a:srgbClr val="00FF00"/>
                </a:highlight>
              </a:rPr>
              <a:t>hyphen</a:t>
            </a:r>
            <a:r>
              <a:rPr lang="en-US" sz="2000" dirty="0">
                <a:highlight>
                  <a:srgbClr val="00FF00"/>
                </a:highlight>
              </a:rPr>
              <a:t> </a:t>
            </a:r>
            <a:r>
              <a:rPr lang="en-US" sz="2000" dirty="0"/>
              <a:t>to our </a:t>
            </a:r>
            <a:r>
              <a:rPr lang="en-US" sz="2000" dirty="0">
                <a:solidFill>
                  <a:srgbClr val="FF0000"/>
                </a:solidFill>
                <a:highlight>
                  <a:srgbClr val="00FFFF"/>
                </a:highlight>
              </a:rPr>
              <a:t>word</a:t>
            </a:r>
            <a:r>
              <a:rPr lang="en-US" sz="2000" dirty="0"/>
              <a:t> in order to perverse the form of our original </a:t>
            </a:r>
            <a:r>
              <a:rPr lang="en-US" sz="2000" dirty="0">
                <a:solidFill>
                  <a:srgbClr val="FF0000"/>
                </a:solidFill>
                <a:highlight>
                  <a:srgbClr val="00FFFF"/>
                </a:highlight>
              </a:rPr>
              <a:t>text file </a:t>
            </a:r>
            <a:r>
              <a:rPr lang="en-US" sz="2000" dirty="0"/>
              <a:t>,after that we will concatenate the </a:t>
            </a:r>
            <a:r>
              <a:rPr lang="en-US" sz="2000" dirty="0">
                <a:solidFill>
                  <a:srgbClr val="FF0000"/>
                </a:solidFill>
                <a:highlight>
                  <a:srgbClr val="00FFFF"/>
                </a:highlight>
              </a:rPr>
              <a:t>synonyms</a:t>
            </a:r>
            <a:r>
              <a:rPr lang="en-US" sz="2000" dirty="0"/>
              <a:t> using the </a:t>
            </a:r>
            <a:r>
              <a:rPr lang="en-US" sz="2000" dirty="0">
                <a:solidFill>
                  <a:srgbClr val="FF0000"/>
                </a:solidFill>
                <a:highlight>
                  <a:srgbClr val="00FFFF"/>
                </a:highlight>
              </a:rPr>
              <a:t>synonyms</a:t>
            </a:r>
            <a:r>
              <a:rPr lang="en-US" sz="2000" dirty="0"/>
              <a:t> content function .The </a:t>
            </a:r>
            <a:r>
              <a:rPr lang="en-US" sz="2000" dirty="0">
                <a:solidFill>
                  <a:srgbClr val="FF0000"/>
                </a:solidFill>
                <a:highlight>
                  <a:srgbClr val="00FFFF"/>
                </a:highlight>
              </a:rPr>
              <a:t>synonyms</a:t>
            </a:r>
            <a:r>
              <a:rPr lang="en-US" sz="2000" dirty="0"/>
              <a:t> content function will take the </a:t>
            </a:r>
            <a:r>
              <a:rPr lang="en-US" sz="2000" dirty="0">
                <a:solidFill>
                  <a:srgbClr val="FF0000"/>
                </a:solidFill>
                <a:highlight>
                  <a:srgbClr val="00FFFF"/>
                </a:highlight>
              </a:rPr>
              <a:t>synonyms BT </a:t>
            </a:r>
            <a:r>
              <a:rPr lang="en-US" sz="2000" dirty="0"/>
              <a:t>of our </a:t>
            </a:r>
            <a:r>
              <a:rPr lang="en-US" sz="2000" dirty="0">
                <a:solidFill>
                  <a:srgbClr val="FF0000"/>
                </a:solidFill>
                <a:highlight>
                  <a:srgbClr val="00FFFF"/>
                </a:highlight>
              </a:rPr>
              <a:t>current node </a:t>
            </a:r>
            <a:r>
              <a:rPr lang="en-US" sz="2000" dirty="0"/>
              <a:t>and concatenate them into our </a:t>
            </a:r>
            <a:r>
              <a:rPr lang="en-US" sz="2000" dirty="0">
                <a:solidFill>
                  <a:srgbClr val="FF0000"/>
                </a:solidFill>
                <a:highlight>
                  <a:srgbClr val="00FFFF"/>
                </a:highlight>
              </a:rPr>
              <a:t>string</a:t>
            </a:r>
            <a:r>
              <a:rPr lang="en-US" sz="2000" dirty="0"/>
              <a:t> of contents </a:t>
            </a:r>
          </a:p>
          <a:p>
            <a:r>
              <a:rPr lang="en-US" sz="2000" dirty="0"/>
              <a:t>By storing the value of each </a:t>
            </a:r>
            <a:r>
              <a:rPr lang="en-US" sz="2000" dirty="0">
                <a:solidFill>
                  <a:srgbClr val="FF0000"/>
                </a:solidFill>
                <a:highlight>
                  <a:srgbClr val="00FFFF"/>
                </a:highlight>
              </a:rPr>
              <a:t>node</a:t>
            </a:r>
            <a:r>
              <a:rPr lang="en-US" sz="2000" dirty="0"/>
              <a:t> also in a </a:t>
            </a:r>
            <a:r>
              <a:rPr lang="en-US" sz="2000" dirty="0">
                <a:solidFill>
                  <a:srgbClr val="FF0000"/>
                </a:solidFill>
                <a:highlight>
                  <a:srgbClr val="00FFFF"/>
                </a:highlight>
              </a:rPr>
              <a:t>word[20] string </a:t>
            </a:r>
            <a:r>
              <a:rPr lang="en-US" sz="2000" dirty="0"/>
              <a:t>and then </a:t>
            </a:r>
            <a:r>
              <a:rPr lang="en-US" sz="2000" b="1" dirty="0">
                <a:effectLst>
                  <a:outerShdw blurRad="38100" dist="38100" dir="2700000" algn="tl">
                    <a:srgbClr val="000000">
                      <a:alpha val="43137"/>
                    </a:srgbClr>
                  </a:outerShdw>
                </a:effectLst>
              </a:rPr>
              <a:t>adding</a:t>
            </a:r>
            <a:r>
              <a:rPr lang="en-US" sz="2000" dirty="0"/>
              <a:t> a </a:t>
            </a:r>
            <a:r>
              <a:rPr lang="en-US" sz="2000" dirty="0">
                <a:solidFill>
                  <a:srgbClr val="FF0000"/>
                </a:solidFill>
                <a:highlight>
                  <a:srgbClr val="00FFFF"/>
                </a:highlight>
              </a:rPr>
              <a:t>(,)</a:t>
            </a:r>
            <a:r>
              <a:rPr lang="en-US" sz="2000" dirty="0"/>
              <a:t> in between .  </a:t>
            </a:r>
          </a:p>
          <a:p>
            <a:endParaRPr lang="en-US" dirty="0"/>
          </a:p>
        </p:txBody>
      </p:sp>
      <p:sp>
        <p:nvSpPr>
          <p:cNvPr id="6" name="TextBox 5">
            <a:extLst>
              <a:ext uri="{FF2B5EF4-FFF2-40B4-BE49-F238E27FC236}">
                <a16:creationId xmlns:a16="http://schemas.microsoft.com/office/drawing/2014/main" id="{472C7C48-9698-4A90-BF7A-30FBDE8286AB}"/>
              </a:ext>
            </a:extLst>
          </p:cNvPr>
          <p:cNvSpPr txBox="1"/>
          <p:nvPr/>
        </p:nvSpPr>
        <p:spPr>
          <a:xfrm>
            <a:off x="4699819" y="1710813"/>
            <a:ext cx="1467068" cy="738664"/>
          </a:xfrm>
          <a:prstGeom prst="rect">
            <a:avLst/>
          </a:prstGeom>
          <a:noFill/>
        </p:spPr>
        <p:txBody>
          <a:bodyPr wrap="none" rtlCol="0">
            <a:spAutoFit/>
          </a:bodyPr>
          <a:lstStyle/>
          <a:p>
            <a:r>
              <a:rPr lang="en-US" sz="2400" b="1" u="sng" dirty="0">
                <a:solidFill>
                  <a:schemeClr val="accent1">
                    <a:lumMod val="50000"/>
                  </a:schemeClr>
                </a:solidFill>
                <a:effectLst>
                  <a:outerShdw blurRad="38100" dist="38100" dir="2700000" algn="tl">
                    <a:srgbClr val="000000">
                      <a:alpha val="43137"/>
                    </a:srgbClr>
                  </a:outerShdw>
                </a:effectLst>
              </a:rPr>
              <a:t>Algorithm</a:t>
            </a:r>
            <a:endParaRPr lang="en-US" b="1" u="sng" dirty="0">
              <a:solidFill>
                <a:schemeClr val="accent1">
                  <a:lumMod val="50000"/>
                </a:schemeClr>
              </a:solidFill>
              <a:effectLst>
                <a:outerShdw blurRad="38100" dist="38100" dir="2700000" algn="tl">
                  <a:srgbClr val="000000">
                    <a:alpha val="43137"/>
                  </a:srgbClr>
                </a:outerShdw>
              </a:effectLst>
            </a:endParaRPr>
          </a:p>
          <a:p>
            <a:endParaRPr lang="en-US" dirty="0"/>
          </a:p>
        </p:txBody>
      </p:sp>
    </p:spTree>
    <p:extLst>
      <p:ext uri="{BB962C8B-B14F-4D97-AF65-F5344CB8AC3E}">
        <p14:creationId xmlns:p14="http://schemas.microsoft.com/office/powerpoint/2010/main" val="1245489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9C2807-19AF-4F26-AD82-09AC59FFD791}"/>
              </a:ext>
            </a:extLst>
          </p:cNvPr>
          <p:cNvSpPr txBox="1"/>
          <p:nvPr/>
        </p:nvSpPr>
        <p:spPr>
          <a:xfrm>
            <a:off x="945423" y="811968"/>
            <a:ext cx="10096203" cy="369332"/>
          </a:xfrm>
          <a:prstGeom prst="rect">
            <a:avLst/>
          </a:prstGeom>
          <a:noFill/>
        </p:spPr>
        <p:txBody>
          <a:bodyPr wrap="square" rtlCol="0">
            <a:spAutoFit/>
          </a:bodyPr>
          <a:lstStyle/>
          <a:p>
            <a:r>
              <a:rPr lang="en-US" dirty="0"/>
              <a:t> </a:t>
            </a:r>
          </a:p>
        </p:txBody>
      </p:sp>
      <p:sp>
        <p:nvSpPr>
          <p:cNvPr id="6" name="TextBox 5">
            <a:extLst>
              <a:ext uri="{FF2B5EF4-FFF2-40B4-BE49-F238E27FC236}">
                <a16:creationId xmlns:a16="http://schemas.microsoft.com/office/drawing/2014/main" id="{011AE02A-3E9F-4A72-B438-85A64C014E51}"/>
              </a:ext>
            </a:extLst>
          </p:cNvPr>
          <p:cNvSpPr txBox="1"/>
          <p:nvPr/>
        </p:nvSpPr>
        <p:spPr>
          <a:xfrm>
            <a:off x="1092907" y="1275773"/>
            <a:ext cx="10033196" cy="707886"/>
          </a:xfrm>
          <a:prstGeom prst="rect">
            <a:avLst/>
          </a:prstGeom>
          <a:noFill/>
        </p:spPr>
        <p:txBody>
          <a:bodyPr wrap="none" rtlCol="0">
            <a:spAutoFit/>
          </a:bodyPr>
          <a:lstStyle/>
          <a:p>
            <a:r>
              <a:rPr lang="fr-FR" sz="2000" dirty="0">
                <a:solidFill>
                  <a:srgbClr val="FF0000"/>
                </a:solidFill>
                <a:highlight>
                  <a:srgbClr val="00FFFF"/>
                </a:highlight>
              </a:rPr>
              <a:t>content[</a:t>
            </a:r>
            <a:r>
              <a:rPr lang="fr-FR" sz="2000" dirty="0" err="1">
                <a:solidFill>
                  <a:srgbClr val="FF0000"/>
                </a:solidFill>
                <a:highlight>
                  <a:srgbClr val="00FFFF"/>
                </a:highlight>
              </a:rPr>
              <a:t>strlen</a:t>
            </a:r>
            <a:r>
              <a:rPr lang="fr-FR" sz="2000" dirty="0">
                <a:solidFill>
                  <a:srgbClr val="FF0000"/>
                </a:solidFill>
                <a:highlight>
                  <a:srgbClr val="00FFFF"/>
                </a:highlight>
              </a:rPr>
              <a:t>(content)-1] = '\0’;</a:t>
            </a:r>
            <a:r>
              <a:rPr lang="fr-FR" sz="2000" dirty="0"/>
              <a:t>  </a:t>
            </a:r>
          </a:p>
          <a:p>
            <a:r>
              <a:rPr lang="fr-FR" sz="2000" dirty="0"/>
              <a:t>                                           </a:t>
            </a:r>
            <a:r>
              <a:rPr lang="fr-FR" sz="2000" dirty="0" err="1"/>
              <a:t>will</a:t>
            </a:r>
            <a:r>
              <a:rPr lang="fr-FR" sz="2000" dirty="0"/>
              <a:t> </a:t>
            </a:r>
            <a:r>
              <a:rPr lang="fr-FR" sz="2000" dirty="0" err="1"/>
              <a:t>insure</a:t>
            </a:r>
            <a:r>
              <a:rPr lang="fr-FR" sz="2000" dirty="0"/>
              <a:t> the </a:t>
            </a:r>
            <a:r>
              <a:rPr lang="fr-FR" sz="2000" dirty="0" err="1"/>
              <a:t>removal</a:t>
            </a:r>
            <a:r>
              <a:rPr lang="fr-FR" sz="2000" dirty="0"/>
              <a:t> of the last </a:t>
            </a:r>
            <a:r>
              <a:rPr lang="fr-FR" sz="2000" dirty="0">
                <a:solidFill>
                  <a:srgbClr val="FF0000"/>
                </a:solidFill>
                <a:highlight>
                  <a:srgbClr val="00FFFF"/>
                </a:highlight>
              </a:rPr>
              <a:t>(,)</a:t>
            </a:r>
            <a:r>
              <a:rPr lang="fr-FR" sz="2000" dirty="0"/>
              <a:t> </a:t>
            </a:r>
            <a:r>
              <a:rPr lang="fr-FR" sz="2000" b="1" dirty="0" err="1">
                <a:effectLst>
                  <a:outerShdw blurRad="38100" dist="38100" dir="2700000" algn="tl">
                    <a:srgbClr val="000000">
                      <a:alpha val="43137"/>
                    </a:srgbClr>
                  </a:outerShdw>
                </a:effectLst>
              </a:rPr>
              <a:t>added</a:t>
            </a:r>
            <a:r>
              <a:rPr lang="fr-FR" sz="2000" dirty="0"/>
              <a:t> </a:t>
            </a:r>
            <a:r>
              <a:rPr lang="fr-FR" sz="2000" dirty="0" err="1"/>
              <a:t>after</a:t>
            </a:r>
            <a:r>
              <a:rPr lang="fr-FR" sz="2000" dirty="0"/>
              <a:t> the last </a:t>
            </a:r>
            <a:r>
              <a:rPr lang="fr-FR" sz="2000" dirty="0" err="1">
                <a:solidFill>
                  <a:srgbClr val="FF0000"/>
                </a:solidFill>
                <a:highlight>
                  <a:srgbClr val="00FFFF"/>
                </a:highlight>
              </a:rPr>
              <a:t>synonyms</a:t>
            </a:r>
            <a:r>
              <a:rPr lang="fr-FR" sz="2000" dirty="0"/>
              <a:t> </a:t>
            </a:r>
            <a:endParaRPr lang="en-US" sz="2000" dirty="0"/>
          </a:p>
        </p:txBody>
      </p:sp>
      <p:sp>
        <p:nvSpPr>
          <p:cNvPr id="9" name="TextBox 8">
            <a:extLst>
              <a:ext uri="{FF2B5EF4-FFF2-40B4-BE49-F238E27FC236}">
                <a16:creationId xmlns:a16="http://schemas.microsoft.com/office/drawing/2014/main" id="{0D2B9E3A-027F-45C9-8C72-959FC7C1A441}"/>
              </a:ext>
            </a:extLst>
          </p:cNvPr>
          <p:cNvSpPr txBox="1"/>
          <p:nvPr/>
        </p:nvSpPr>
        <p:spPr>
          <a:xfrm>
            <a:off x="3847089" y="4563064"/>
            <a:ext cx="6625596" cy="1938992"/>
          </a:xfrm>
          <a:prstGeom prst="rect">
            <a:avLst/>
          </a:prstGeom>
          <a:noFill/>
        </p:spPr>
        <p:txBody>
          <a:bodyPr wrap="none" rtlCol="0">
            <a:spAutoFit/>
          </a:bodyPr>
          <a:lstStyle/>
          <a:p>
            <a:r>
              <a:rPr lang="en-US" sz="2400" dirty="0">
                <a:highlight>
                  <a:srgbClr val="00FF00"/>
                </a:highlight>
              </a:rPr>
              <a:t>char* </a:t>
            </a:r>
            <a:r>
              <a:rPr lang="en-US" sz="2400" dirty="0" err="1">
                <a:highlight>
                  <a:srgbClr val="00FF00"/>
                </a:highlight>
              </a:rPr>
              <a:t>FileAddition</a:t>
            </a:r>
            <a:r>
              <a:rPr lang="en-US" sz="2400" dirty="0">
                <a:highlight>
                  <a:srgbClr val="00FF00"/>
                </a:highlight>
              </a:rPr>
              <a:t>(</a:t>
            </a:r>
            <a:r>
              <a:rPr lang="en-US" sz="2400" dirty="0" err="1">
                <a:highlight>
                  <a:srgbClr val="00FF00"/>
                </a:highlight>
              </a:rPr>
              <a:t>Main_BT</a:t>
            </a:r>
            <a:r>
              <a:rPr lang="en-US" sz="2400" dirty="0">
                <a:highlight>
                  <a:srgbClr val="00FF00"/>
                </a:highlight>
              </a:rPr>
              <a:t> root)</a:t>
            </a:r>
            <a:br>
              <a:rPr lang="en-US" sz="2400" dirty="0">
                <a:highlight>
                  <a:srgbClr val="00FF00"/>
                </a:highlight>
              </a:rPr>
            </a:br>
            <a:r>
              <a:rPr lang="en-US" sz="2400" dirty="0">
                <a:highlight>
                  <a:srgbClr val="00FF00"/>
                </a:highlight>
              </a:rPr>
              <a:t>{</a:t>
            </a:r>
            <a:br>
              <a:rPr lang="en-US" sz="2400" dirty="0"/>
            </a:br>
            <a:r>
              <a:rPr lang="en-US" sz="2400" dirty="0"/>
              <a:t>char* content = (char*)malloc(20000 * </a:t>
            </a:r>
            <a:r>
              <a:rPr lang="en-US" sz="2400" dirty="0" err="1"/>
              <a:t>sizeof</a:t>
            </a:r>
            <a:r>
              <a:rPr lang="en-US" sz="2400" dirty="0"/>
              <a:t>(char));</a:t>
            </a:r>
            <a:br>
              <a:rPr lang="en-US" sz="2400" dirty="0"/>
            </a:br>
            <a:r>
              <a:rPr lang="en-US" sz="2400" dirty="0"/>
              <a:t>content = </a:t>
            </a:r>
            <a:r>
              <a:rPr lang="en-US" sz="2400" dirty="0" err="1"/>
              <a:t>FileAddition_Helper</a:t>
            </a:r>
            <a:r>
              <a:rPr lang="en-US" sz="2400" dirty="0"/>
              <a:t>(</a:t>
            </a:r>
            <a:r>
              <a:rPr lang="en-US" sz="2400" dirty="0" err="1"/>
              <a:t>root,content</a:t>
            </a:r>
            <a:r>
              <a:rPr lang="en-US" sz="2400" dirty="0"/>
              <a:t>);</a:t>
            </a:r>
            <a:br>
              <a:rPr lang="en-US" sz="2400" dirty="0"/>
            </a:br>
            <a:r>
              <a:rPr lang="en-US" sz="2400" dirty="0">
                <a:highlight>
                  <a:srgbClr val="00FF00"/>
                </a:highlight>
              </a:rPr>
              <a:t>}</a:t>
            </a:r>
          </a:p>
        </p:txBody>
      </p:sp>
      <p:sp>
        <p:nvSpPr>
          <p:cNvPr id="11" name="TextBox 10">
            <a:extLst>
              <a:ext uri="{FF2B5EF4-FFF2-40B4-BE49-F238E27FC236}">
                <a16:creationId xmlns:a16="http://schemas.microsoft.com/office/drawing/2014/main" id="{42783B57-BE36-4075-9181-86123865A8A7}"/>
              </a:ext>
            </a:extLst>
          </p:cNvPr>
          <p:cNvSpPr txBox="1"/>
          <p:nvPr/>
        </p:nvSpPr>
        <p:spPr>
          <a:xfrm>
            <a:off x="2079775" y="3157945"/>
            <a:ext cx="4764085" cy="1200329"/>
          </a:xfrm>
          <a:prstGeom prst="rect">
            <a:avLst/>
          </a:prstGeom>
          <a:noFill/>
        </p:spPr>
        <p:txBody>
          <a:bodyPr wrap="square" rtlCol="0">
            <a:spAutoFit/>
          </a:bodyPr>
          <a:lstStyle/>
          <a:p>
            <a:r>
              <a:rPr lang="en-US" dirty="0"/>
              <a:t>In the main function we will initialize a huge </a:t>
            </a:r>
            <a:r>
              <a:rPr lang="en-US" dirty="0">
                <a:solidFill>
                  <a:srgbClr val="FF0000"/>
                </a:solidFill>
                <a:highlight>
                  <a:srgbClr val="00FFFF"/>
                </a:highlight>
              </a:rPr>
              <a:t>string </a:t>
            </a:r>
          </a:p>
          <a:p>
            <a:r>
              <a:rPr lang="en-US" dirty="0"/>
              <a:t>Called </a:t>
            </a:r>
            <a:r>
              <a:rPr lang="en-US" dirty="0">
                <a:solidFill>
                  <a:srgbClr val="FF0000"/>
                </a:solidFill>
                <a:highlight>
                  <a:srgbClr val="00FFFF"/>
                </a:highlight>
              </a:rPr>
              <a:t>content</a:t>
            </a:r>
            <a:r>
              <a:rPr lang="en-US" dirty="0"/>
              <a:t> which will </a:t>
            </a:r>
            <a:r>
              <a:rPr lang="en-US" b="1" dirty="0">
                <a:effectLst>
                  <a:outerShdw blurRad="38100" dist="38100" dir="2700000" algn="tl">
                    <a:srgbClr val="000000">
                      <a:alpha val="43137"/>
                    </a:srgbClr>
                  </a:outerShdw>
                </a:effectLst>
              </a:rPr>
              <a:t>store</a:t>
            </a:r>
            <a:r>
              <a:rPr lang="en-US" dirty="0"/>
              <a:t> the content returned </a:t>
            </a:r>
          </a:p>
          <a:p>
            <a:r>
              <a:rPr lang="en-US" dirty="0"/>
              <a:t>in our helper function .</a:t>
            </a:r>
          </a:p>
        </p:txBody>
      </p:sp>
    </p:spTree>
    <p:extLst>
      <p:ext uri="{BB962C8B-B14F-4D97-AF65-F5344CB8AC3E}">
        <p14:creationId xmlns:p14="http://schemas.microsoft.com/office/powerpoint/2010/main" val="2232115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AF917A-E6F6-4FEE-BB3E-7475EE17E149}"/>
              </a:ext>
            </a:extLst>
          </p:cNvPr>
          <p:cNvSpPr txBox="1"/>
          <p:nvPr/>
        </p:nvSpPr>
        <p:spPr>
          <a:xfrm>
            <a:off x="952107" y="716437"/>
            <a:ext cx="248786" cy="369332"/>
          </a:xfrm>
          <a:prstGeom prst="rect">
            <a:avLst/>
          </a:prstGeom>
          <a:noFill/>
        </p:spPr>
        <p:txBody>
          <a:bodyPr wrap="none" rtlCol="0">
            <a:spAutoFit/>
          </a:bodyPr>
          <a:lstStyle/>
          <a:p>
            <a:r>
              <a:rPr lang="en-US" dirty="0"/>
              <a:t> </a:t>
            </a:r>
          </a:p>
        </p:txBody>
      </p:sp>
      <p:sp>
        <p:nvSpPr>
          <p:cNvPr id="5" name="TextBox 4">
            <a:extLst>
              <a:ext uri="{FF2B5EF4-FFF2-40B4-BE49-F238E27FC236}">
                <a16:creationId xmlns:a16="http://schemas.microsoft.com/office/drawing/2014/main" id="{A19E4DA6-8BB7-4AD5-A42E-60BDEE14FE8A}"/>
              </a:ext>
            </a:extLst>
          </p:cNvPr>
          <p:cNvSpPr txBox="1"/>
          <p:nvPr/>
        </p:nvSpPr>
        <p:spPr>
          <a:xfrm>
            <a:off x="650449" y="901103"/>
            <a:ext cx="5743239" cy="5847755"/>
          </a:xfrm>
          <a:prstGeom prst="rect">
            <a:avLst/>
          </a:prstGeom>
          <a:noFill/>
        </p:spPr>
        <p:txBody>
          <a:bodyPr wrap="none" rtlCol="0">
            <a:spAutoFit/>
          </a:bodyPr>
          <a:lstStyle/>
          <a:p>
            <a:r>
              <a:rPr lang="en-US" sz="2000" dirty="0">
                <a:highlight>
                  <a:srgbClr val="00FF00"/>
                </a:highlight>
              </a:rPr>
              <a:t>char* </a:t>
            </a:r>
            <a:r>
              <a:rPr lang="en-US" sz="2000" dirty="0" err="1">
                <a:highlight>
                  <a:srgbClr val="00FF00"/>
                </a:highlight>
              </a:rPr>
              <a:t>FileAddition_Helper</a:t>
            </a:r>
            <a:r>
              <a:rPr lang="en-US" sz="2000" dirty="0">
                <a:highlight>
                  <a:srgbClr val="00FF00"/>
                </a:highlight>
              </a:rPr>
              <a:t>(</a:t>
            </a:r>
            <a:r>
              <a:rPr lang="en-US" sz="2000" dirty="0" err="1">
                <a:highlight>
                  <a:srgbClr val="00FF00"/>
                </a:highlight>
              </a:rPr>
              <a:t>Main_BT</a:t>
            </a:r>
            <a:r>
              <a:rPr lang="en-US" sz="2000" dirty="0">
                <a:highlight>
                  <a:srgbClr val="00FF00"/>
                </a:highlight>
              </a:rPr>
              <a:t> </a:t>
            </a:r>
            <a:r>
              <a:rPr lang="en-US" sz="2000" dirty="0" err="1">
                <a:highlight>
                  <a:srgbClr val="00FF00"/>
                </a:highlight>
              </a:rPr>
              <a:t>root,char</a:t>
            </a:r>
            <a:r>
              <a:rPr lang="en-US" sz="2000" dirty="0">
                <a:highlight>
                  <a:srgbClr val="00FF00"/>
                </a:highlight>
              </a:rPr>
              <a:t>* content)</a:t>
            </a:r>
            <a:br>
              <a:rPr lang="en-US" sz="2000" dirty="0">
                <a:highlight>
                  <a:srgbClr val="00FF00"/>
                </a:highlight>
              </a:rPr>
            </a:br>
            <a:r>
              <a:rPr lang="en-US" sz="2000" dirty="0">
                <a:highlight>
                  <a:srgbClr val="00FF00"/>
                </a:highlight>
              </a:rPr>
              <a:t>{</a:t>
            </a:r>
            <a:br>
              <a:rPr lang="en-US" sz="2000" dirty="0"/>
            </a:br>
            <a:r>
              <a:rPr lang="en-US" sz="2000" dirty="0"/>
              <a:t>if(root == NULL) return content;</a:t>
            </a:r>
            <a:br>
              <a:rPr lang="en-US" sz="2000" dirty="0"/>
            </a:br>
            <a:r>
              <a:rPr lang="en-US" sz="2000" dirty="0" err="1"/>
              <a:t>FileAddition_Helper</a:t>
            </a:r>
            <a:r>
              <a:rPr lang="en-US" sz="2000" dirty="0"/>
              <a:t>(root-&gt;</a:t>
            </a:r>
            <a:r>
              <a:rPr lang="en-US" sz="2000" dirty="0" err="1"/>
              <a:t>left,content</a:t>
            </a:r>
            <a:r>
              <a:rPr lang="en-US" sz="2000" dirty="0"/>
              <a:t>);</a:t>
            </a:r>
          </a:p>
          <a:p>
            <a:r>
              <a:rPr lang="en-US" sz="2000" dirty="0"/>
              <a:t>char word[20];</a:t>
            </a:r>
            <a:br>
              <a:rPr lang="en-US" sz="2000" dirty="0"/>
            </a:br>
            <a:r>
              <a:rPr lang="en-US" sz="2000" dirty="0" err="1"/>
              <a:t>strcpy</a:t>
            </a:r>
            <a:r>
              <a:rPr lang="en-US" sz="2000" dirty="0"/>
              <a:t>(</a:t>
            </a:r>
            <a:r>
              <a:rPr lang="en-US" sz="2000" dirty="0" err="1"/>
              <a:t>word,root</a:t>
            </a:r>
            <a:r>
              <a:rPr lang="en-US" sz="2000" dirty="0"/>
              <a:t>-&gt;</a:t>
            </a:r>
            <a:r>
              <a:rPr lang="en-US" sz="2000" dirty="0" err="1"/>
              <a:t>val</a:t>
            </a:r>
            <a:r>
              <a:rPr lang="en-US" sz="2000" dirty="0"/>
              <a:t>);</a:t>
            </a:r>
            <a:br>
              <a:rPr lang="en-US" sz="2000" dirty="0"/>
            </a:br>
            <a:r>
              <a:rPr lang="en-US" sz="2000" dirty="0" err="1"/>
              <a:t>strcat</a:t>
            </a:r>
            <a:r>
              <a:rPr lang="en-US" sz="2000" dirty="0"/>
              <a:t>(</a:t>
            </a:r>
            <a:r>
              <a:rPr lang="en-US" sz="2000" dirty="0" err="1"/>
              <a:t>content,word</a:t>
            </a:r>
            <a:r>
              <a:rPr lang="en-US" sz="2000" dirty="0"/>
              <a:t>);</a:t>
            </a:r>
            <a:br>
              <a:rPr lang="en-US" sz="2000" dirty="0"/>
            </a:br>
            <a:r>
              <a:rPr lang="en-US" sz="2000" dirty="0"/>
              <a:t>char space[] = " ";</a:t>
            </a:r>
            <a:br>
              <a:rPr lang="en-US" sz="2000" dirty="0"/>
            </a:br>
            <a:r>
              <a:rPr lang="en-US" sz="2000" dirty="0" err="1"/>
              <a:t>strcat</a:t>
            </a:r>
            <a:r>
              <a:rPr lang="en-US" sz="2000" dirty="0"/>
              <a:t>(</a:t>
            </a:r>
            <a:r>
              <a:rPr lang="en-US" sz="2000" dirty="0" err="1"/>
              <a:t>content,space</a:t>
            </a:r>
            <a:r>
              <a:rPr lang="en-US" sz="2000" dirty="0"/>
              <a:t>);</a:t>
            </a:r>
            <a:br>
              <a:rPr lang="en-US" sz="2000" dirty="0"/>
            </a:br>
            <a:r>
              <a:rPr lang="en-US" sz="2000" dirty="0"/>
              <a:t>char c[] = "-";</a:t>
            </a:r>
            <a:br>
              <a:rPr lang="en-US" sz="2000" dirty="0"/>
            </a:br>
            <a:r>
              <a:rPr lang="en-US" sz="2000" dirty="0" err="1"/>
              <a:t>strcat</a:t>
            </a:r>
            <a:r>
              <a:rPr lang="en-US" sz="2000" dirty="0"/>
              <a:t>(</a:t>
            </a:r>
            <a:r>
              <a:rPr lang="en-US" sz="2000" dirty="0" err="1"/>
              <a:t>content,c</a:t>
            </a:r>
            <a:r>
              <a:rPr lang="en-US" sz="2000" dirty="0"/>
              <a:t>);</a:t>
            </a:r>
            <a:br>
              <a:rPr lang="en-US" sz="2000" dirty="0"/>
            </a:br>
            <a:r>
              <a:rPr lang="en-US" sz="2000" dirty="0" err="1"/>
              <a:t>strcat</a:t>
            </a:r>
            <a:r>
              <a:rPr lang="en-US" sz="2000" dirty="0"/>
              <a:t>(</a:t>
            </a:r>
            <a:r>
              <a:rPr lang="en-US" sz="2000" dirty="0" err="1"/>
              <a:t>content,space</a:t>
            </a:r>
            <a:r>
              <a:rPr lang="en-US" sz="2000" dirty="0"/>
              <a:t>);</a:t>
            </a:r>
          </a:p>
          <a:p>
            <a:r>
              <a:rPr lang="en-US" sz="2000" dirty="0" err="1"/>
              <a:t>synonyms_content</a:t>
            </a:r>
            <a:r>
              <a:rPr lang="en-US" sz="2000" dirty="0"/>
              <a:t>(root-&gt;</a:t>
            </a:r>
            <a:r>
              <a:rPr lang="en-US" sz="2000" dirty="0" err="1"/>
              <a:t>synonyms,content</a:t>
            </a:r>
            <a:r>
              <a:rPr lang="en-US" sz="2000" dirty="0"/>
              <a:t>);</a:t>
            </a:r>
            <a:br>
              <a:rPr lang="en-US" sz="2000" dirty="0"/>
            </a:br>
            <a:r>
              <a:rPr lang="en-US" sz="2000" dirty="0"/>
              <a:t>content[</a:t>
            </a:r>
            <a:r>
              <a:rPr lang="en-US" sz="2000" dirty="0" err="1"/>
              <a:t>strlen</a:t>
            </a:r>
            <a:r>
              <a:rPr lang="en-US" sz="2000" dirty="0"/>
              <a:t>(content)-1] = '\0';</a:t>
            </a:r>
          </a:p>
          <a:p>
            <a:br>
              <a:rPr lang="en-US" sz="2000" dirty="0"/>
            </a:br>
            <a:endParaRPr lang="en-US" sz="2000" dirty="0"/>
          </a:p>
          <a:p>
            <a:br>
              <a:rPr lang="en-US" dirty="0"/>
            </a:br>
            <a:endParaRPr lang="en-US" dirty="0"/>
          </a:p>
          <a:p>
            <a:endParaRPr lang="en-US" dirty="0"/>
          </a:p>
        </p:txBody>
      </p:sp>
      <p:sp>
        <p:nvSpPr>
          <p:cNvPr id="6" name="TextBox 5">
            <a:extLst>
              <a:ext uri="{FF2B5EF4-FFF2-40B4-BE49-F238E27FC236}">
                <a16:creationId xmlns:a16="http://schemas.microsoft.com/office/drawing/2014/main" id="{9014830D-0B20-4DA0-B6BE-D6CF52742B20}"/>
              </a:ext>
            </a:extLst>
          </p:cNvPr>
          <p:cNvSpPr txBox="1"/>
          <p:nvPr/>
        </p:nvSpPr>
        <p:spPr>
          <a:xfrm>
            <a:off x="650449" y="4911365"/>
            <a:ext cx="4324902" cy="984885"/>
          </a:xfrm>
          <a:prstGeom prst="rect">
            <a:avLst/>
          </a:prstGeom>
          <a:noFill/>
        </p:spPr>
        <p:txBody>
          <a:bodyPr wrap="none" rtlCol="0">
            <a:spAutoFit/>
          </a:bodyPr>
          <a:lstStyle/>
          <a:p>
            <a:br>
              <a:rPr lang="en-US" dirty="0"/>
            </a:br>
            <a:r>
              <a:rPr lang="en-US" sz="2000" dirty="0" err="1"/>
              <a:t>FileAddition_Helper</a:t>
            </a:r>
            <a:r>
              <a:rPr lang="en-US" sz="2000" dirty="0"/>
              <a:t>(root-&gt;</a:t>
            </a:r>
            <a:r>
              <a:rPr lang="en-US" sz="2000" dirty="0" err="1"/>
              <a:t>right,content</a:t>
            </a:r>
            <a:r>
              <a:rPr lang="en-US" sz="2000" dirty="0"/>
              <a:t>);</a:t>
            </a:r>
            <a:br>
              <a:rPr lang="en-US" sz="2000" dirty="0"/>
            </a:br>
            <a:r>
              <a:rPr lang="en-US" sz="2000" dirty="0">
                <a:highlight>
                  <a:srgbClr val="00FF00"/>
                </a:highlight>
              </a:rPr>
              <a:t>}</a:t>
            </a:r>
            <a:endParaRPr lang="en-US" dirty="0">
              <a:highlight>
                <a:srgbClr val="00FF00"/>
              </a:highlight>
            </a:endParaRPr>
          </a:p>
        </p:txBody>
      </p:sp>
      <p:sp>
        <p:nvSpPr>
          <p:cNvPr id="7" name="TextBox 6">
            <a:extLst>
              <a:ext uri="{FF2B5EF4-FFF2-40B4-BE49-F238E27FC236}">
                <a16:creationId xmlns:a16="http://schemas.microsoft.com/office/drawing/2014/main" id="{81E1F9FD-C4FF-4048-B414-E6299CBE596F}"/>
              </a:ext>
            </a:extLst>
          </p:cNvPr>
          <p:cNvSpPr txBox="1"/>
          <p:nvPr/>
        </p:nvSpPr>
        <p:spPr>
          <a:xfrm>
            <a:off x="7143616" y="901103"/>
            <a:ext cx="4863576" cy="5293757"/>
          </a:xfrm>
          <a:prstGeom prst="rect">
            <a:avLst/>
          </a:prstGeom>
          <a:noFill/>
        </p:spPr>
        <p:txBody>
          <a:bodyPr wrap="none" rtlCol="0">
            <a:spAutoFit/>
          </a:bodyPr>
          <a:lstStyle/>
          <a:p>
            <a:r>
              <a:rPr lang="en-US" sz="2000" dirty="0">
                <a:highlight>
                  <a:srgbClr val="00FF00"/>
                </a:highlight>
              </a:rPr>
              <a:t>char* </a:t>
            </a:r>
            <a:r>
              <a:rPr lang="en-US" sz="2000" dirty="0" err="1">
                <a:highlight>
                  <a:srgbClr val="00FF00"/>
                </a:highlight>
              </a:rPr>
              <a:t>synonyms_content</a:t>
            </a:r>
            <a:r>
              <a:rPr lang="en-US" sz="2000" dirty="0">
                <a:highlight>
                  <a:srgbClr val="00FF00"/>
                </a:highlight>
              </a:rPr>
              <a:t>(BT </a:t>
            </a:r>
            <a:r>
              <a:rPr lang="en-US" sz="2000" dirty="0" err="1">
                <a:highlight>
                  <a:srgbClr val="00FF00"/>
                </a:highlight>
              </a:rPr>
              <a:t>root,char</a:t>
            </a:r>
            <a:r>
              <a:rPr lang="en-US" sz="2000" dirty="0">
                <a:highlight>
                  <a:srgbClr val="00FF00"/>
                </a:highlight>
              </a:rPr>
              <a:t>* content)</a:t>
            </a:r>
            <a:br>
              <a:rPr lang="en-US" sz="2000" dirty="0">
                <a:highlight>
                  <a:srgbClr val="00FF00"/>
                </a:highlight>
              </a:rPr>
            </a:br>
            <a:r>
              <a:rPr lang="en-US" sz="2000" dirty="0">
                <a:highlight>
                  <a:srgbClr val="00FF00"/>
                </a:highlight>
              </a:rPr>
              <a:t>{</a:t>
            </a:r>
            <a:br>
              <a:rPr lang="en-US" sz="2000" dirty="0"/>
            </a:br>
            <a:r>
              <a:rPr lang="en-US" sz="2000" dirty="0"/>
              <a:t>if(root == NULL) return content;</a:t>
            </a:r>
            <a:br>
              <a:rPr lang="en-US" sz="2000" dirty="0"/>
            </a:br>
            <a:r>
              <a:rPr lang="en-US" sz="2000" dirty="0" err="1"/>
              <a:t>synonyms_content</a:t>
            </a:r>
            <a:r>
              <a:rPr lang="en-US" sz="2000" dirty="0"/>
              <a:t>(root-&gt;</a:t>
            </a:r>
            <a:r>
              <a:rPr lang="en-US" sz="2000" dirty="0" err="1"/>
              <a:t>left,content</a:t>
            </a:r>
            <a:r>
              <a:rPr lang="en-US" sz="2000" dirty="0"/>
              <a:t>);</a:t>
            </a:r>
            <a:br>
              <a:rPr lang="en-US" sz="2000" dirty="0"/>
            </a:br>
            <a:endParaRPr lang="en-US" sz="2000" dirty="0"/>
          </a:p>
          <a:p>
            <a:br>
              <a:rPr lang="en-US" sz="2000" dirty="0"/>
            </a:br>
            <a:endParaRPr lang="en-US" sz="2000" dirty="0"/>
          </a:p>
          <a:p>
            <a:r>
              <a:rPr lang="en-US" sz="2000" dirty="0"/>
              <a:t>char word[20];</a:t>
            </a:r>
            <a:br>
              <a:rPr lang="en-US" sz="2000" dirty="0"/>
            </a:br>
            <a:r>
              <a:rPr lang="en-US" sz="2000" dirty="0" err="1"/>
              <a:t>strcpy</a:t>
            </a:r>
            <a:r>
              <a:rPr lang="en-US" sz="2000" dirty="0"/>
              <a:t>(</a:t>
            </a:r>
            <a:r>
              <a:rPr lang="en-US" sz="2000" dirty="0" err="1"/>
              <a:t>word,root</a:t>
            </a:r>
            <a:r>
              <a:rPr lang="en-US" sz="2000" dirty="0"/>
              <a:t>-&gt;</a:t>
            </a:r>
            <a:r>
              <a:rPr lang="en-US" sz="2000" dirty="0" err="1"/>
              <a:t>val</a:t>
            </a:r>
            <a:r>
              <a:rPr lang="en-US" sz="2000" dirty="0"/>
              <a:t>);</a:t>
            </a:r>
            <a:br>
              <a:rPr lang="en-US" sz="2000" dirty="0"/>
            </a:br>
            <a:r>
              <a:rPr lang="en-US" sz="2000" dirty="0" err="1"/>
              <a:t>strcat</a:t>
            </a:r>
            <a:r>
              <a:rPr lang="en-US" sz="2000" dirty="0"/>
              <a:t>(</a:t>
            </a:r>
            <a:r>
              <a:rPr lang="en-US" sz="2000" dirty="0" err="1"/>
              <a:t>content,word</a:t>
            </a:r>
            <a:r>
              <a:rPr lang="en-US" sz="2000" dirty="0"/>
              <a:t>);</a:t>
            </a:r>
            <a:br>
              <a:rPr lang="en-US" sz="2000" dirty="0"/>
            </a:br>
            <a:r>
              <a:rPr lang="en-US" sz="2000" dirty="0"/>
              <a:t>char c[] = ",";</a:t>
            </a:r>
            <a:br>
              <a:rPr lang="en-US" sz="2000" dirty="0"/>
            </a:br>
            <a:r>
              <a:rPr lang="en-US" sz="2000" dirty="0" err="1"/>
              <a:t>strcat</a:t>
            </a:r>
            <a:r>
              <a:rPr lang="en-US" sz="2000" dirty="0"/>
              <a:t>(</a:t>
            </a:r>
            <a:r>
              <a:rPr lang="en-US" sz="2000" dirty="0" err="1"/>
              <a:t>content,c</a:t>
            </a:r>
            <a:r>
              <a:rPr lang="en-US" sz="2000" dirty="0"/>
              <a:t>);</a:t>
            </a:r>
          </a:p>
          <a:p>
            <a:br>
              <a:rPr lang="en-US" sz="2000" dirty="0"/>
            </a:br>
            <a:endParaRPr lang="en-US" sz="2000" dirty="0"/>
          </a:p>
          <a:p>
            <a:r>
              <a:rPr lang="en-US" sz="2000" dirty="0" err="1"/>
              <a:t>synonyms_content</a:t>
            </a:r>
            <a:r>
              <a:rPr lang="en-US" sz="2000" dirty="0"/>
              <a:t>(root-&gt;</a:t>
            </a:r>
            <a:r>
              <a:rPr lang="en-US" sz="2000" dirty="0" err="1"/>
              <a:t>right,content</a:t>
            </a:r>
            <a:r>
              <a:rPr lang="en-US" sz="2000" dirty="0"/>
              <a:t>);</a:t>
            </a:r>
            <a:br>
              <a:rPr lang="en-US" sz="2000" dirty="0"/>
            </a:br>
            <a:r>
              <a:rPr lang="en-US" sz="2000" dirty="0">
                <a:highlight>
                  <a:srgbClr val="00FF00"/>
                </a:highlight>
              </a:rPr>
              <a:t>}</a:t>
            </a:r>
          </a:p>
          <a:p>
            <a:endParaRPr lang="en-US" dirty="0"/>
          </a:p>
        </p:txBody>
      </p:sp>
    </p:spTree>
    <p:extLst>
      <p:ext uri="{BB962C8B-B14F-4D97-AF65-F5344CB8AC3E}">
        <p14:creationId xmlns:p14="http://schemas.microsoft.com/office/powerpoint/2010/main" val="4088443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433997-1B44-405C-AD5E-68B437121D68}"/>
              </a:ext>
            </a:extLst>
          </p:cNvPr>
          <p:cNvSpPr txBox="1"/>
          <p:nvPr/>
        </p:nvSpPr>
        <p:spPr>
          <a:xfrm>
            <a:off x="537327" y="791851"/>
            <a:ext cx="11481848" cy="1323439"/>
          </a:xfrm>
          <a:prstGeom prst="rect">
            <a:avLst/>
          </a:prstGeom>
          <a:noFill/>
        </p:spPr>
        <p:txBody>
          <a:bodyPr wrap="square" rtlCol="0">
            <a:spAutoFit/>
          </a:bodyPr>
          <a:lstStyle/>
          <a:p>
            <a:r>
              <a:rPr lang="en-US" sz="2000" dirty="0"/>
              <a:t>In        </a:t>
            </a:r>
            <a:r>
              <a:rPr lang="en-US" sz="2000" dirty="0">
                <a:solidFill>
                  <a:srgbClr val="FF0000"/>
                </a:solidFill>
                <a:highlight>
                  <a:srgbClr val="00FFFF"/>
                </a:highlight>
              </a:rPr>
              <a:t>int main()  </a:t>
            </a:r>
            <a:r>
              <a:rPr lang="en-US" sz="2000" dirty="0"/>
              <a:t>we will </a:t>
            </a:r>
            <a:r>
              <a:rPr lang="en-US" sz="2000" b="1" dirty="0">
                <a:effectLst>
                  <a:outerShdw blurRad="38100" dist="38100" dir="2700000" algn="tl">
                    <a:srgbClr val="000000">
                      <a:alpha val="43137"/>
                    </a:srgbClr>
                  </a:outerShdw>
                </a:effectLst>
              </a:rPr>
              <a:t>store</a:t>
            </a:r>
            <a:r>
              <a:rPr lang="en-US" sz="2000" dirty="0"/>
              <a:t> the result of the </a:t>
            </a:r>
            <a:r>
              <a:rPr lang="en-US" sz="2000" dirty="0" err="1">
                <a:solidFill>
                  <a:srgbClr val="FF0000"/>
                </a:solidFill>
                <a:highlight>
                  <a:srgbClr val="00FFFF"/>
                </a:highlight>
              </a:rPr>
              <a:t>fileAddition</a:t>
            </a:r>
            <a:r>
              <a:rPr lang="en-US" sz="2000" dirty="0">
                <a:solidFill>
                  <a:srgbClr val="FF0000"/>
                </a:solidFill>
                <a:highlight>
                  <a:srgbClr val="00FFFF"/>
                </a:highlight>
              </a:rPr>
              <a:t> </a:t>
            </a:r>
            <a:r>
              <a:rPr lang="en-US" sz="2000" dirty="0"/>
              <a:t>function in</a:t>
            </a:r>
            <a:r>
              <a:rPr lang="en-US" sz="2000" dirty="0">
                <a:solidFill>
                  <a:srgbClr val="FF0000"/>
                </a:solidFill>
                <a:highlight>
                  <a:srgbClr val="00FFFF"/>
                </a:highlight>
              </a:rPr>
              <a:t> res </a:t>
            </a:r>
            <a:r>
              <a:rPr lang="en-US" sz="2000" dirty="0"/>
              <a:t>then we are going to </a:t>
            </a:r>
            <a:r>
              <a:rPr lang="en-US" sz="2000" b="1" dirty="0">
                <a:effectLst>
                  <a:outerShdw blurRad="38100" dist="38100" dir="2700000" algn="tl">
                    <a:srgbClr val="000000">
                      <a:alpha val="43137"/>
                    </a:srgbClr>
                  </a:outerShdw>
                </a:effectLst>
              </a:rPr>
              <a:t>open</a:t>
            </a:r>
            <a:r>
              <a:rPr lang="en-US" sz="2000" dirty="0"/>
              <a:t> a new </a:t>
            </a:r>
            <a:r>
              <a:rPr lang="en-US" sz="2000" dirty="0">
                <a:solidFill>
                  <a:srgbClr val="FF0000"/>
                </a:solidFill>
                <a:highlight>
                  <a:srgbClr val="00FFFF"/>
                </a:highlight>
              </a:rPr>
              <a:t>text file</a:t>
            </a:r>
          </a:p>
          <a:p>
            <a:endParaRPr lang="en-US" sz="2000" dirty="0">
              <a:solidFill>
                <a:srgbClr val="FF0000"/>
              </a:solidFill>
              <a:highlight>
                <a:srgbClr val="00FFFF"/>
              </a:highlight>
            </a:endParaRPr>
          </a:p>
          <a:p>
            <a:r>
              <a:rPr lang="en-US" sz="2000" dirty="0"/>
              <a:t>Called </a:t>
            </a:r>
            <a:r>
              <a:rPr lang="en-US" sz="2000" dirty="0">
                <a:solidFill>
                  <a:srgbClr val="FF0000"/>
                </a:solidFill>
                <a:highlight>
                  <a:srgbClr val="00FFFF"/>
                </a:highlight>
              </a:rPr>
              <a:t>‘newdictinary.txt’ </a:t>
            </a:r>
            <a:r>
              <a:rPr lang="en-US" sz="2000" dirty="0"/>
              <a:t>for </a:t>
            </a:r>
            <a:r>
              <a:rPr lang="en-US" sz="2000" b="1" dirty="0">
                <a:effectLst>
                  <a:outerShdw blurRad="38100" dist="38100" dir="2700000" algn="tl">
                    <a:srgbClr val="000000">
                      <a:alpha val="43137"/>
                    </a:srgbClr>
                  </a:outerShdw>
                </a:effectLst>
              </a:rPr>
              <a:t>writing</a:t>
            </a:r>
            <a:r>
              <a:rPr lang="en-US" sz="2000" dirty="0"/>
              <a:t> and we will write the content of our </a:t>
            </a:r>
            <a:r>
              <a:rPr lang="en-US" sz="2000" dirty="0">
                <a:solidFill>
                  <a:srgbClr val="FF0000"/>
                </a:solidFill>
                <a:highlight>
                  <a:srgbClr val="00FFFF"/>
                </a:highlight>
              </a:rPr>
              <a:t>BST </a:t>
            </a:r>
            <a:r>
              <a:rPr lang="en-US" sz="2000" dirty="0"/>
              <a:t>into this </a:t>
            </a:r>
            <a:r>
              <a:rPr lang="en-US" sz="2000" dirty="0">
                <a:solidFill>
                  <a:srgbClr val="FF0000"/>
                </a:solidFill>
                <a:highlight>
                  <a:srgbClr val="00FFFF"/>
                </a:highlight>
              </a:rPr>
              <a:t>new file     </a:t>
            </a:r>
          </a:p>
        </p:txBody>
      </p:sp>
      <p:sp>
        <p:nvSpPr>
          <p:cNvPr id="6" name="TextBox 5">
            <a:extLst>
              <a:ext uri="{FF2B5EF4-FFF2-40B4-BE49-F238E27FC236}">
                <a16:creationId xmlns:a16="http://schemas.microsoft.com/office/drawing/2014/main" id="{C33A255C-59D9-4BB4-BF5D-1672A21F5970}"/>
              </a:ext>
            </a:extLst>
          </p:cNvPr>
          <p:cNvSpPr txBox="1"/>
          <p:nvPr/>
        </p:nvSpPr>
        <p:spPr>
          <a:xfrm>
            <a:off x="3574182" y="2673666"/>
            <a:ext cx="4632743" cy="3785652"/>
          </a:xfrm>
          <a:prstGeom prst="rect">
            <a:avLst/>
          </a:prstGeom>
          <a:noFill/>
        </p:spPr>
        <p:txBody>
          <a:bodyPr wrap="none" rtlCol="0">
            <a:spAutoFit/>
          </a:bodyPr>
          <a:lstStyle/>
          <a:p>
            <a:r>
              <a:rPr lang="en-US" sz="2400" dirty="0"/>
              <a:t>char* res = </a:t>
            </a:r>
            <a:r>
              <a:rPr lang="en-US" sz="2400" dirty="0" err="1"/>
              <a:t>FileAddition</a:t>
            </a:r>
            <a:r>
              <a:rPr lang="en-US" sz="2400" dirty="0"/>
              <a:t>(</a:t>
            </a:r>
            <a:r>
              <a:rPr lang="en-US" sz="2400" dirty="0" err="1"/>
              <a:t>Main_root</a:t>
            </a:r>
            <a:r>
              <a:rPr lang="en-US" sz="2400" dirty="0"/>
              <a:t>);</a:t>
            </a:r>
            <a:br>
              <a:rPr lang="en-US" sz="2400" dirty="0"/>
            </a:br>
            <a:r>
              <a:rPr lang="en-US" sz="2400" dirty="0" err="1"/>
              <a:t>fp</a:t>
            </a:r>
            <a:r>
              <a:rPr lang="en-US" sz="2400" dirty="0"/>
              <a:t> = </a:t>
            </a:r>
            <a:r>
              <a:rPr lang="en-US" sz="2400" dirty="0" err="1"/>
              <a:t>fopen</a:t>
            </a:r>
            <a:r>
              <a:rPr lang="en-US" sz="2400" dirty="0"/>
              <a:t>(“</a:t>
            </a:r>
            <a:r>
              <a:rPr lang="en-US" sz="2400" dirty="0" err="1"/>
              <a:t>newdictionary.txt","w</a:t>
            </a:r>
            <a:r>
              <a:rPr lang="en-US" sz="2400" dirty="0"/>
              <a:t>");</a:t>
            </a:r>
            <a:br>
              <a:rPr lang="en-US" sz="2400" dirty="0"/>
            </a:br>
            <a:endParaRPr lang="en-US" sz="2400" dirty="0"/>
          </a:p>
          <a:p>
            <a:r>
              <a:rPr lang="en-US" sz="2400" dirty="0"/>
              <a:t>if(</a:t>
            </a:r>
            <a:r>
              <a:rPr lang="en-US" sz="2400" dirty="0" err="1"/>
              <a:t>fp</a:t>
            </a:r>
            <a:r>
              <a:rPr lang="en-US" sz="2400" dirty="0"/>
              <a:t> == NULL)</a:t>
            </a:r>
            <a:br>
              <a:rPr lang="en-US" sz="2400" dirty="0"/>
            </a:br>
            <a:r>
              <a:rPr lang="en-US" sz="2400" dirty="0">
                <a:highlight>
                  <a:srgbClr val="00FF00"/>
                </a:highlight>
              </a:rPr>
              <a:t>{</a:t>
            </a:r>
            <a:br>
              <a:rPr lang="en-US" sz="2400" dirty="0"/>
            </a:br>
            <a:r>
              <a:rPr lang="en-US" sz="2400" dirty="0" err="1"/>
              <a:t>perror</a:t>
            </a:r>
            <a:r>
              <a:rPr lang="en-US" sz="2400" dirty="0"/>
              <a:t>("error:");</a:t>
            </a:r>
            <a:br>
              <a:rPr lang="en-US" sz="2400" dirty="0"/>
            </a:br>
            <a:r>
              <a:rPr lang="en-US" sz="2400" dirty="0">
                <a:highlight>
                  <a:srgbClr val="00FF00"/>
                </a:highlight>
              </a:rPr>
              <a:t>}</a:t>
            </a:r>
          </a:p>
          <a:p>
            <a:r>
              <a:rPr lang="en-US" sz="2400" dirty="0" err="1"/>
              <a:t>fprintf</a:t>
            </a:r>
            <a:r>
              <a:rPr lang="en-US" sz="2400" dirty="0"/>
              <a:t>(</a:t>
            </a:r>
            <a:r>
              <a:rPr lang="en-US" sz="2400" dirty="0" err="1"/>
              <a:t>fp,res</a:t>
            </a:r>
            <a:r>
              <a:rPr lang="en-US" sz="2400" dirty="0"/>
              <a:t>);</a:t>
            </a:r>
          </a:p>
          <a:p>
            <a:r>
              <a:rPr lang="en-US" sz="2400" dirty="0" err="1"/>
              <a:t>fclose</a:t>
            </a:r>
            <a:r>
              <a:rPr lang="en-US" sz="2400" dirty="0"/>
              <a:t>(</a:t>
            </a:r>
            <a:r>
              <a:rPr lang="en-US" sz="2400" dirty="0" err="1"/>
              <a:t>fp</a:t>
            </a:r>
            <a:r>
              <a:rPr lang="en-US" sz="2400" dirty="0"/>
              <a:t>);</a:t>
            </a:r>
          </a:p>
          <a:p>
            <a:endParaRPr lang="en-US" sz="2400" dirty="0"/>
          </a:p>
        </p:txBody>
      </p:sp>
    </p:spTree>
    <p:extLst>
      <p:ext uri="{BB962C8B-B14F-4D97-AF65-F5344CB8AC3E}">
        <p14:creationId xmlns:p14="http://schemas.microsoft.com/office/powerpoint/2010/main" val="3597279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643C49-D4E2-4152-B985-A6E971A0F8B2}"/>
              </a:ext>
            </a:extLst>
          </p:cNvPr>
          <p:cNvSpPr txBox="1"/>
          <p:nvPr/>
        </p:nvSpPr>
        <p:spPr>
          <a:xfrm>
            <a:off x="371148" y="243421"/>
            <a:ext cx="7434396" cy="7417415"/>
          </a:xfrm>
          <a:prstGeom prst="rect">
            <a:avLst/>
          </a:prstGeom>
          <a:noFill/>
        </p:spPr>
        <p:txBody>
          <a:bodyPr wrap="square" rtlCol="0">
            <a:spAutoFit/>
          </a:bodyPr>
          <a:lstStyle/>
          <a:p>
            <a:endParaRPr lang="en-US" dirty="0"/>
          </a:p>
          <a:p>
            <a:endParaRPr lang="en-US" dirty="0"/>
          </a:p>
          <a:p>
            <a:endParaRPr lang="en-US" dirty="0"/>
          </a:p>
          <a:p>
            <a:r>
              <a:rPr lang="en-US" sz="2400" dirty="0">
                <a:highlight>
                  <a:srgbClr val="00FF00"/>
                </a:highlight>
              </a:rPr>
              <a:t>BT </a:t>
            </a:r>
            <a:r>
              <a:rPr lang="en-US" sz="2400" dirty="0" err="1">
                <a:highlight>
                  <a:srgbClr val="00FF00"/>
                </a:highlight>
              </a:rPr>
              <a:t>InsertBST</a:t>
            </a:r>
            <a:r>
              <a:rPr lang="en-US" sz="2400" dirty="0">
                <a:highlight>
                  <a:srgbClr val="00FF00"/>
                </a:highlight>
              </a:rPr>
              <a:t>(BT </a:t>
            </a:r>
            <a:r>
              <a:rPr lang="en-US" sz="2400" dirty="0" err="1">
                <a:highlight>
                  <a:srgbClr val="00FF00"/>
                </a:highlight>
              </a:rPr>
              <a:t>t,char</a:t>
            </a:r>
            <a:r>
              <a:rPr lang="en-US" sz="2400" dirty="0">
                <a:highlight>
                  <a:srgbClr val="00FF00"/>
                </a:highlight>
              </a:rPr>
              <a:t>* x)</a:t>
            </a:r>
            <a:br>
              <a:rPr lang="en-US" sz="2400" dirty="0">
                <a:highlight>
                  <a:srgbClr val="00FF00"/>
                </a:highlight>
              </a:rPr>
            </a:br>
            <a:r>
              <a:rPr lang="en-US" sz="2400" dirty="0">
                <a:highlight>
                  <a:srgbClr val="00FF00"/>
                </a:highlight>
              </a:rPr>
              <a:t>{</a:t>
            </a:r>
            <a:br>
              <a:rPr lang="en-US" dirty="0"/>
            </a:br>
            <a:r>
              <a:rPr lang="en-US" sz="2000" dirty="0"/>
              <a:t>if(</a:t>
            </a:r>
            <a:r>
              <a:rPr lang="en-US" sz="2000" dirty="0" err="1"/>
              <a:t>BTempty</a:t>
            </a:r>
            <a:r>
              <a:rPr lang="en-US" sz="2000" dirty="0"/>
              <a:t>(t))</a:t>
            </a:r>
            <a:br>
              <a:rPr lang="en-US" sz="2000" dirty="0"/>
            </a:br>
            <a:r>
              <a:rPr lang="en-US" sz="2000" dirty="0">
                <a:highlight>
                  <a:srgbClr val="FFFF00"/>
                </a:highlight>
              </a:rPr>
              <a:t>{</a:t>
            </a:r>
            <a:br>
              <a:rPr lang="en-US" sz="2000" dirty="0"/>
            </a:br>
            <a:r>
              <a:rPr lang="en-US" sz="2000" dirty="0"/>
              <a:t>struct node * n;</a:t>
            </a:r>
            <a:br>
              <a:rPr lang="en-US" sz="2000" dirty="0"/>
            </a:br>
            <a:r>
              <a:rPr lang="en-US" sz="2000" dirty="0"/>
              <a:t>n=(struct node *)malloc(</a:t>
            </a:r>
            <a:r>
              <a:rPr lang="en-US" sz="2000" dirty="0" err="1"/>
              <a:t>sizeof</a:t>
            </a:r>
            <a:r>
              <a:rPr lang="en-US" sz="2000" dirty="0"/>
              <a:t>(struct node));</a:t>
            </a:r>
            <a:br>
              <a:rPr lang="en-US" sz="2000" dirty="0"/>
            </a:br>
            <a:r>
              <a:rPr lang="en-US" sz="2000" dirty="0" err="1"/>
              <a:t>strcpy</a:t>
            </a:r>
            <a:r>
              <a:rPr lang="en-US" sz="2000" dirty="0"/>
              <a:t>(n-&gt;</a:t>
            </a:r>
            <a:r>
              <a:rPr lang="en-US" sz="2000" dirty="0" err="1"/>
              <a:t>val,x</a:t>
            </a:r>
            <a:r>
              <a:rPr lang="en-US" sz="2000" dirty="0"/>
              <a:t>);</a:t>
            </a:r>
            <a:br>
              <a:rPr lang="en-US" sz="2000" dirty="0"/>
            </a:br>
            <a:r>
              <a:rPr lang="en-US" sz="2000" dirty="0"/>
              <a:t>n-&gt;right=NULL;</a:t>
            </a:r>
            <a:br>
              <a:rPr lang="en-US" sz="2000" dirty="0"/>
            </a:br>
            <a:r>
              <a:rPr lang="en-US" sz="2000" dirty="0"/>
              <a:t>n-&gt;left=NULL;</a:t>
            </a:r>
          </a:p>
          <a:p>
            <a:r>
              <a:rPr lang="en-US" sz="2000" dirty="0"/>
              <a:t>return n;</a:t>
            </a:r>
          </a:p>
          <a:p>
            <a:r>
              <a:rPr lang="en-US" sz="2000" dirty="0">
                <a:highlight>
                  <a:srgbClr val="FFFF00"/>
                </a:highlight>
              </a:rPr>
              <a:t>}</a:t>
            </a:r>
          </a:p>
          <a:p>
            <a:r>
              <a:rPr lang="en-US" sz="2000" dirty="0"/>
              <a:t>else</a:t>
            </a:r>
            <a:br>
              <a:rPr lang="en-US" sz="2000" dirty="0"/>
            </a:br>
            <a:r>
              <a:rPr lang="en-US" sz="2000" dirty="0">
                <a:highlight>
                  <a:srgbClr val="FFFF00"/>
                </a:highlight>
              </a:rPr>
              <a:t>{</a:t>
            </a:r>
          </a:p>
          <a:p>
            <a:r>
              <a:rPr lang="en-US" sz="2000" dirty="0"/>
              <a:t>      if(comparison(t-&gt;</a:t>
            </a:r>
            <a:r>
              <a:rPr lang="en-US" sz="2000" dirty="0" err="1"/>
              <a:t>val,x</a:t>
            </a:r>
            <a:r>
              <a:rPr lang="en-US" sz="2000" dirty="0"/>
              <a:t>) == 0)</a:t>
            </a:r>
            <a:br>
              <a:rPr lang="en-US" sz="2000" dirty="0"/>
            </a:br>
            <a:r>
              <a:rPr lang="en-US" sz="2000" dirty="0"/>
              <a:t>     </a:t>
            </a:r>
            <a:r>
              <a:rPr lang="en-US" sz="2000" dirty="0">
                <a:highlight>
                  <a:srgbClr val="00FFFF"/>
                </a:highlight>
              </a:rPr>
              <a:t> {</a:t>
            </a:r>
            <a:br>
              <a:rPr lang="en-US" sz="2000" dirty="0"/>
            </a:br>
            <a:r>
              <a:rPr lang="en-US" sz="2000" dirty="0"/>
              <a:t>           //printf("%s is smaller than %s \n\</a:t>
            </a:r>
            <a:r>
              <a:rPr lang="en-US" sz="2000" dirty="0" err="1"/>
              <a:t>n",t</a:t>
            </a:r>
            <a:r>
              <a:rPr lang="en-US" sz="2000" dirty="0"/>
              <a:t>-&gt;</a:t>
            </a:r>
            <a:r>
              <a:rPr lang="en-US" sz="2000" dirty="0" err="1"/>
              <a:t>val,x</a:t>
            </a:r>
            <a:r>
              <a:rPr lang="en-US" sz="2000" dirty="0"/>
              <a:t>);</a:t>
            </a:r>
            <a:br>
              <a:rPr lang="en-US" sz="2000" dirty="0"/>
            </a:br>
            <a:r>
              <a:rPr lang="en-US" sz="2000" dirty="0"/>
              <a:t>                t-&gt;right=</a:t>
            </a:r>
            <a:r>
              <a:rPr lang="en-US" sz="2000" dirty="0" err="1"/>
              <a:t>InsertBST</a:t>
            </a:r>
            <a:r>
              <a:rPr lang="en-US" sz="2000" dirty="0"/>
              <a:t>(t-&gt;</a:t>
            </a:r>
            <a:r>
              <a:rPr lang="en-US" sz="2000" dirty="0" err="1"/>
              <a:t>right,x</a:t>
            </a:r>
            <a:r>
              <a:rPr lang="en-US" sz="2000" dirty="0"/>
              <a:t>);</a:t>
            </a:r>
            <a:br>
              <a:rPr lang="en-US" sz="2000" dirty="0"/>
            </a:br>
            <a:r>
              <a:rPr lang="en-US" sz="2000" dirty="0"/>
              <a:t>       </a:t>
            </a:r>
            <a:r>
              <a:rPr lang="en-US" sz="2000" dirty="0">
                <a:highlight>
                  <a:srgbClr val="00FFFF"/>
                </a:highlight>
              </a:rPr>
              <a:t>}</a:t>
            </a:r>
          </a:p>
          <a:p>
            <a:br>
              <a:rPr lang="en-US" dirty="0"/>
            </a:br>
            <a:endParaRPr lang="en-US" dirty="0"/>
          </a:p>
          <a:p>
            <a:br>
              <a:rPr lang="en-US" sz="900" dirty="0"/>
            </a:br>
            <a:endParaRPr lang="en-US" sz="900" dirty="0"/>
          </a:p>
        </p:txBody>
      </p:sp>
      <p:sp>
        <p:nvSpPr>
          <p:cNvPr id="5" name="TextBox 4">
            <a:extLst>
              <a:ext uri="{FF2B5EF4-FFF2-40B4-BE49-F238E27FC236}">
                <a16:creationId xmlns:a16="http://schemas.microsoft.com/office/drawing/2014/main" id="{4A2A410D-C28C-469D-B7C8-04D5CCC5568E}"/>
              </a:ext>
            </a:extLst>
          </p:cNvPr>
          <p:cNvSpPr txBox="1"/>
          <p:nvPr/>
        </p:nvSpPr>
        <p:spPr>
          <a:xfrm>
            <a:off x="6715028" y="334861"/>
            <a:ext cx="5521652" cy="4955203"/>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br>
              <a:rPr lang="en-US" dirty="0"/>
            </a:br>
            <a:endParaRPr lang="en-US" dirty="0"/>
          </a:p>
          <a:p>
            <a:r>
              <a:rPr lang="en-US" sz="2000" dirty="0"/>
              <a:t>else</a:t>
            </a:r>
            <a:br>
              <a:rPr lang="en-US" sz="2000" dirty="0"/>
            </a:br>
            <a:r>
              <a:rPr lang="en-US" sz="2000" dirty="0">
                <a:highlight>
                  <a:srgbClr val="00FFFF"/>
                </a:highlight>
              </a:rPr>
              <a:t>{</a:t>
            </a:r>
            <a:br>
              <a:rPr lang="en-US" sz="2000" dirty="0"/>
            </a:br>
            <a:r>
              <a:rPr lang="en-US" sz="2000" dirty="0"/>
              <a:t>     //printf("%s is greater than %s \n\</a:t>
            </a:r>
            <a:r>
              <a:rPr lang="en-US" sz="2000" dirty="0" err="1"/>
              <a:t>n",t</a:t>
            </a:r>
            <a:r>
              <a:rPr lang="en-US" sz="2000" dirty="0"/>
              <a:t>-&gt;</a:t>
            </a:r>
            <a:r>
              <a:rPr lang="en-US" sz="2000" dirty="0" err="1"/>
              <a:t>val,x</a:t>
            </a:r>
            <a:r>
              <a:rPr lang="en-US" sz="2000" dirty="0"/>
              <a:t>);</a:t>
            </a:r>
            <a:br>
              <a:rPr lang="en-US" sz="2000" dirty="0"/>
            </a:br>
            <a:r>
              <a:rPr lang="en-US" sz="2000" dirty="0"/>
              <a:t>          t-&gt;left=</a:t>
            </a:r>
            <a:r>
              <a:rPr lang="en-US" sz="2000" dirty="0" err="1"/>
              <a:t>InsertBST</a:t>
            </a:r>
            <a:r>
              <a:rPr lang="en-US" sz="2000" dirty="0"/>
              <a:t>(t-&gt;</a:t>
            </a:r>
            <a:r>
              <a:rPr lang="en-US" sz="2000" dirty="0" err="1"/>
              <a:t>left,x</a:t>
            </a:r>
            <a:r>
              <a:rPr lang="en-US" sz="2000" dirty="0"/>
              <a:t>);</a:t>
            </a:r>
            <a:br>
              <a:rPr lang="en-US" sz="2000" dirty="0"/>
            </a:br>
            <a:r>
              <a:rPr lang="en-US" sz="2000" dirty="0">
                <a:highlight>
                  <a:srgbClr val="00FFFF"/>
                </a:highlight>
              </a:rPr>
              <a:t>}</a:t>
            </a:r>
            <a:br>
              <a:rPr lang="en-US" sz="2000" dirty="0"/>
            </a:br>
            <a:r>
              <a:rPr lang="en-US" sz="2000" dirty="0"/>
              <a:t>return t;</a:t>
            </a:r>
            <a:br>
              <a:rPr lang="en-US" sz="2000" dirty="0"/>
            </a:br>
            <a:r>
              <a:rPr lang="en-US" sz="2000" dirty="0">
                <a:highlight>
                  <a:srgbClr val="FFFF00"/>
                </a:highlight>
              </a:rPr>
              <a:t>}</a:t>
            </a:r>
            <a:endParaRPr lang="en-US" sz="3200" dirty="0">
              <a:highlight>
                <a:srgbClr val="00FF00"/>
              </a:highlight>
            </a:endParaRPr>
          </a:p>
          <a:p>
            <a:r>
              <a:rPr lang="en-US" sz="3200" dirty="0">
                <a:highlight>
                  <a:srgbClr val="00FF00"/>
                </a:highlight>
              </a:rPr>
              <a:t>}</a:t>
            </a:r>
          </a:p>
          <a:p>
            <a:endParaRPr lang="en-US" dirty="0"/>
          </a:p>
        </p:txBody>
      </p:sp>
      <p:sp>
        <p:nvSpPr>
          <p:cNvPr id="7" name="TextBox 6">
            <a:extLst>
              <a:ext uri="{FF2B5EF4-FFF2-40B4-BE49-F238E27FC236}">
                <a16:creationId xmlns:a16="http://schemas.microsoft.com/office/drawing/2014/main" id="{B461A5BB-8D36-4704-B133-C51A7627FDD1}"/>
              </a:ext>
            </a:extLst>
          </p:cNvPr>
          <p:cNvSpPr txBox="1"/>
          <p:nvPr/>
        </p:nvSpPr>
        <p:spPr>
          <a:xfrm>
            <a:off x="611381" y="334861"/>
            <a:ext cx="4977353" cy="523220"/>
          </a:xfrm>
          <a:prstGeom prst="rect">
            <a:avLst/>
          </a:prstGeom>
          <a:noFill/>
        </p:spPr>
        <p:txBody>
          <a:bodyPr wrap="square" rtlCol="0">
            <a:spAutoFit/>
          </a:bodyPr>
          <a:lstStyle/>
          <a:p>
            <a:r>
              <a:rPr lang="en-US" sz="2800" dirty="0">
                <a:solidFill>
                  <a:srgbClr val="FF0000"/>
                </a:solidFill>
              </a:rPr>
              <a:t>// Insert an element in BT</a:t>
            </a:r>
          </a:p>
        </p:txBody>
      </p:sp>
    </p:spTree>
    <p:extLst>
      <p:ext uri="{BB962C8B-B14F-4D97-AF65-F5344CB8AC3E}">
        <p14:creationId xmlns:p14="http://schemas.microsoft.com/office/powerpoint/2010/main" val="3431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A93A640-37D5-43B0-99E3-61D9EC7480B8}"/>
              </a:ext>
            </a:extLst>
          </p:cNvPr>
          <p:cNvSpPr txBox="1"/>
          <p:nvPr/>
        </p:nvSpPr>
        <p:spPr>
          <a:xfrm>
            <a:off x="574596" y="1014109"/>
            <a:ext cx="8220172" cy="5447645"/>
          </a:xfrm>
          <a:prstGeom prst="rect">
            <a:avLst/>
          </a:prstGeom>
          <a:noFill/>
        </p:spPr>
        <p:txBody>
          <a:bodyPr wrap="square" rtlCol="0">
            <a:spAutoFit/>
          </a:bodyPr>
          <a:lstStyle/>
          <a:p>
            <a:r>
              <a:rPr lang="en-US" sz="2400" dirty="0">
                <a:highlight>
                  <a:srgbClr val="00FF00"/>
                </a:highlight>
              </a:rPr>
              <a:t>int comparison(char *</a:t>
            </a:r>
            <a:r>
              <a:rPr lang="en-US" sz="2400" dirty="0" err="1">
                <a:highlight>
                  <a:srgbClr val="00FF00"/>
                </a:highlight>
              </a:rPr>
              <a:t>s,char</a:t>
            </a:r>
            <a:r>
              <a:rPr lang="en-US" sz="2400" dirty="0">
                <a:highlight>
                  <a:srgbClr val="00FF00"/>
                </a:highlight>
              </a:rPr>
              <a:t> *l)</a:t>
            </a:r>
            <a:br>
              <a:rPr lang="en-US" sz="2400" dirty="0">
                <a:highlight>
                  <a:srgbClr val="00FF00"/>
                </a:highlight>
              </a:rPr>
            </a:br>
            <a:r>
              <a:rPr lang="en-US" sz="2800" dirty="0">
                <a:highlight>
                  <a:srgbClr val="00FF00"/>
                </a:highlight>
              </a:rPr>
              <a:t>{</a:t>
            </a:r>
            <a:br>
              <a:rPr lang="en-US" dirty="0"/>
            </a:br>
            <a:r>
              <a:rPr lang="en-US" sz="2000" dirty="0"/>
              <a:t>if(</a:t>
            </a:r>
            <a:r>
              <a:rPr lang="en-US" sz="2000" dirty="0" err="1"/>
              <a:t>strcmp</a:t>
            </a:r>
            <a:r>
              <a:rPr lang="en-US" sz="2000" dirty="0"/>
              <a:t>(</a:t>
            </a:r>
            <a:r>
              <a:rPr lang="en-US" sz="2000" dirty="0" err="1"/>
              <a:t>s,l</a:t>
            </a:r>
            <a:r>
              <a:rPr lang="en-US" sz="2000" dirty="0"/>
              <a:t>)==0)</a:t>
            </a:r>
            <a:br>
              <a:rPr lang="en-US" sz="2000" dirty="0"/>
            </a:br>
            <a:r>
              <a:rPr lang="en-US" sz="2000" dirty="0"/>
              <a:t>return 1;</a:t>
            </a:r>
          </a:p>
          <a:p>
            <a:r>
              <a:rPr lang="en-US" sz="2000" dirty="0"/>
              <a:t>int </a:t>
            </a:r>
            <a:r>
              <a:rPr lang="en-US" sz="2000" dirty="0" err="1"/>
              <a:t>i</a:t>
            </a:r>
            <a:r>
              <a:rPr lang="en-US" sz="2000" dirty="0"/>
              <a:t>=0 , j=0;</a:t>
            </a:r>
            <a:br>
              <a:rPr lang="en-US" sz="2000" dirty="0"/>
            </a:br>
            <a:r>
              <a:rPr lang="en-US" sz="2000" dirty="0"/>
              <a:t>int size1 = </a:t>
            </a:r>
            <a:r>
              <a:rPr lang="en-US" sz="2000" dirty="0" err="1"/>
              <a:t>strlen</a:t>
            </a:r>
            <a:r>
              <a:rPr lang="en-US" sz="2000" dirty="0"/>
              <a:t>(s);</a:t>
            </a:r>
            <a:br>
              <a:rPr lang="en-US" sz="2000" dirty="0"/>
            </a:br>
            <a:r>
              <a:rPr lang="en-US" sz="2000" dirty="0"/>
              <a:t>int size2 = </a:t>
            </a:r>
            <a:r>
              <a:rPr lang="en-US" sz="2000" dirty="0" err="1"/>
              <a:t>strlen</a:t>
            </a:r>
            <a:r>
              <a:rPr lang="en-US" sz="2000" dirty="0"/>
              <a:t>(l);</a:t>
            </a:r>
          </a:p>
          <a:p>
            <a:r>
              <a:rPr lang="en-US" sz="2000" dirty="0"/>
              <a:t>int max = MAX(size1,size2);</a:t>
            </a:r>
          </a:p>
          <a:p>
            <a:r>
              <a:rPr lang="en-US" sz="2000" dirty="0"/>
              <a:t>while(</a:t>
            </a:r>
            <a:r>
              <a:rPr lang="en-US" sz="2000" dirty="0" err="1"/>
              <a:t>i</a:t>
            </a:r>
            <a:r>
              <a:rPr lang="en-US" sz="2000" dirty="0"/>
              <a:t>&lt;max&amp;&amp;j&lt;max)</a:t>
            </a:r>
            <a:br>
              <a:rPr lang="en-US" sz="2000" dirty="0"/>
            </a:br>
            <a:r>
              <a:rPr lang="en-US" sz="2000" dirty="0">
                <a:highlight>
                  <a:srgbClr val="00FFFF"/>
                </a:highlight>
              </a:rPr>
              <a:t>{</a:t>
            </a:r>
            <a:br>
              <a:rPr lang="en-US" sz="2000" dirty="0"/>
            </a:br>
            <a:r>
              <a:rPr lang="en-US" sz="2000" dirty="0"/>
              <a:t>if(s[</a:t>
            </a:r>
            <a:r>
              <a:rPr lang="en-US" sz="2000" dirty="0" err="1"/>
              <a:t>i</a:t>
            </a:r>
            <a:r>
              <a:rPr lang="en-US" sz="2000" dirty="0"/>
              <a:t>]&gt;l[j])</a:t>
            </a:r>
            <a:br>
              <a:rPr lang="en-US" sz="2000" dirty="0"/>
            </a:br>
            <a:r>
              <a:rPr lang="en-US" sz="2000" dirty="0">
                <a:highlight>
                  <a:srgbClr val="FFFF00"/>
                </a:highlight>
              </a:rPr>
              <a:t>{</a:t>
            </a:r>
            <a:br>
              <a:rPr lang="en-US" sz="2000" dirty="0"/>
            </a:br>
            <a:r>
              <a:rPr lang="en-US" sz="2000" dirty="0"/>
              <a:t>//printf("%c is greater than %c \n\</a:t>
            </a:r>
            <a:r>
              <a:rPr lang="en-US" sz="2000" dirty="0" err="1"/>
              <a:t>n",s</a:t>
            </a:r>
            <a:r>
              <a:rPr lang="en-US" sz="2000" dirty="0"/>
              <a:t>[</a:t>
            </a:r>
            <a:r>
              <a:rPr lang="en-US" sz="2000" dirty="0" err="1"/>
              <a:t>i</a:t>
            </a:r>
            <a:r>
              <a:rPr lang="en-US" sz="2000" dirty="0"/>
              <a:t>],l[j]);</a:t>
            </a:r>
            <a:br>
              <a:rPr lang="en-US" sz="2000" dirty="0"/>
            </a:br>
            <a:r>
              <a:rPr lang="en-US" sz="2000" dirty="0"/>
              <a:t>return 1;</a:t>
            </a:r>
            <a:br>
              <a:rPr lang="en-US" sz="2000" dirty="0"/>
            </a:br>
            <a:r>
              <a:rPr lang="en-US" sz="2000" dirty="0">
                <a:highlight>
                  <a:srgbClr val="FFFF00"/>
                </a:highlight>
              </a:rPr>
              <a:t>}</a:t>
            </a:r>
          </a:p>
          <a:p>
            <a:br>
              <a:rPr lang="en-US" dirty="0"/>
            </a:br>
            <a:endParaRPr lang="en-US" dirty="0"/>
          </a:p>
        </p:txBody>
      </p:sp>
      <p:sp>
        <p:nvSpPr>
          <p:cNvPr id="9" name="TextBox 8">
            <a:extLst>
              <a:ext uri="{FF2B5EF4-FFF2-40B4-BE49-F238E27FC236}">
                <a16:creationId xmlns:a16="http://schemas.microsoft.com/office/drawing/2014/main" id="{5633514A-BA51-4C9A-90F3-441B224AB253}"/>
              </a:ext>
            </a:extLst>
          </p:cNvPr>
          <p:cNvSpPr txBox="1"/>
          <p:nvPr/>
        </p:nvSpPr>
        <p:spPr>
          <a:xfrm>
            <a:off x="6764857" y="1367889"/>
            <a:ext cx="4549643" cy="4739759"/>
          </a:xfrm>
          <a:prstGeom prst="rect">
            <a:avLst/>
          </a:prstGeom>
          <a:noFill/>
        </p:spPr>
        <p:txBody>
          <a:bodyPr wrap="none" rtlCol="0">
            <a:spAutoFit/>
          </a:bodyPr>
          <a:lstStyle/>
          <a:p>
            <a:endParaRPr lang="en-US" dirty="0"/>
          </a:p>
          <a:p>
            <a:r>
              <a:rPr lang="en-US" sz="2000" dirty="0"/>
              <a:t>else if(s[</a:t>
            </a:r>
            <a:r>
              <a:rPr lang="en-US" sz="2000" dirty="0" err="1"/>
              <a:t>i</a:t>
            </a:r>
            <a:r>
              <a:rPr lang="en-US" sz="2000" dirty="0"/>
              <a:t>]&lt;l[j])</a:t>
            </a:r>
            <a:br>
              <a:rPr lang="en-US" sz="2000" dirty="0"/>
            </a:br>
            <a:r>
              <a:rPr lang="en-US" sz="2000" dirty="0">
                <a:highlight>
                  <a:srgbClr val="FFFF00"/>
                </a:highlight>
              </a:rPr>
              <a:t>{</a:t>
            </a:r>
            <a:br>
              <a:rPr lang="en-US" sz="2000" dirty="0"/>
            </a:br>
            <a:r>
              <a:rPr lang="en-US" sz="2000" dirty="0"/>
              <a:t>//printf("%c is less than %c \n \n ",s[</a:t>
            </a:r>
            <a:r>
              <a:rPr lang="en-US" sz="2000" dirty="0" err="1"/>
              <a:t>i</a:t>
            </a:r>
            <a:r>
              <a:rPr lang="en-US" sz="2000" dirty="0"/>
              <a:t>],l[j]);</a:t>
            </a:r>
            <a:br>
              <a:rPr lang="en-US" sz="2000" dirty="0"/>
            </a:br>
            <a:r>
              <a:rPr lang="en-US" sz="2000" dirty="0"/>
              <a:t>return 0;</a:t>
            </a:r>
            <a:br>
              <a:rPr lang="en-US" sz="2000" dirty="0"/>
            </a:br>
            <a:r>
              <a:rPr lang="en-US" sz="2000" dirty="0">
                <a:highlight>
                  <a:srgbClr val="FFFF00"/>
                </a:highlight>
              </a:rPr>
              <a:t>}</a:t>
            </a:r>
          </a:p>
          <a:p>
            <a:endParaRPr lang="en-US" sz="2000" dirty="0"/>
          </a:p>
          <a:p>
            <a:r>
              <a:rPr lang="en-US" sz="2000" dirty="0"/>
              <a:t>else</a:t>
            </a:r>
            <a:br>
              <a:rPr lang="en-US" sz="2000" dirty="0"/>
            </a:br>
            <a:r>
              <a:rPr lang="en-US" sz="2000" dirty="0">
                <a:highlight>
                  <a:srgbClr val="FFFF00"/>
                </a:highlight>
              </a:rPr>
              <a:t>{</a:t>
            </a:r>
            <a:br>
              <a:rPr lang="en-US" sz="2000" dirty="0"/>
            </a:br>
            <a:r>
              <a:rPr lang="en-US" sz="2000" dirty="0"/>
              <a:t>     </a:t>
            </a:r>
            <a:r>
              <a:rPr lang="en-US" sz="2800" dirty="0" err="1">
                <a:latin typeface="Arabic Typesetting" panose="03020402040406030203" pitchFamily="66" charset="-78"/>
                <a:cs typeface="Arabic Typesetting" panose="03020402040406030203" pitchFamily="66" charset="-78"/>
              </a:rPr>
              <a:t>i</a:t>
            </a:r>
            <a:r>
              <a:rPr lang="en-US" sz="2800" dirty="0">
                <a:latin typeface="Arabic Typesetting" panose="03020402040406030203" pitchFamily="66" charset="-78"/>
                <a:cs typeface="Arabic Typesetting" panose="03020402040406030203" pitchFamily="66" charset="-78"/>
              </a:rPr>
              <a:t> ++;</a:t>
            </a:r>
          </a:p>
          <a:p>
            <a:r>
              <a:rPr lang="en-US" sz="2800" dirty="0">
                <a:latin typeface="Arabic Typesetting" panose="03020402040406030203" pitchFamily="66" charset="-78"/>
                <a:cs typeface="Arabic Typesetting" panose="03020402040406030203" pitchFamily="66" charset="-78"/>
              </a:rPr>
              <a:t>     j ++;</a:t>
            </a:r>
            <a:br>
              <a:rPr lang="en-US" sz="2000" dirty="0"/>
            </a:br>
            <a:r>
              <a:rPr lang="en-US" sz="2000" dirty="0">
                <a:highlight>
                  <a:srgbClr val="FFFF00"/>
                </a:highlight>
              </a:rPr>
              <a:t>}</a:t>
            </a:r>
            <a:br>
              <a:rPr lang="en-US" sz="2000" dirty="0"/>
            </a:br>
            <a:r>
              <a:rPr lang="en-US" sz="2000" dirty="0">
                <a:highlight>
                  <a:srgbClr val="00FFFF"/>
                </a:highlight>
              </a:rPr>
              <a:t>}</a:t>
            </a:r>
            <a:endParaRPr lang="en-US" sz="1600" dirty="0"/>
          </a:p>
          <a:p>
            <a:r>
              <a:rPr lang="en-US" sz="2800" dirty="0">
                <a:highlight>
                  <a:srgbClr val="00FF00"/>
                </a:highlight>
              </a:rPr>
              <a:t>}</a:t>
            </a:r>
            <a:endParaRPr lang="en-US" sz="3200" dirty="0">
              <a:highlight>
                <a:srgbClr val="00FF00"/>
              </a:highlight>
            </a:endParaRPr>
          </a:p>
        </p:txBody>
      </p:sp>
      <p:sp>
        <p:nvSpPr>
          <p:cNvPr id="11" name="TextBox 10">
            <a:extLst>
              <a:ext uri="{FF2B5EF4-FFF2-40B4-BE49-F238E27FC236}">
                <a16:creationId xmlns:a16="http://schemas.microsoft.com/office/drawing/2014/main" id="{8EBC8826-1742-41D2-AB4A-C90CFB2385EB}"/>
              </a:ext>
            </a:extLst>
          </p:cNvPr>
          <p:cNvSpPr txBox="1"/>
          <p:nvPr/>
        </p:nvSpPr>
        <p:spPr>
          <a:xfrm>
            <a:off x="432356" y="472982"/>
            <a:ext cx="11653447" cy="461665"/>
          </a:xfrm>
          <a:prstGeom prst="rect">
            <a:avLst/>
          </a:prstGeom>
          <a:noFill/>
        </p:spPr>
        <p:txBody>
          <a:bodyPr wrap="none" rtlCol="0">
            <a:spAutoFit/>
          </a:bodyPr>
          <a:lstStyle/>
          <a:p>
            <a:r>
              <a:rPr lang="en-US" sz="2400" dirty="0">
                <a:solidFill>
                  <a:srgbClr val="FF0000"/>
                </a:solidFill>
              </a:rPr>
              <a:t> // function that compares two string it should return 1 if  1st string &lt; 2nd string  else return 0</a:t>
            </a:r>
          </a:p>
        </p:txBody>
      </p:sp>
    </p:spTree>
    <p:extLst>
      <p:ext uri="{BB962C8B-B14F-4D97-AF65-F5344CB8AC3E}">
        <p14:creationId xmlns:p14="http://schemas.microsoft.com/office/powerpoint/2010/main" val="1262749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6D35F-B46B-4314-B2B4-C07D3272525B}"/>
              </a:ext>
            </a:extLst>
          </p:cNvPr>
          <p:cNvSpPr txBox="1"/>
          <p:nvPr/>
        </p:nvSpPr>
        <p:spPr>
          <a:xfrm>
            <a:off x="1526489" y="806450"/>
            <a:ext cx="7135414" cy="5909310"/>
          </a:xfrm>
          <a:prstGeom prst="rect">
            <a:avLst/>
          </a:prstGeom>
          <a:noFill/>
        </p:spPr>
        <p:txBody>
          <a:bodyPr wrap="square" rtlCol="0">
            <a:spAutoFit/>
          </a:bodyPr>
          <a:lstStyle/>
          <a:p>
            <a:r>
              <a:rPr lang="en-US" sz="2400" dirty="0">
                <a:highlight>
                  <a:srgbClr val="00FF00"/>
                </a:highlight>
              </a:rPr>
              <a:t>typedef struct </a:t>
            </a:r>
            <a:r>
              <a:rPr lang="en-US" sz="2400" dirty="0" err="1">
                <a:highlight>
                  <a:srgbClr val="00FF00"/>
                </a:highlight>
              </a:rPr>
              <a:t>Main_node</a:t>
            </a:r>
            <a:endParaRPr lang="en-US" sz="2400" dirty="0">
              <a:highlight>
                <a:srgbClr val="00FF00"/>
              </a:highlight>
            </a:endParaRPr>
          </a:p>
          <a:p>
            <a:r>
              <a:rPr lang="en-US" sz="2400" dirty="0">
                <a:highlight>
                  <a:srgbClr val="00FF00"/>
                </a:highlight>
              </a:rPr>
              <a:t>{</a:t>
            </a:r>
            <a:br>
              <a:rPr lang="en-US" sz="2400" dirty="0">
                <a:highlight>
                  <a:srgbClr val="00FF00"/>
                </a:highlight>
              </a:rPr>
            </a:br>
            <a:r>
              <a:rPr lang="en-US" sz="2400" dirty="0"/>
              <a:t>char </a:t>
            </a:r>
            <a:r>
              <a:rPr lang="en-US" sz="2400" dirty="0" err="1"/>
              <a:t>val</a:t>
            </a:r>
            <a:r>
              <a:rPr lang="en-US" sz="2400" dirty="0"/>
              <a:t>[20];</a:t>
            </a:r>
            <a:br>
              <a:rPr lang="en-US" sz="2400" dirty="0"/>
            </a:br>
            <a:r>
              <a:rPr lang="en-US" sz="2400" dirty="0"/>
              <a:t>BT synonyms;</a:t>
            </a:r>
            <a:br>
              <a:rPr lang="en-US" sz="2400" dirty="0"/>
            </a:br>
            <a:r>
              <a:rPr lang="en-US" sz="2400" dirty="0"/>
              <a:t>struct </a:t>
            </a:r>
            <a:r>
              <a:rPr lang="en-US" sz="2400" dirty="0" err="1"/>
              <a:t>Main_node</a:t>
            </a:r>
            <a:r>
              <a:rPr lang="en-US" sz="2400" dirty="0"/>
              <a:t> *right, *left;</a:t>
            </a:r>
            <a:br>
              <a:rPr lang="en-US" sz="2400" dirty="0"/>
            </a:br>
            <a:endParaRPr lang="en-US" sz="2400" dirty="0"/>
          </a:p>
          <a:p>
            <a:r>
              <a:rPr lang="en-US" sz="2400" dirty="0">
                <a:highlight>
                  <a:srgbClr val="00FF00"/>
                </a:highlight>
              </a:rPr>
              <a:t>}</a:t>
            </a:r>
            <a:r>
              <a:rPr lang="en-US" sz="2400" dirty="0"/>
              <a:t> *</a:t>
            </a:r>
            <a:r>
              <a:rPr lang="en-US" sz="2400" dirty="0" err="1"/>
              <a:t>Main_BT</a:t>
            </a:r>
            <a:r>
              <a:rPr lang="en-US" sz="2400" dirty="0"/>
              <a:t>;</a:t>
            </a:r>
          </a:p>
          <a:p>
            <a:br>
              <a:rPr lang="en-US" sz="2400" dirty="0"/>
            </a:br>
            <a:r>
              <a:rPr lang="en-US" sz="2400" dirty="0">
                <a:solidFill>
                  <a:srgbClr val="FF0000"/>
                </a:solidFill>
              </a:rPr>
              <a:t>// initialize the main BT</a:t>
            </a:r>
          </a:p>
          <a:p>
            <a:r>
              <a:rPr lang="en-US" sz="2400" dirty="0" err="1">
                <a:highlight>
                  <a:srgbClr val="00FF00"/>
                </a:highlight>
              </a:rPr>
              <a:t>Main_BT</a:t>
            </a:r>
            <a:r>
              <a:rPr lang="en-US" sz="2400" dirty="0">
                <a:highlight>
                  <a:srgbClr val="00FF00"/>
                </a:highlight>
              </a:rPr>
              <a:t> </a:t>
            </a:r>
            <a:r>
              <a:rPr lang="en-US" sz="2400" dirty="0" err="1">
                <a:highlight>
                  <a:srgbClr val="00FF00"/>
                </a:highlight>
              </a:rPr>
              <a:t>Main_BTinit</a:t>
            </a:r>
            <a:r>
              <a:rPr lang="en-US" sz="2400" dirty="0">
                <a:highlight>
                  <a:srgbClr val="00FF00"/>
                </a:highlight>
              </a:rPr>
              <a:t>()</a:t>
            </a:r>
          </a:p>
          <a:p>
            <a:r>
              <a:rPr lang="en-US" sz="2400" dirty="0">
                <a:highlight>
                  <a:srgbClr val="00FF00"/>
                </a:highlight>
              </a:rPr>
              <a:t>{</a:t>
            </a:r>
            <a:r>
              <a:rPr lang="en-US" sz="2400" dirty="0"/>
              <a:t> return NULL;</a:t>
            </a:r>
            <a:r>
              <a:rPr lang="en-US" sz="2400" dirty="0">
                <a:highlight>
                  <a:srgbClr val="00FF00"/>
                </a:highlight>
              </a:rPr>
              <a:t>}</a:t>
            </a:r>
          </a:p>
          <a:p>
            <a:br>
              <a:rPr lang="en-US" sz="2400" dirty="0"/>
            </a:br>
            <a:r>
              <a:rPr lang="en-US" sz="2400" dirty="0">
                <a:solidFill>
                  <a:srgbClr val="FF0000"/>
                </a:solidFill>
              </a:rPr>
              <a:t>// Main BT if empty</a:t>
            </a:r>
            <a:endParaRPr lang="en-US" sz="2400" dirty="0"/>
          </a:p>
          <a:p>
            <a:r>
              <a:rPr lang="en-US" sz="2400" dirty="0">
                <a:highlight>
                  <a:srgbClr val="00FF00"/>
                </a:highlight>
              </a:rPr>
              <a:t>int </a:t>
            </a:r>
            <a:r>
              <a:rPr lang="en-US" sz="2400" dirty="0" err="1">
                <a:highlight>
                  <a:srgbClr val="00FF00"/>
                </a:highlight>
              </a:rPr>
              <a:t>Main_BTempty</a:t>
            </a:r>
            <a:r>
              <a:rPr lang="en-US" sz="2400" dirty="0">
                <a:highlight>
                  <a:srgbClr val="00FF00"/>
                </a:highlight>
              </a:rPr>
              <a:t>(</a:t>
            </a:r>
            <a:r>
              <a:rPr lang="en-US" sz="2400" dirty="0" err="1">
                <a:highlight>
                  <a:srgbClr val="00FF00"/>
                </a:highlight>
              </a:rPr>
              <a:t>Main_BT</a:t>
            </a:r>
            <a:r>
              <a:rPr lang="en-US" sz="2400" dirty="0">
                <a:highlight>
                  <a:srgbClr val="00FF00"/>
                </a:highlight>
              </a:rPr>
              <a:t> a)</a:t>
            </a:r>
          </a:p>
          <a:p>
            <a:r>
              <a:rPr lang="en-US" sz="2400" dirty="0">
                <a:highlight>
                  <a:srgbClr val="00FF00"/>
                </a:highlight>
              </a:rPr>
              <a:t>{</a:t>
            </a:r>
            <a:r>
              <a:rPr lang="en-US" sz="2400" dirty="0"/>
              <a:t>return (a==NULL);</a:t>
            </a:r>
            <a:r>
              <a:rPr lang="en-US" sz="2400" dirty="0">
                <a:highlight>
                  <a:srgbClr val="00FF00"/>
                </a:highlight>
              </a:rPr>
              <a:t>}</a:t>
            </a:r>
          </a:p>
          <a:p>
            <a:endParaRPr lang="en-US" dirty="0"/>
          </a:p>
        </p:txBody>
      </p:sp>
      <p:sp>
        <p:nvSpPr>
          <p:cNvPr id="5" name="TextBox 4">
            <a:extLst>
              <a:ext uri="{FF2B5EF4-FFF2-40B4-BE49-F238E27FC236}">
                <a16:creationId xmlns:a16="http://schemas.microsoft.com/office/drawing/2014/main" id="{6A313194-842B-431E-AC56-CFC871934BF0}"/>
              </a:ext>
            </a:extLst>
          </p:cNvPr>
          <p:cNvSpPr txBox="1"/>
          <p:nvPr/>
        </p:nvSpPr>
        <p:spPr>
          <a:xfrm>
            <a:off x="1129641" y="254924"/>
            <a:ext cx="7519614" cy="461665"/>
          </a:xfrm>
          <a:prstGeom prst="rect">
            <a:avLst/>
          </a:prstGeom>
          <a:noFill/>
        </p:spPr>
        <p:txBody>
          <a:bodyPr wrap="square" rtlCol="0">
            <a:spAutoFit/>
          </a:bodyPr>
          <a:lstStyle/>
          <a:p>
            <a:r>
              <a:rPr lang="en-US" sz="2400" dirty="0">
                <a:solidFill>
                  <a:srgbClr val="FF0000"/>
                </a:solidFill>
              </a:rPr>
              <a:t>// </a:t>
            </a:r>
            <a:r>
              <a:rPr lang="en-US" sz="2400" dirty="0" err="1">
                <a:solidFill>
                  <a:srgbClr val="FF0000"/>
                </a:solidFill>
              </a:rPr>
              <a:t>Main_BT</a:t>
            </a:r>
            <a:r>
              <a:rPr lang="en-US" sz="2400" dirty="0">
                <a:solidFill>
                  <a:srgbClr val="FF0000"/>
                </a:solidFill>
              </a:rPr>
              <a:t> :Each word contain a BT of synonyms</a:t>
            </a:r>
          </a:p>
        </p:txBody>
      </p:sp>
    </p:spTree>
    <p:extLst>
      <p:ext uri="{BB962C8B-B14F-4D97-AF65-F5344CB8AC3E}">
        <p14:creationId xmlns:p14="http://schemas.microsoft.com/office/powerpoint/2010/main" val="1590397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DB379C-1DC0-4803-8143-EBC6451ED873}"/>
              </a:ext>
            </a:extLst>
          </p:cNvPr>
          <p:cNvSpPr txBox="1"/>
          <p:nvPr/>
        </p:nvSpPr>
        <p:spPr>
          <a:xfrm>
            <a:off x="642948" y="1115356"/>
            <a:ext cx="5624051" cy="5262979"/>
          </a:xfrm>
          <a:prstGeom prst="rect">
            <a:avLst/>
          </a:prstGeom>
          <a:noFill/>
        </p:spPr>
        <p:txBody>
          <a:bodyPr wrap="square" rtlCol="0">
            <a:spAutoFit/>
          </a:bodyPr>
          <a:lstStyle/>
          <a:p>
            <a:endParaRPr lang="en-US" dirty="0"/>
          </a:p>
          <a:p>
            <a:r>
              <a:rPr lang="en-US" sz="2000" dirty="0" err="1">
                <a:highlight>
                  <a:srgbClr val="00FF00"/>
                </a:highlight>
              </a:rPr>
              <a:t>Main_BT</a:t>
            </a:r>
            <a:r>
              <a:rPr lang="en-US" sz="2000" dirty="0">
                <a:highlight>
                  <a:srgbClr val="00FF00"/>
                </a:highlight>
              </a:rPr>
              <a:t> </a:t>
            </a:r>
            <a:r>
              <a:rPr lang="en-US" sz="2000" dirty="0" err="1">
                <a:highlight>
                  <a:srgbClr val="00FF00"/>
                </a:highlight>
              </a:rPr>
              <a:t>InsertMain_BST</a:t>
            </a:r>
            <a:r>
              <a:rPr lang="en-US" sz="2000" dirty="0">
                <a:highlight>
                  <a:srgbClr val="00FF00"/>
                </a:highlight>
              </a:rPr>
              <a:t>(</a:t>
            </a:r>
            <a:r>
              <a:rPr lang="en-US" sz="2000" dirty="0" err="1">
                <a:highlight>
                  <a:srgbClr val="00FF00"/>
                </a:highlight>
              </a:rPr>
              <a:t>Main_BT</a:t>
            </a:r>
            <a:r>
              <a:rPr lang="en-US" sz="2000" dirty="0">
                <a:highlight>
                  <a:srgbClr val="00FF00"/>
                </a:highlight>
              </a:rPr>
              <a:t> </a:t>
            </a:r>
            <a:r>
              <a:rPr lang="en-US" sz="2000" dirty="0" err="1">
                <a:highlight>
                  <a:srgbClr val="00FF00"/>
                </a:highlight>
              </a:rPr>
              <a:t>t,BT</a:t>
            </a:r>
            <a:r>
              <a:rPr lang="en-US" sz="2000" dirty="0">
                <a:highlight>
                  <a:srgbClr val="00FF00"/>
                </a:highlight>
              </a:rPr>
              <a:t> </a:t>
            </a:r>
            <a:r>
              <a:rPr lang="en-US" sz="2000" dirty="0" err="1">
                <a:highlight>
                  <a:srgbClr val="00FF00"/>
                </a:highlight>
              </a:rPr>
              <a:t>syn,char</a:t>
            </a:r>
            <a:r>
              <a:rPr lang="en-US" sz="2000" dirty="0">
                <a:highlight>
                  <a:srgbClr val="00FF00"/>
                </a:highlight>
              </a:rPr>
              <a:t>* x)</a:t>
            </a:r>
            <a:br>
              <a:rPr lang="en-US" sz="2000" dirty="0">
                <a:highlight>
                  <a:srgbClr val="00FF00"/>
                </a:highlight>
              </a:rPr>
            </a:br>
            <a:r>
              <a:rPr lang="en-US" sz="2000" dirty="0">
                <a:highlight>
                  <a:srgbClr val="00FF00"/>
                </a:highlight>
              </a:rPr>
              <a:t>{​​</a:t>
            </a:r>
            <a:br>
              <a:rPr lang="en-US" dirty="0"/>
            </a:br>
            <a:r>
              <a:rPr lang="en-US" sz="2000" dirty="0"/>
              <a:t>//printf("Inserting %s ...\</a:t>
            </a:r>
            <a:r>
              <a:rPr lang="en-US" sz="2000" dirty="0" err="1"/>
              <a:t>n",x</a:t>
            </a:r>
            <a:r>
              <a:rPr lang="en-US" sz="2000" dirty="0"/>
              <a:t>);</a:t>
            </a:r>
            <a:br>
              <a:rPr lang="en-US" sz="2000" dirty="0"/>
            </a:br>
            <a:r>
              <a:rPr lang="en-US" sz="2000" dirty="0"/>
              <a:t>if(</a:t>
            </a:r>
            <a:r>
              <a:rPr lang="en-US" sz="2000" dirty="0" err="1"/>
              <a:t>Main_BTempty</a:t>
            </a:r>
            <a:r>
              <a:rPr lang="en-US" sz="2000" dirty="0"/>
              <a:t>(t))</a:t>
            </a:r>
            <a:br>
              <a:rPr lang="en-US" sz="2000" dirty="0"/>
            </a:br>
            <a:r>
              <a:rPr lang="en-US" sz="2000" dirty="0">
                <a:highlight>
                  <a:srgbClr val="FFFF00"/>
                </a:highlight>
              </a:rPr>
              <a:t>{​​</a:t>
            </a:r>
            <a:br>
              <a:rPr lang="en-US" sz="2000" dirty="0"/>
            </a:br>
            <a:r>
              <a:rPr lang="en-US" sz="2000" dirty="0"/>
              <a:t> </a:t>
            </a:r>
            <a:r>
              <a:rPr lang="en-US" sz="2000" dirty="0">
                <a:solidFill>
                  <a:srgbClr val="FF0000"/>
                </a:solidFill>
              </a:rPr>
              <a:t>//printf("tree is empty:\n");</a:t>
            </a:r>
            <a:br>
              <a:rPr lang="en-US" sz="2000" dirty="0"/>
            </a:br>
            <a:r>
              <a:rPr lang="en-US" sz="2000" dirty="0"/>
              <a:t>struct </a:t>
            </a:r>
            <a:r>
              <a:rPr lang="en-US" sz="2000" dirty="0" err="1"/>
              <a:t>Main_node</a:t>
            </a:r>
            <a:r>
              <a:rPr lang="en-US" sz="2000" dirty="0"/>
              <a:t> *n;</a:t>
            </a:r>
            <a:br>
              <a:rPr lang="en-US" sz="2000" dirty="0"/>
            </a:br>
            <a:r>
              <a:rPr lang="en-US" sz="2000" dirty="0"/>
              <a:t>n=(struct </a:t>
            </a:r>
            <a:r>
              <a:rPr lang="en-US" sz="2000" dirty="0" err="1"/>
              <a:t>Main_node</a:t>
            </a:r>
            <a:r>
              <a:rPr lang="en-US" sz="2000" dirty="0"/>
              <a:t> *)malloc(</a:t>
            </a:r>
            <a:r>
              <a:rPr lang="en-US" sz="2000" dirty="0" err="1"/>
              <a:t>sizeof</a:t>
            </a:r>
            <a:r>
              <a:rPr lang="en-US" sz="2000" dirty="0"/>
              <a:t>(struct </a:t>
            </a:r>
            <a:r>
              <a:rPr lang="en-US" sz="2000" dirty="0" err="1"/>
              <a:t>Main_node</a:t>
            </a:r>
            <a:r>
              <a:rPr lang="en-US" sz="2000" dirty="0"/>
              <a:t>));</a:t>
            </a:r>
            <a:br>
              <a:rPr lang="en-US" sz="2000" dirty="0"/>
            </a:br>
            <a:r>
              <a:rPr lang="en-US" sz="2000" dirty="0" err="1"/>
              <a:t>strcpy</a:t>
            </a:r>
            <a:r>
              <a:rPr lang="en-US" sz="2000" dirty="0"/>
              <a:t>(n-&gt;</a:t>
            </a:r>
            <a:r>
              <a:rPr lang="en-US" sz="2000" dirty="0" err="1"/>
              <a:t>val,x</a:t>
            </a:r>
            <a:r>
              <a:rPr lang="en-US" sz="2000" dirty="0"/>
              <a:t>);</a:t>
            </a:r>
            <a:br>
              <a:rPr lang="en-US" sz="2000" dirty="0"/>
            </a:br>
            <a:r>
              <a:rPr lang="en-US" sz="2000" dirty="0"/>
              <a:t>n-&gt;synonyms = syn;</a:t>
            </a:r>
            <a:br>
              <a:rPr lang="en-US" sz="2000" dirty="0"/>
            </a:br>
            <a:r>
              <a:rPr lang="en-US" sz="2000" dirty="0"/>
              <a:t>n-&gt;right=NULL;</a:t>
            </a:r>
            <a:br>
              <a:rPr lang="en-US" sz="2000" dirty="0"/>
            </a:br>
            <a:r>
              <a:rPr lang="en-US" sz="2000" dirty="0"/>
              <a:t>n-&gt;left=NULL;</a:t>
            </a:r>
          </a:p>
          <a:p>
            <a:r>
              <a:rPr lang="en-US" sz="2000" dirty="0"/>
              <a:t>return n;</a:t>
            </a:r>
          </a:p>
          <a:p>
            <a:r>
              <a:rPr lang="en-US" sz="2000" dirty="0">
                <a:highlight>
                  <a:srgbClr val="FFFF00"/>
                </a:highlight>
              </a:rPr>
              <a:t>}​​</a:t>
            </a:r>
          </a:p>
          <a:p>
            <a:endParaRPr lang="en-US" dirty="0"/>
          </a:p>
        </p:txBody>
      </p:sp>
      <p:sp>
        <p:nvSpPr>
          <p:cNvPr id="5" name="TextBox 4">
            <a:extLst>
              <a:ext uri="{FF2B5EF4-FFF2-40B4-BE49-F238E27FC236}">
                <a16:creationId xmlns:a16="http://schemas.microsoft.com/office/drawing/2014/main" id="{1D7BFF39-2D9E-41C5-B82E-4C0E555D17D0}"/>
              </a:ext>
            </a:extLst>
          </p:cNvPr>
          <p:cNvSpPr txBox="1"/>
          <p:nvPr/>
        </p:nvSpPr>
        <p:spPr>
          <a:xfrm>
            <a:off x="6582370" y="777269"/>
            <a:ext cx="5820696" cy="6217087"/>
          </a:xfrm>
          <a:prstGeom prst="rect">
            <a:avLst/>
          </a:prstGeom>
          <a:noFill/>
        </p:spPr>
        <p:txBody>
          <a:bodyPr wrap="square" rtlCol="0">
            <a:spAutoFit/>
          </a:bodyPr>
          <a:lstStyle/>
          <a:p>
            <a:br>
              <a:rPr lang="en-US" dirty="0"/>
            </a:br>
            <a:endParaRPr lang="en-US" dirty="0"/>
          </a:p>
          <a:p>
            <a:r>
              <a:rPr lang="en-US" sz="2000" dirty="0"/>
              <a:t>else</a:t>
            </a:r>
            <a:br>
              <a:rPr lang="en-US" sz="2000" dirty="0"/>
            </a:br>
            <a:r>
              <a:rPr lang="en-US" sz="2000" dirty="0">
                <a:highlight>
                  <a:srgbClr val="0000FF"/>
                </a:highlight>
              </a:rPr>
              <a:t>{​​</a:t>
            </a:r>
          </a:p>
          <a:p>
            <a:r>
              <a:rPr lang="en-US" sz="2000" dirty="0"/>
              <a:t>if(comparison(t-&gt;</a:t>
            </a:r>
            <a:r>
              <a:rPr lang="en-US" sz="2000" dirty="0" err="1"/>
              <a:t>val,x</a:t>
            </a:r>
            <a:r>
              <a:rPr lang="en-US" sz="2000" dirty="0"/>
              <a:t>)==0)</a:t>
            </a:r>
            <a:br>
              <a:rPr lang="en-US" sz="2000" dirty="0"/>
            </a:br>
            <a:r>
              <a:rPr lang="en-US" sz="2000" dirty="0">
                <a:highlight>
                  <a:srgbClr val="FFFF00"/>
                </a:highlight>
              </a:rPr>
              <a:t>{​​</a:t>
            </a:r>
            <a:br>
              <a:rPr lang="en-US" sz="2000" dirty="0"/>
            </a:br>
            <a:r>
              <a:rPr lang="en-US" sz="2000" dirty="0">
                <a:solidFill>
                  <a:srgbClr val="FF0000"/>
                </a:solidFill>
              </a:rPr>
              <a:t>//printf("%s &gt; %s:\n",</a:t>
            </a:r>
            <a:r>
              <a:rPr lang="en-US" sz="2000" dirty="0" err="1">
                <a:solidFill>
                  <a:srgbClr val="FF0000"/>
                </a:solidFill>
              </a:rPr>
              <a:t>x,t</a:t>
            </a:r>
            <a:r>
              <a:rPr lang="en-US" sz="2000" dirty="0">
                <a:solidFill>
                  <a:srgbClr val="FF0000"/>
                </a:solidFill>
              </a:rPr>
              <a:t>-&gt;</a:t>
            </a:r>
            <a:r>
              <a:rPr lang="en-US" sz="2000" dirty="0" err="1">
                <a:solidFill>
                  <a:srgbClr val="FF0000"/>
                </a:solidFill>
              </a:rPr>
              <a:t>val</a:t>
            </a:r>
            <a:r>
              <a:rPr lang="en-US" sz="2000" dirty="0">
                <a:solidFill>
                  <a:srgbClr val="FF0000"/>
                </a:solidFill>
              </a:rPr>
              <a:t>);</a:t>
            </a:r>
            <a:br>
              <a:rPr lang="en-US" sz="2000" dirty="0">
                <a:solidFill>
                  <a:srgbClr val="FF0000"/>
                </a:solidFill>
              </a:rPr>
            </a:br>
            <a:r>
              <a:rPr lang="en-US" sz="2000" dirty="0"/>
              <a:t>t-&gt;right=</a:t>
            </a:r>
            <a:r>
              <a:rPr lang="en-US" sz="2000" dirty="0" err="1"/>
              <a:t>InsertMain_BST</a:t>
            </a:r>
            <a:r>
              <a:rPr lang="en-US" sz="2000" dirty="0"/>
              <a:t>(t-&gt;</a:t>
            </a:r>
            <a:r>
              <a:rPr lang="en-US" sz="2000" dirty="0" err="1"/>
              <a:t>right,syn,x</a:t>
            </a:r>
            <a:r>
              <a:rPr lang="en-US" sz="2000" dirty="0"/>
              <a:t>);</a:t>
            </a:r>
            <a:br>
              <a:rPr lang="en-US" sz="2000" dirty="0"/>
            </a:br>
            <a:r>
              <a:rPr lang="en-US" sz="2000" dirty="0">
                <a:highlight>
                  <a:srgbClr val="FFFF00"/>
                </a:highlight>
              </a:rPr>
              <a:t>}​​</a:t>
            </a:r>
          </a:p>
          <a:p>
            <a:br>
              <a:rPr lang="en-US" sz="2000" dirty="0"/>
            </a:br>
            <a:endParaRPr lang="en-US" sz="2000" dirty="0"/>
          </a:p>
          <a:p>
            <a:r>
              <a:rPr lang="en-US" sz="2000" dirty="0"/>
              <a:t>else</a:t>
            </a:r>
            <a:br>
              <a:rPr lang="en-US" sz="2000" dirty="0"/>
            </a:br>
            <a:r>
              <a:rPr lang="en-US" sz="2000" dirty="0">
                <a:highlight>
                  <a:srgbClr val="FFFF00"/>
                </a:highlight>
              </a:rPr>
              <a:t>{</a:t>
            </a:r>
            <a:r>
              <a:rPr lang="en-US" sz="2000" dirty="0"/>
              <a:t>​​</a:t>
            </a:r>
            <a:br>
              <a:rPr lang="en-US" sz="2000" dirty="0"/>
            </a:br>
            <a:r>
              <a:rPr lang="en-US" sz="2000" dirty="0">
                <a:solidFill>
                  <a:srgbClr val="FF0000"/>
                </a:solidFill>
              </a:rPr>
              <a:t>//printf("%s &lt; %s:\n",</a:t>
            </a:r>
            <a:r>
              <a:rPr lang="en-US" sz="2000" dirty="0" err="1">
                <a:solidFill>
                  <a:srgbClr val="FF0000"/>
                </a:solidFill>
              </a:rPr>
              <a:t>x,t</a:t>
            </a:r>
            <a:r>
              <a:rPr lang="en-US" sz="2000" dirty="0">
                <a:solidFill>
                  <a:srgbClr val="FF0000"/>
                </a:solidFill>
              </a:rPr>
              <a:t>-&gt;</a:t>
            </a:r>
            <a:r>
              <a:rPr lang="en-US" sz="2000" dirty="0" err="1">
                <a:solidFill>
                  <a:srgbClr val="FF0000"/>
                </a:solidFill>
              </a:rPr>
              <a:t>val</a:t>
            </a:r>
            <a:r>
              <a:rPr lang="en-US" sz="2000" dirty="0">
                <a:solidFill>
                  <a:srgbClr val="FF0000"/>
                </a:solidFill>
              </a:rPr>
              <a:t>);</a:t>
            </a:r>
            <a:br>
              <a:rPr lang="en-US" sz="2000" dirty="0"/>
            </a:br>
            <a:r>
              <a:rPr lang="en-US" sz="2000" dirty="0"/>
              <a:t>t-&gt;left=</a:t>
            </a:r>
            <a:r>
              <a:rPr lang="en-US" sz="2000" dirty="0" err="1"/>
              <a:t>InsertMain_BST</a:t>
            </a:r>
            <a:r>
              <a:rPr lang="en-US" sz="2000" dirty="0"/>
              <a:t>(t-&gt;</a:t>
            </a:r>
            <a:r>
              <a:rPr lang="en-US" sz="2000" dirty="0" err="1"/>
              <a:t>left,syn,x</a:t>
            </a:r>
            <a:r>
              <a:rPr lang="en-US" sz="2000" dirty="0"/>
              <a:t>);</a:t>
            </a:r>
            <a:br>
              <a:rPr lang="en-US" sz="2000" dirty="0"/>
            </a:br>
            <a:r>
              <a:rPr lang="en-US" sz="2000" dirty="0">
                <a:highlight>
                  <a:srgbClr val="FFFF00"/>
                </a:highlight>
              </a:rPr>
              <a:t>}​​</a:t>
            </a:r>
          </a:p>
          <a:p>
            <a:r>
              <a:rPr lang="en-US" sz="2000" dirty="0"/>
              <a:t>return t;</a:t>
            </a:r>
            <a:br>
              <a:rPr lang="en-US" sz="2000" dirty="0"/>
            </a:br>
            <a:r>
              <a:rPr lang="en-US" sz="2000" dirty="0">
                <a:highlight>
                  <a:srgbClr val="0000FF"/>
                </a:highlight>
              </a:rPr>
              <a:t>}​​</a:t>
            </a:r>
          </a:p>
          <a:p>
            <a:r>
              <a:rPr lang="en-US" sz="2400" dirty="0">
                <a:highlight>
                  <a:srgbClr val="00FF00"/>
                </a:highlight>
              </a:rPr>
              <a:t>}​​</a:t>
            </a:r>
          </a:p>
          <a:p>
            <a:endParaRPr lang="en-US" dirty="0"/>
          </a:p>
        </p:txBody>
      </p:sp>
      <p:sp>
        <p:nvSpPr>
          <p:cNvPr id="6" name="TextBox 5">
            <a:extLst>
              <a:ext uri="{FF2B5EF4-FFF2-40B4-BE49-F238E27FC236}">
                <a16:creationId xmlns:a16="http://schemas.microsoft.com/office/drawing/2014/main" id="{247F3009-BD60-4678-9BB6-40C7C008F560}"/>
              </a:ext>
            </a:extLst>
          </p:cNvPr>
          <p:cNvSpPr txBox="1"/>
          <p:nvPr/>
        </p:nvSpPr>
        <p:spPr>
          <a:xfrm>
            <a:off x="788349" y="210026"/>
            <a:ext cx="5333250" cy="461665"/>
          </a:xfrm>
          <a:prstGeom prst="rect">
            <a:avLst/>
          </a:prstGeom>
          <a:noFill/>
        </p:spPr>
        <p:txBody>
          <a:bodyPr wrap="square" rtlCol="0">
            <a:spAutoFit/>
          </a:bodyPr>
          <a:lstStyle/>
          <a:p>
            <a:r>
              <a:rPr lang="en-US" sz="2400" dirty="0">
                <a:solidFill>
                  <a:srgbClr val="FF0000"/>
                </a:solidFill>
              </a:rPr>
              <a:t>// To insert an element in the </a:t>
            </a:r>
            <a:r>
              <a:rPr lang="en-US" sz="2400" dirty="0" err="1">
                <a:solidFill>
                  <a:srgbClr val="FF0000"/>
                </a:solidFill>
              </a:rPr>
              <a:t>Main_BT</a:t>
            </a:r>
            <a:endParaRPr lang="en-US" sz="2400" dirty="0">
              <a:solidFill>
                <a:srgbClr val="FF0000"/>
              </a:solidFill>
            </a:endParaRPr>
          </a:p>
        </p:txBody>
      </p:sp>
    </p:spTree>
    <p:extLst>
      <p:ext uri="{BB962C8B-B14F-4D97-AF65-F5344CB8AC3E}">
        <p14:creationId xmlns:p14="http://schemas.microsoft.com/office/powerpoint/2010/main" val="2550941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1558-8064-42B6-BECA-2D5B8E7140BE}"/>
              </a:ext>
            </a:extLst>
          </p:cNvPr>
          <p:cNvSpPr>
            <a:spLocks noGrp="1"/>
          </p:cNvSpPr>
          <p:nvPr>
            <p:ph type="title"/>
          </p:nvPr>
        </p:nvSpPr>
        <p:spPr>
          <a:xfrm>
            <a:off x="345440" y="992223"/>
            <a:ext cx="10769600" cy="758753"/>
          </a:xfrm>
        </p:spPr>
        <p:txBody>
          <a:bodyPr>
            <a:normAutofit/>
          </a:bodyPr>
          <a:lstStyle/>
          <a:p>
            <a:r>
              <a:rPr lang="en-US" sz="2800" dirty="0">
                <a:solidFill>
                  <a:srgbClr val="FF0000"/>
                </a:solidFill>
              </a:rPr>
              <a:t>// </a:t>
            </a:r>
            <a:r>
              <a:rPr lang="en-US" sz="2800" cap="none" dirty="0">
                <a:solidFill>
                  <a:srgbClr val="FF0000"/>
                </a:solidFill>
              </a:rPr>
              <a:t>print the element in the BT (synonyms)</a:t>
            </a:r>
            <a:r>
              <a:rPr lang="en-US" sz="2800" dirty="0">
                <a:solidFill>
                  <a:srgbClr val="FF0000"/>
                </a:solidFill>
              </a:rPr>
              <a:t> </a:t>
            </a:r>
            <a:r>
              <a:rPr lang="en-US" sz="2800" cap="none" dirty="0">
                <a:solidFill>
                  <a:srgbClr val="FF0000"/>
                </a:solidFill>
              </a:rPr>
              <a:t>from left </a:t>
            </a:r>
            <a:r>
              <a:rPr lang="en-US" sz="2800" cap="none" dirty="0">
                <a:solidFill>
                  <a:srgbClr val="FF0000"/>
                </a:solidFill>
                <a:sym typeface="Wingdings" panose="05000000000000000000" pitchFamily="2" charset="2"/>
              </a:rPr>
              <a:t> root right</a:t>
            </a:r>
            <a:endParaRPr lang="en-US" sz="2800" dirty="0">
              <a:solidFill>
                <a:srgbClr val="FF0000"/>
              </a:solidFill>
            </a:endParaRPr>
          </a:p>
        </p:txBody>
      </p:sp>
      <p:sp>
        <p:nvSpPr>
          <p:cNvPr id="3" name="Content Placeholder 2">
            <a:extLst>
              <a:ext uri="{FF2B5EF4-FFF2-40B4-BE49-F238E27FC236}">
                <a16:creationId xmlns:a16="http://schemas.microsoft.com/office/drawing/2014/main" id="{443DF8F5-FB16-406F-A871-6DDBED68EDB5}"/>
              </a:ext>
            </a:extLst>
          </p:cNvPr>
          <p:cNvSpPr>
            <a:spLocks noGrp="1"/>
          </p:cNvSpPr>
          <p:nvPr>
            <p:ph idx="1"/>
          </p:nvPr>
        </p:nvSpPr>
        <p:spPr>
          <a:xfrm>
            <a:off x="2295535" y="2062293"/>
            <a:ext cx="5771505" cy="3424107"/>
          </a:xfrm>
        </p:spPr>
        <p:txBody>
          <a:bodyPr>
            <a:normAutofit/>
          </a:bodyPr>
          <a:lstStyle/>
          <a:p>
            <a:pPr marL="0" indent="0">
              <a:buNone/>
            </a:pPr>
            <a:r>
              <a:rPr lang="en-US" sz="2400" cap="none" dirty="0">
                <a:highlight>
                  <a:srgbClr val="00FF00"/>
                </a:highlight>
              </a:rPr>
              <a:t>Void </a:t>
            </a:r>
            <a:r>
              <a:rPr lang="en-US" sz="2400" cap="none" dirty="0" err="1">
                <a:highlight>
                  <a:srgbClr val="00FF00"/>
                </a:highlight>
              </a:rPr>
              <a:t>inorder</a:t>
            </a:r>
            <a:r>
              <a:rPr lang="en-US" sz="2400" dirty="0">
                <a:highlight>
                  <a:srgbClr val="00FF00"/>
                </a:highlight>
              </a:rPr>
              <a:t>(BT A)</a:t>
            </a:r>
            <a:br>
              <a:rPr lang="en-US" sz="2400" dirty="0">
                <a:highlight>
                  <a:srgbClr val="00FF00"/>
                </a:highlight>
              </a:rPr>
            </a:br>
            <a:r>
              <a:rPr lang="en-US" sz="2400" dirty="0">
                <a:highlight>
                  <a:srgbClr val="00FF00"/>
                </a:highlight>
              </a:rPr>
              <a:t>{</a:t>
            </a:r>
            <a:br>
              <a:rPr lang="en-US" sz="2400" dirty="0"/>
            </a:br>
            <a:r>
              <a:rPr lang="en-US" sz="2400" cap="none" dirty="0"/>
              <a:t>if</a:t>
            </a:r>
            <a:r>
              <a:rPr lang="en-US" sz="2400" dirty="0"/>
              <a:t> (A ==NULL) </a:t>
            </a:r>
            <a:r>
              <a:rPr lang="en-US" sz="2400" cap="none" dirty="0"/>
              <a:t>return</a:t>
            </a:r>
            <a:r>
              <a:rPr lang="en-US" sz="2400" dirty="0"/>
              <a:t>;</a:t>
            </a:r>
            <a:br>
              <a:rPr lang="en-US" sz="2400" dirty="0"/>
            </a:br>
            <a:r>
              <a:rPr lang="en-US" sz="2400" cap="none" dirty="0" err="1"/>
              <a:t>inorder</a:t>
            </a:r>
            <a:r>
              <a:rPr lang="en-US" sz="2400" dirty="0"/>
              <a:t>(A -&gt;</a:t>
            </a:r>
            <a:r>
              <a:rPr lang="en-US" sz="2400" cap="none" dirty="0"/>
              <a:t>left</a:t>
            </a:r>
            <a:r>
              <a:rPr lang="en-US" sz="2400" dirty="0"/>
              <a:t>);</a:t>
            </a:r>
            <a:br>
              <a:rPr lang="en-US" sz="2400" dirty="0"/>
            </a:br>
            <a:r>
              <a:rPr lang="en-US" sz="2400" cap="none" dirty="0"/>
              <a:t>printf</a:t>
            </a:r>
            <a:r>
              <a:rPr lang="en-US" sz="2400" dirty="0"/>
              <a:t>("</a:t>
            </a:r>
            <a:r>
              <a:rPr lang="en-US" sz="2400" cap="none" dirty="0"/>
              <a:t>word: %s \n", A-&gt;</a:t>
            </a:r>
            <a:r>
              <a:rPr lang="en-US" sz="2400" cap="none" dirty="0" err="1"/>
              <a:t>val</a:t>
            </a:r>
            <a:r>
              <a:rPr lang="en-US" sz="2400" dirty="0"/>
              <a:t>);</a:t>
            </a:r>
            <a:br>
              <a:rPr lang="en-US" sz="2400" dirty="0"/>
            </a:br>
            <a:r>
              <a:rPr lang="en-US" sz="2400" cap="none" dirty="0" err="1"/>
              <a:t>inorder</a:t>
            </a:r>
            <a:r>
              <a:rPr lang="en-US" sz="2400" dirty="0"/>
              <a:t>(A -&gt;</a:t>
            </a:r>
            <a:r>
              <a:rPr lang="en-US" sz="2400" cap="none" dirty="0"/>
              <a:t>right</a:t>
            </a:r>
            <a:r>
              <a:rPr lang="en-US" sz="2400" dirty="0"/>
              <a:t>);</a:t>
            </a:r>
            <a:br>
              <a:rPr lang="en-US" sz="2400" dirty="0"/>
            </a:br>
            <a:r>
              <a:rPr lang="en-US" sz="2400" dirty="0">
                <a:highlight>
                  <a:srgbClr val="00FF00"/>
                </a:highlight>
              </a:rPr>
              <a:t>}</a:t>
            </a:r>
          </a:p>
          <a:p>
            <a:endParaRPr lang="en-US" dirty="0"/>
          </a:p>
        </p:txBody>
      </p:sp>
    </p:spTree>
    <p:extLst>
      <p:ext uri="{BB962C8B-B14F-4D97-AF65-F5344CB8AC3E}">
        <p14:creationId xmlns:p14="http://schemas.microsoft.com/office/powerpoint/2010/main" val="2560897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BD4E4DC-466E-473E-918C-811FFC78EC93}"/>
              </a:ext>
            </a:extLst>
          </p:cNvPr>
          <p:cNvSpPr txBox="1"/>
          <p:nvPr/>
        </p:nvSpPr>
        <p:spPr>
          <a:xfrm>
            <a:off x="2521042" y="1628742"/>
            <a:ext cx="6000425" cy="4678204"/>
          </a:xfrm>
          <a:prstGeom prst="rect">
            <a:avLst/>
          </a:prstGeom>
          <a:noFill/>
        </p:spPr>
        <p:txBody>
          <a:bodyPr wrap="none" rtlCol="0">
            <a:spAutoFit/>
          </a:bodyPr>
          <a:lstStyle/>
          <a:p>
            <a:r>
              <a:rPr lang="en-US" sz="2000" dirty="0">
                <a:highlight>
                  <a:srgbClr val="00FF00"/>
                </a:highlight>
              </a:rPr>
              <a:t>void </a:t>
            </a:r>
            <a:r>
              <a:rPr lang="en-US" sz="2000" dirty="0" err="1">
                <a:highlight>
                  <a:srgbClr val="00FF00"/>
                </a:highlight>
              </a:rPr>
              <a:t>Main_InOrder</a:t>
            </a:r>
            <a:r>
              <a:rPr lang="en-US" sz="2000" dirty="0">
                <a:highlight>
                  <a:srgbClr val="00FF00"/>
                </a:highlight>
              </a:rPr>
              <a:t>(</a:t>
            </a:r>
            <a:r>
              <a:rPr lang="en-US" sz="2000" dirty="0" err="1">
                <a:highlight>
                  <a:srgbClr val="00FF00"/>
                </a:highlight>
              </a:rPr>
              <a:t>Main_BT</a:t>
            </a:r>
            <a:r>
              <a:rPr lang="en-US" sz="2000" dirty="0">
                <a:highlight>
                  <a:srgbClr val="00FF00"/>
                </a:highlight>
              </a:rPr>
              <a:t> A)</a:t>
            </a:r>
            <a:br>
              <a:rPr lang="en-US" sz="2000" dirty="0"/>
            </a:br>
            <a:r>
              <a:rPr lang="en-US" sz="2000" dirty="0">
                <a:highlight>
                  <a:srgbClr val="00FF00"/>
                </a:highlight>
              </a:rPr>
              <a:t>{</a:t>
            </a:r>
            <a:br>
              <a:rPr lang="en-US" sz="2000" dirty="0"/>
            </a:br>
            <a:r>
              <a:rPr lang="en-US" sz="2000" dirty="0"/>
              <a:t>if (A ==NULL) return;</a:t>
            </a:r>
          </a:p>
          <a:p>
            <a:br>
              <a:rPr lang="en-US" sz="2000" dirty="0"/>
            </a:br>
            <a:r>
              <a:rPr lang="en-US" sz="2000" dirty="0" err="1"/>
              <a:t>Main_InOrder</a:t>
            </a:r>
            <a:r>
              <a:rPr lang="en-US" sz="2000" dirty="0"/>
              <a:t>(A -&gt;left);</a:t>
            </a:r>
            <a:br>
              <a:rPr lang="en-US" sz="2000" dirty="0"/>
            </a:br>
            <a:r>
              <a:rPr lang="en-US" sz="2000" dirty="0"/>
              <a:t>printf("word: %s \n\n", A-&gt;</a:t>
            </a:r>
            <a:r>
              <a:rPr lang="en-US" sz="2000" dirty="0" err="1"/>
              <a:t>val</a:t>
            </a:r>
            <a:r>
              <a:rPr lang="en-US" sz="2000" dirty="0"/>
              <a:t>);</a:t>
            </a:r>
            <a:br>
              <a:rPr lang="en-US" sz="2000" dirty="0"/>
            </a:br>
            <a:r>
              <a:rPr lang="en-US" sz="2000" dirty="0"/>
              <a:t>printf("synonyms: \n");</a:t>
            </a:r>
          </a:p>
          <a:p>
            <a:br>
              <a:rPr lang="en-US" sz="2000" dirty="0"/>
            </a:br>
            <a:r>
              <a:rPr lang="en-US" sz="2000" dirty="0" err="1"/>
              <a:t>InOrder</a:t>
            </a:r>
            <a:r>
              <a:rPr lang="en-US" sz="2000" dirty="0"/>
              <a:t>(A-&gt;synonyms);</a:t>
            </a:r>
            <a:br>
              <a:rPr lang="en-US" sz="2000" dirty="0"/>
            </a:br>
            <a:r>
              <a:rPr lang="en-US" sz="2000" dirty="0"/>
              <a:t>printf("</a:t>
            </a:r>
            <a:r>
              <a:rPr lang="en-US" sz="2000" dirty="0" err="1"/>
              <a:t>nb</a:t>
            </a:r>
            <a:r>
              <a:rPr lang="en-US" sz="2000" dirty="0"/>
              <a:t> of synonyms : %d",</a:t>
            </a:r>
            <a:r>
              <a:rPr lang="en-US" sz="2000" dirty="0" err="1"/>
              <a:t>getfullCount</a:t>
            </a:r>
            <a:r>
              <a:rPr lang="en-US" sz="2000" dirty="0"/>
              <a:t>(A-&gt;synonyms));</a:t>
            </a:r>
          </a:p>
          <a:p>
            <a:r>
              <a:rPr lang="en-US" sz="2000" dirty="0"/>
              <a:t>printf("\n---------- \n");</a:t>
            </a:r>
          </a:p>
          <a:p>
            <a:br>
              <a:rPr lang="en-US" sz="2000" dirty="0"/>
            </a:br>
            <a:r>
              <a:rPr lang="en-US" sz="2000" dirty="0" err="1"/>
              <a:t>Main_InOrder</a:t>
            </a:r>
            <a:r>
              <a:rPr lang="en-US" sz="2000" dirty="0"/>
              <a:t>(A -&gt;right);</a:t>
            </a:r>
            <a:br>
              <a:rPr lang="en-US" sz="2000" dirty="0"/>
            </a:br>
            <a:r>
              <a:rPr lang="en-US" sz="2000" dirty="0">
                <a:highlight>
                  <a:srgbClr val="00FF00"/>
                </a:highlight>
              </a:rPr>
              <a:t>}</a:t>
            </a:r>
          </a:p>
          <a:p>
            <a:endParaRPr lang="en-US" dirty="0"/>
          </a:p>
        </p:txBody>
      </p:sp>
      <p:sp>
        <p:nvSpPr>
          <p:cNvPr id="13" name="TextBox 12">
            <a:extLst>
              <a:ext uri="{FF2B5EF4-FFF2-40B4-BE49-F238E27FC236}">
                <a16:creationId xmlns:a16="http://schemas.microsoft.com/office/drawing/2014/main" id="{415BF431-FDA9-4D29-B1AB-4A3552A86346}"/>
              </a:ext>
            </a:extLst>
          </p:cNvPr>
          <p:cNvSpPr txBox="1"/>
          <p:nvPr/>
        </p:nvSpPr>
        <p:spPr>
          <a:xfrm>
            <a:off x="1508288" y="974289"/>
            <a:ext cx="7899871" cy="461665"/>
          </a:xfrm>
          <a:prstGeom prst="rect">
            <a:avLst/>
          </a:prstGeom>
          <a:noFill/>
        </p:spPr>
        <p:txBody>
          <a:bodyPr wrap="square" rtlCol="0">
            <a:spAutoFit/>
          </a:bodyPr>
          <a:lstStyle/>
          <a:p>
            <a:r>
              <a:rPr lang="en-US" sz="2400" dirty="0">
                <a:solidFill>
                  <a:srgbClr val="FF0000"/>
                </a:solidFill>
              </a:rPr>
              <a:t>// print the element in the main BT from left </a:t>
            </a:r>
            <a:r>
              <a:rPr lang="en-US" sz="2400" dirty="0">
                <a:solidFill>
                  <a:srgbClr val="FF0000"/>
                </a:solidFill>
                <a:sym typeface="Wingdings" panose="05000000000000000000" pitchFamily="2" charset="2"/>
              </a:rPr>
              <a:t> root right</a:t>
            </a:r>
            <a:endParaRPr lang="en-US" sz="2400" dirty="0">
              <a:solidFill>
                <a:srgbClr val="FF0000"/>
              </a:solidFill>
            </a:endParaRPr>
          </a:p>
        </p:txBody>
      </p:sp>
    </p:spTree>
    <p:extLst>
      <p:ext uri="{BB962C8B-B14F-4D97-AF65-F5344CB8AC3E}">
        <p14:creationId xmlns:p14="http://schemas.microsoft.com/office/powerpoint/2010/main" val="407201943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932</TotalTime>
  <Words>2089</Words>
  <Application>Microsoft Office PowerPoint</Application>
  <PresentationFormat>Widescreen</PresentationFormat>
  <Paragraphs>278</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Arabic Typesetting</vt:lpstr>
      <vt:lpstr>Arial</vt:lpstr>
      <vt:lpstr>Bahnschrift Light</vt:lpstr>
      <vt:lpstr>Britannic Bold</vt:lpstr>
      <vt:lpstr>Franklin Gothic Demi</vt:lpstr>
      <vt:lpstr>Gill Sans Ultra Bold Condensed</vt:lpstr>
      <vt:lpstr>Times New Roman</vt:lpstr>
      <vt:lpstr>Tw Cen MT</vt:lpstr>
      <vt:lpstr>Wingdings</vt:lpstr>
      <vt:lpstr>Droplet</vt:lpstr>
      <vt:lpstr>                                 I2206-English               Instructor : Dr. Hussien Wehbeh</vt:lpstr>
      <vt:lpstr>PowerPoint Presentation</vt:lpstr>
      <vt:lpstr>1-The appropriate ADT (abstract data type)to represent a dictionary</vt:lpstr>
      <vt:lpstr>PowerPoint Presentation</vt:lpstr>
      <vt:lpstr>PowerPoint Presentation</vt:lpstr>
      <vt:lpstr>PowerPoint Presentation</vt:lpstr>
      <vt:lpstr>PowerPoint Presentation</vt:lpstr>
      <vt:lpstr>// print the element in the BT (synonyms) from left  root right</vt:lpstr>
      <vt:lpstr>PowerPoint Presentation</vt:lpstr>
      <vt:lpstr>PowerPoint Presentation</vt:lpstr>
      <vt:lpstr>We open the dictionary file for reading  then we initialize the big string called sentence which will store every sentence read in the file.  We initialize a string called word which will store the main dictionary word of every sentence Know we read the file sentence by sentence We are going to use the strtok function from string library takes two arguments - a pointer to the string to be tokenized as the first parameter and the delimiter string as the second one.  We define a constant char s which determines the characters which get rid of ( -,“ ”) Then we initialize a BT of synonyms temp is the word we need to add flag will determine when we add a word or a synonyms in the next loop. In the while loop we loop over the strtokn when flag equal zero which means we are accessing the dictionary word only we store the word in temp after that flag will be equal 1  we will insert the next word (synonyms) in the syn BT FINALLY  we will insert to Main_Insert_BST a new node whose value is temp and whose synonyms BT is syn . After the loop finishes we close the file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fatima diab</dc:creator>
  <cp:lastModifiedBy>fatima diab</cp:lastModifiedBy>
  <cp:revision>41</cp:revision>
  <dcterms:created xsi:type="dcterms:W3CDTF">2021-06-17T16:50:30Z</dcterms:created>
  <dcterms:modified xsi:type="dcterms:W3CDTF">2021-06-20T08:02:56Z</dcterms:modified>
</cp:coreProperties>
</file>