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403208-AF64-4318-87CF-8C962D469BB0}">
  <a:tblStyle styleId="{43403208-AF64-4318-87CF-8C962D469BB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77f7bf9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77f7bf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677f7bf9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298940" y="1219200"/>
            <a:ext cx="8610600" cy="1588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11 April 2022</a:t>
            </a:r>
            <a:endParaRPr b="1" sz="1600"/>
          </a:p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Department of CSE</a:t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6" name="Google Shape;96;p13"/>
          <p:cNvSpPr/>
          <p:nvPr/>
        </p:nvSpPr>
        <p:spPr>
          <a:xfrm>
            <a:off x="1295400" y="1905000"/>
            <a:ext cx="6518845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ABALONE AGE PREDICTION USING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</a:t>
            </a:r>
            <a:r>
              <a:rPr lang="en-US" sz="2800">
                <a:solidFill>
                  <a:schemeClr val="dk1"/>
                </a:solidFill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62000" y="33453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Guide :MS.S.Nithya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Name of the Student: D.B.heemashankarrahul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Number: 39110286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ew letter head July30_2020.png"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6201"/>
            <a:ext cx="8686800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381000" y="533400"/>
            <a:ext cx="82296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57200" y="13716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714" lnSpcReduction="10000"/>
          </a:bodyPr>
          <a:lstStyle/>
          <a:p>
            <a:pPr indent="-342962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800"/>
              <a:t>Data Pre-Processing</a:t>
            </a:r>
            <a:endParaRPr/>
          </a:p>
          <a:p>
            <a:pPr indent="-34296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Data Pre-processing includes the following main tasks</a:t>
            </a:r>
            <a:endParaRPr/>
          </a:p>
          <a:p>
            <a:pPr indent="-34296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Import the Libraries.</a:t>
            </a:r>
            <a:endParaRPr/>
          </a:p>
          <a:p>
            <a:pPr indent="-34296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Reading the dataset.</a:t>
            </a:r>
            <a:endParaRPr/>
          </a:p>
          <a:p>
            <a:pPr indent="-34296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Exploratory Data Analysis</a:t>
            </a:r>
            <a:endParaRPr/>
          </a:p>
          <a:p>
            <a:pPr indent="-34296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Checking for Null Values.</a:t>
            </a:r>
            <a:endParaRPr/>
          </a:p>
          <a:p>
            <a:pPr indent="-34296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Data Visualization.</a:t>
            </a:r>
            <a:endParaRPr/>
          </a:p>
          <a:p>
            <a:pPr indent="-34296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Label Encoding</a:t>
            </a:r>
            <a:endParaRPr/>
          </a:p>
          <a:p>
            <a:pPr indent="-34296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Splitting the Dataset into Dependent and Independent variables.</a:t>
            </a:r>
            <a:endParaRPr/>
          </a:p>
          <a:p>
            <a:pPr indent="-34296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Splitting Data into Train and Test</a:t>
            </a:r>
            <a:endParaRPr/>
          </a:p>
          <a:p>
            <a:pPr indent="-190563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168783" lvl="0" marL="342900" rtl="0" algn="l">
              <a:spcBef>
                <a:spcPts val="5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DIAGRAM</a:t>
            </a:r>
            <a:endParaRPr/>
          </a:p>
        </p:txBody>
      </p:sp>
      <p:sp>
        <p:nvSpPr>
          <p:cNvPr id="185" name="Google Shape;18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186" name="Google Shape;18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5" y="1943894"/>
            <a:ext cx="74485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 Snapshots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195" name="Google Shape;19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203" name="Google Shape;20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3810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16002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 flipH="1">
            <a:off x="3277240" y="523140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on ground values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BAR GRAPH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4" name="Google Shape;21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215" name="Google Shape;21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224" name="Google Shape;22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3200400" y="4871676"/>
            <a:ext cx="2743200" cy="62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frame of all the teams</a:t>
            </a:r>
            <a:endParaRPr/>
          </a:p>
        </p:txBody>
      </p:sp>
      <p:pic>
        <p:nvPicPr>
          <p:cNvPr id="227" name="Google Shape;22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234" name="Google Shape;234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2566467" y="5803366"/>
            <a:ext cx="4020670" cy="62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frame table on Scores of each team</a:t>
            </a:r>
            <a:endParaRPr/>
          </a:p>
        </p:txBody>
      </p:sp>
      <p:pic>
        <p:nvPicPr>
          <p:cNvPr id="237" name="Google Shape;23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243" name="Google Shape;24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5334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5334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833" lnSpcReduction="20000"/>
          </a:bodyPr>
          <a:lstStyle/>
          <a:p>
            <a:pPr indent="-342962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In this project we can conclude that all the different type of visualizations are shown through Python techniques.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62" lvl="0" marL="34290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We have illustrated the .csv file which contains the data of Abalone age prediction different forms of graphs and visualizations. 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62" lvl="0" marL="34290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We can use any type of data set and even .tsv files to data visualize the information in the formats we like using Python.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48209" lvl="0" marL="342900" rtl="0" algn="l">
              <a:spcBef>
                <a:spcPts val="61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253" name="Google Shape;25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b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" name="Google Shape;256;p30"/>
          <p:cNvGraphicFramePr/>
          <p:nvPr/>
        </p:nvGraphicFramePr>
        <p:xfrm>
          <a:off x="528320" y="1280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{43403208-AF64-4318-87CF-8C962D469BB0}</a:tableStyleId>
              </a:tblPr>
              <a:tblGrid>
                <a:gridCol w="7607300"/>
                <a:gridCol w="292125"/>
              </a:tblGrid>
              <a:tr h="131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[1] Kaggle website for information on data visualizationhttps://www.ijcaonline.org/archives/volume178/number50/mehta-2019-ijca-919425.pdf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  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[2] </a:t>
                      </a: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Dataset – GIVEN BY COMPANY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[3] Python 3 for importing packages.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Course Certificate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Module Implementation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Application Snapshots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Results and Discussions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Conclusion &amp; Future work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COURSE CERTIFICATE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3731" l="1295" r="2763" t="1329"/>
          <a:stretch/>
        </p:blipFill>
        <p:spPr>
          <a:xfrm>
            <a:off x="523425" y="1242275"/>
            <a:ext cx="8097149" cy="54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6364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57200" y="1447801"/>
            <a:ext cx="8305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4286" lnSpcReduction="2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Chapter 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Objective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this project is to predicting the age of abalone from physical measurements using the 1994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abalone data "The Population Biology of Abalone (Haliotis species) in Tasmania. I. Blacklip Abalone (H.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rubra) from the North Coast and Islands of Bass Strait". The data sets were sourced from the UCI Machine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Repository at http://archive.ics.uci.edu/ml/datasets/Abalone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(http://archive.ics.uci.edu/ml/datasets/Abalone). This report is phase 2 of the project, which include model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and model selection. Chapter 1 is introduction, chapter 2 is methodology, chapter 3 is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preparation, chapter 4 is feature selection, chapter 5 is about hyperparameter tuning, chapter 6 is model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comparison, chapter 7 is limitations, chapter 8 presents a brief summar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Researchers have tried to empoly physical characteristics of abalone such as sex,height,weight,length to determine its age.The correspoinding dataset is found on UCI’S repository.</a:t>
            </a:r>
            <a:endParaRPr/>
          </a:p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4953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533400" y="1828800"/>
            <a:ext cx="8153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9286" lnSpcReduction="2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To achieve this goal of this machine learning objective is to visualize the dataset in different formats using python.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Others measurements, which are </a:t>
            </a:r>
            <a:r>
              <a:rPr lang="en-US" sz="2800"/>
              <a:t>easier to obtain,are used to predict the age.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main objective is to determine the age of abalone from the physical measurements.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economic value of abalone is postively correlted with its age.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381000" y="4572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Project Implementation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600200"/>
            <a:ext cx="8305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3571" lnSpcReduction="20000"/>
          </a:bodyPr>
          <a:lstStyle/>
          <a:p>
            <a:pPr indent="-342962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 this project we are going to implement python modules for machine learing.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62" lvl="0" marL="3429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Matplotlib, Plotly, Pandas, Numpy, Seaborn are the modules which are imported in this project.</a:t>
            </a:r>
            <a:endParaRPr/>
          </a:p>
          <a:p>
            <a:pPr indent="-342917" lvl="0" marL="342900" rtl="0" algn="l">
              <a:lnSpc>
                <a:spcPct val="150000"/>
              </a:lnSpc>
              <a:spcBef>
                <a:spcPts val="34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Matplotlib : Matplotlib is the most popular python plotting library. It is a low-level library with a Matlab like interface which offers lots of freedom at the cost of having to write more code. </a:t>
            </a:r>
            <a:endParaRPr/>
          </a:p>
          <a:p>
            <a:pPr indent="-342917" lvl="0" marL="342900" rtl="0" algn="l">
              <a:lnSpc>
                <a:spcPct val="150000"/>
              </a:lnSpc>
              <a:spcBef>
                <a:spcPts val="34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Plotly : It allows users to import, copy and paste, or stream data to be analyzed and visualized. </a:t>
            </a:r>
            <a:endParaRPr/>
          </a:p>
          <a:p>
            <a:pPr indent="-342917" lvl="0" marL="342900" rtl="0" algn="l">
              <a:lnSpc>
                <a:spcPct val="150000"/>
              </a:lnSpc>
              <a:spcBef>
                <a:spcPts val="34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Pandas : It is an open-source Python Library providing high-performance data manipulation and analysis tool using its powerful data set. Seaborn : It is a phyton using machine learning library based on Matplotlib. It provides a high-level interface for creating attractive graphs.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4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9375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Hardware requirements: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Computer or pc with latest processor.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Ram: 2gb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Software requirements: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Jupyter Notebook(Anaconda 3)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Python installed in system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Modules installed from python.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To start this project we need a dataset from kaggle or any other dataset providers. Datasets look like .csv files. These datasets contain the information about the data we need.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IN order we to do the </a:t>
            </a:r>
            <a:r>
              <a:rPr b="1" lang="en-US"/>
              <a:t>Abalone Age Prediction Using Machine Learning.</a:t>
            </a:r>
            <a:endParaRPr b="1"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We have to upload this file in Jupyter after importing the modules.</a:t>
            </a:r>
            <a:endParaRPr/>
          </a:p>
        </p:txBody>
      </p:sp>
      <p:sp>
        <p:nvSpPr>
          <p:cNvPr id="159" name="Google Shape;15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429" lnSpcReduction="20000"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The analysis in this project shows the results of each and every person of male,femaletheir performances and analyzed the data set by using </a:t>
            </a:r>
            <a:r>
              <a:rPr b="1" lang="en-US" sz="2800"/>
              <a:t>Abalone Age Prediction Using Machine Learning</a:t>
            </a:r>
            <a:endParaRPr/>
          </a:p>
          <a:p>
            <a:pPr indent="-285750" lvl="0" marL="457200" rtl="0" algn="just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457200" lvl="0" marL="457200" rtl="0" algn="just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After analyzing the dataset the we are going to get the outputs inform of graphs and pie charts.</a:t>
            </a:r>
            <a:endParaRPr/>
          </a:p>
          <a:p>
            <a:pPr indent="0" lvl="0" marL="0" rtl="0" algn="just">
              <a:spcBef>
                <a:spcPts val="61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April 2022</a:t>
            </a:r>
            <a:endParaRPr/>
          </a:p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