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1" r:id="rId5"/>
    <p:sldId id="262" r:id="rId6"/>
    <p:sldId id="280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1034129"/>
          </a:xfrm>
        </p:spPr>
        <p:txBody>
          <a:bodyPr/>
          <a:lstStyle/>
          <a:p>
            <a:r>
              <a:rPr lang="en-US" sz="3400"/>
              <a:t>Kako se zove dio printera koji je zadužen za izbacivanje plastike?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Slajser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Ekstruder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Filament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Rolna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1034129"/>
          </a:xfrm>
        </p:spPr>
        <p:txBody>
          <a:bodyPr/>
          <a:lstStyle/>
          <a:p>
            <a:r>
              <a:rPr lang="en-US" sz="3400"/>
              <a:t>U kojem formatu su 3D modeli koji se pripremaju za printanje?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.svg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.stl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.stm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.srv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04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1034129"/>
          </a:xfrm>
        </p:spPr>
        <p:txBody>
          <a:bodyPr/>
          <a:lstStyle/>
          <a:p>
            <a:r>
              <a:rPr lang="en-US" sz="3400"/>
              <a:t>Kako se zove pokret koji je obilježio razvitak 3D printanja?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RepRap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Github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Cura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Prusoizam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02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1034129"/>
          </a:xfrm>
        </p:spPr>
        <p:txBody>
          <a:bodyPr/>
          <a:lstStyle/>
          <a:p>
            <a:r>
              <a:rPr lang="it-IT" sz="3400"/>
              <a:t>Koji tipovi plastike se najćešće koriste u consumer-grade 3D printerima (više tačnih odgovora)?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PVC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PLA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ABS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PPU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9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563231"/>
          </a:xfrm>
        </p:spPr>
        <p:txBody>
          <a:bodyPr/>
          <a:lstStyle/>
          <a:p>
            <a:r>
              <a:rPr lang="it-IT" sz="3400"/>
              <a:t>Šta predstavlja skraćenica za FDM tehniku 3D printanja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>
                <a:latin typeface="+mj-lt"/>
              </a:rPr>
              <a:t>a.) Fidelity Driven Modelling</a:t>
            </a:r>
            <a:endParaRPr lang="en-US" sz="24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>
                <a:latin typeface="+mj-lt"/>
              </a:rPr>
              <a:t>b.) Fused Derived Modelling</a:t>
            </a:r>
            <a:endParaRPr lang="en-US" sz="2400" dirty="0">
              <a:latin typeface="+mj-lt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+mj-lt"/>
              </a:rPr>
              <a:t>c.) Functional Design Modelling </a:t>
            </a:r>
            <a:endParaRPr lang="en-US" sz="2400" dirty="0">
              <a:latin typeface="+mj-lt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</a:t>
            </a:r>
            <a:r>
              <a:rPr lang="en-US" sz="2400">
                <a:latin typeface="+mj-lt"/>
              </a:rPr>
              <a:t>Fused Deposition Modelling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61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563231"/>
          </a:xfrm>
        </p:spPr>
        <p:txBody>
          <a:bodyPr/>
          <a:lstStyle/>
          <a:p>
            <a:r>
              <a:rPr lang="it-IT" sz="3400"/>
              <a:t>Šta pokreće ose 3D printera?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Servo motor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Steper motor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Istosmjerni motor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Asihroni motor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2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563231"/>
          </a:xfrm>
        </p:spPr>
        <p:txBody>
          <a:bodyPr/>
          <a:lstStyle/>
          <a:p>
            <a:r>
              <a:rPr lang="fi-FI" sz="3400"/>
              <a:t>Koliko osa ima tipični 3D printer?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2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3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499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4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60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563231"/>
          </a:xfrm>
        </p:spPr>
        <p:txBody>
          <a:bodyPr/>
          <a:lstStyle/>
          <a:p>
            <a:r>
              <a:rPr lang="pl-PL" sz="3400"/>
              <a:t>Plastiku koja dolazi u rolnama zovemo</a:t>
            </a:r>
            <a:r>
              <a:rPr lang="en-US" sz="3400"/>
              <a:t>: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Ekstruder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Negativ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Veriga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Filament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4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563231"/>
          </a:xfrm>
        </p:spPr>
        <p:txBody>
          <a:bodyPr/>
          <a:lstStyle/>
          <a:p>
            <a:r>
              <a:rPr lang="en-US" sz="3400"/>
              <a:t>Tipična debljina filamenta je: (više odgovora)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0.75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1.75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2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2.85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7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1034129"/>
          </a:xfrm>
        </p:spPr>
        <p:txBody>
          <a:bodyPr/>
          <a:lstStyle/>
          <a:p>
            <a:r>
              <a:rPr lang="pl-PL" sz="3400"/>
              <a:t>Program koji služi za pripremu 3D modela za 3D printanje se zove: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CAD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CAM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Slajser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Prusa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2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54890"/>
            <a:ext cx="11214100" cy="563231"/>
          </a:xfrm>
        </p:spPr>
        <p:txBody>
          <a:bodyPr/>
          <a:lstStyle/>
          <a:p>
            <a:r>
              <a:rPr lang="en-US" sz="3400"/>
              <a:t>Kako se zove 3D printer kojeg imamo ovdje?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3476462"/>
            <a:ext cx="5157787" cy="996933"/>
          </a:xfrm>
        </p:spPr>
        <p:txBody>
          <a:bodyPr>
            <a:normAutofit/>
          </a:bodyPr>
          <a:lstStyle/>
          <a:p>
            <a:r>
              <a:rPr lang="en-US" sz="2400"/>
              <a:t>a.) Prusa i3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3476462"/>
            <a:ext cx="5157788" cy="996933"/>
          </a:xfrm>
        </p:spPr>
        <p:txBody>
          <a:bodyPr>
            <a:normAutofit/>
          </a:bodyPr>
          <a:lstStyle/>
          <a:p>
            <a:r>
              <a:rPr lang="en-US" sz="2400"/>
              <a:t>b.) Makerbot</a:t>
            </a:r>
            <a:endParaRPr lang="en-US" sz="24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BB44BEB-1617-4306-A19B-519EFBCD9BAF}"/>
              </a:ext>
            </a:extLst>
          </p:cNvPr>
          <p:cNvSpPr txBox="1">
            <a:spLocks/>
          </p:cNvSpPr>
          <p:nvPr/>
        </p:nvSpPr>
        <p:spPr>
          <a:xfrm>
            <a:off x="444500" y="4569767"/>
            <a:ext cx="5157787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c.) Ender 2 Pro</a:t>
            </a:r>
            <a:endParaRPr lang="en-US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02CD35-6D29-48EB-AC3C-75C704E30A6D}"/>
              </a:ext>
            </a:extLst>
          </p:cNvPr>
          <p:cNvSpPr txBox="1">
            <a:spLocks/>
          </p:cNvSpPr>
          <p:nvPr/>
        </p:nvSpPr>
        <p:spPr>
          <a:xfrm>
            <a:off x="6500812" y="4569767"/>
            <a:ext cx="5157788" cy="99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d.) Ender 3 Pro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9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32</TotalTime>
  <Words>273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Kako se zove dio printera koji je zadužen za izbacivanje plastike?</vt:lpstr>
      <vt:lpstr>Koji tipovi plastike se najćešće koriste u consumer-grade 3D printerima (više tačnih odgovora)?</vt:lpstr>
      <vt:lpstr>Šta predstavlja skraćenica za FDM tehniku 3D printanja</vt:lpstr>
      <vt:lpstr>Šta pokreće ose 3D printera?</vt:lpstr>
      <vt:lpstr>Koliko osa ima tipični 3D printer?</vt:lpstr>
      <vt:lpstr>Plastiku koja dolazi u rolnama zovemo:</vt:lpstr>
      <vt:lpstr>Tipična debljina filamenta je: (više odgovora)</vt:lpstr>
      <vt:lpstr>Program koji služi za pripremu 3D modela za 3D printanje se zove:</vt:lpstr>
      <vt:lpstr>Kako se zove 3D printer kojeg imamo ovdje?</vt:lpstr>
      <vt:lpstr>U kojem formatu su 3D modeli koji se pripremaju za printanje?</vt:lpstr>
      <vt:lpstr>Kako se zove pokret koji je obilježio razvitak 3D printanja?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Pitanje</dc:title>
  <dc:creator>Omer Edinović</dc:creator>
  <cp:lastModifiedBy>Edin Omerović</cp:lastModifiedBy>
  <cp:revision>8</cp:revision>
  <dcterms:created xsi:type="dcterms:W3CDTF">2020-11-28T05:16:10Z</dcterms:created>
  <dcterms:modified xsi:type="dcterms:W3CDTF">2021-11-06T14:36:04Z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