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074aa573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074aa573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06204dc30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06204dc30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06204dc30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06204dc30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06204dc30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06204dc30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06204dc30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06204dc30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06204dc30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06204dc30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06204dc30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d06204dc3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06204dc30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d06204dc30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06204dc30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d06204dc30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06204dc3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06204dc3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06204dc3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06204dc3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06204dc30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06204dc3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06204dc3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06204dc3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06204dc30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06204dc30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06204dc30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06204dc3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06204dc30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06204dc30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06204dc30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06204dc30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Arial"/>
                <a:ea typeface="Arial"/>
                <a:cs typeface="Arial"/>
                <a:sym typeface="Arial"/>
              </a:rPr>
              <a:t>Programiranje u  Python-u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6250"/>
            <a:ext cx="8839203" cy="4571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TIPOVI PODATAKA I UNOSI</a:t>
            </a:r>
            <a:endParaRPr/>
          </a:p>
        </p:txBody>
      </p:sp>
      <p:pic>
        <p:nvPicPr>
          <p:cNvPr id="203" name="Google Shape;203;p24"/>
          <p:cNvPicPr preferRelativeResize="0"/>
          <p:nvPr/>
        </p:nvPicPr>
        <p:blipFill rotWithShape="1">
          <a:blip r:embed="rId3">
            <a:alphaModFix/>
          </a:blip>
          <a:srcRect b="0" l="0" r="5024" t="0"/>
          <a:stretch/>
        </p:blipFill>
        <p:spPr>
          <a:xfrm>
            <a:off x="275988" y="1486925"/>
            <a:ext cx="8684275" cy="29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DOSEG VARIJABLE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374900" y="1648275"/>
            <a:ext cx="4965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just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Varijable imaju jedinstvena imena,  koja se zadaju prema određenim  pravilima.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Ponekad je potrebno jednoj varijabli  dati novu vrijednost, čime ona gubi  svoju staru vrijednost.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Promjena vrijednosti varijable se vrši  kao klasična inicijalna dodjela  vrijednosti varijable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9950" y="1760100"/>
            <a:ext cx="3499300" cy="2122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UNOS+VARIJABLE+ISPIS</a:t>
            </a:r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just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Unosi vrijednosti sa tastature je u računarskom i  programerskom svijetu od velikog značaja. Dosta programa  zahtijeva da se unese neka vrijednost, te u zavisnosti od nje  program drugačije reaguje.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957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„glupi korisnik“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Bitno je napomenuti korisniku šta treba da  unose jer je  vjerovatnoća da nešto pogrešno unese uvijek veli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ZADACI ZA SAMOSTALAN RAD</a:t>
            </a:r>
            <a:endParaRPr/>
          </a:p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just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Izvršiti sabiranje, oduzimanje, množenje i dijeljenje unesenih  brojeva.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Izračunati aritmetičku sredinu unesenih brojeva.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Napisati program koji se obraća osobi koja ga koristi tako što  ispiše „Dobar dan“ pa ime osobe (koje se zadaje varijablom  </a:t>
            </a:r>
            <a:r>
              <a:rPr b="1"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ime</a:t>
            </a: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Hvala na pažnji!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PONAVLJANJE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Programiranje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Istorija pythona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IDE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Ispisi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Varijable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Operatori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UNOS VRIJEDNOSTI VARIJABLE SA  TASTATURE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31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 bi mogli manipulisati podacima i nad njima vršiti razne  operacije, potrebno je „unijeti“ podatke nad kojima će se moći  vršiti razne operacije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Kako bi omogućili upisivanje tekstualne ili brojne vrijednost u  Python programskim jeziku, potrebno je upotrijebiti naredbu  </a:t>
            </a:r>
            <a:r>
              <a:rPr b="1" i="1" lang="en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input()</a:t>
            </a:r>
            <a:endParaRPr b="1" i="1" sz="2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739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INPUT()</a:t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Naredba input sama za sebe ništa ne znači.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Nju  moramo  pridružiti  nekoj  varijabli  kao  brojnu  ili  tekstualnu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13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vrijednost.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957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Isto kao što smo varijablama dodjeljivali vrijednosti (a = 5) tako  i varijablama pridružujemo korisnički unos ( a = input() )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PRIMJER UNOSA SA TASTATURE</a:t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50" y="1460250"/>
            <a:ext cx="3749575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4500" y="1821325"/>
            <a:ext cx="4937225" cy="280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TIPOVI PODATAKA</a:t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25" y="1307850"/>
            <a:ext cx="8811125" cy="109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61725"/>
            <a:ext cx="8839198" cy="770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288917"/>
            <a:ext cx="8839198" cy="770467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 txBox="1"/>
          <p:nvPr/>
        </p:nvSpPr>
        <p:spPr>
          <a:xfrm>
            <a:off x="2536350" y="4173750"/>
            <a:ext cx="40713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Provjera tipa uz pomoć naredbe: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type(</a:t>
            </a:r>
            <a:r>
              <a:rPr b="1" i="1" lang="en" sz="1900">
                <a:solidFill>
                  <a:srgbClr val="FFFFFF"/>
                </a:solidFill>
              </a:rPr>
              <a:t>varijabla</a:t>
            </a:r>
            <a:r>
              <a:rPr b="1" lang="en" sz="1800">
                <a:solidFill>
                  <a:srgbClr val="FFFFFF"/>
                </a:solidFill>
              </a:rPr>
              <a:t>)</a:t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PRETVARANJE TIPOVA PODATAKA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203150"/>
            <a:ext cx="7038900" cy="13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just">
              <a:lnSpc>
                <a:spcPct val="119000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ct val="54166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 bismo izbjegli da uz pomoć naredbe </a:t>
            </a:r>
            <a:r>
              <a:rPr b="1" i="1" lang="en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input() </a:t>
            </a: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sve vrijednosti  budu tipa </a:t>
            </a:r>
            <a:r>
              <a:rPr b="1"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moramo prilikom kucanja naredbe za unos  odmah ulaz pretvoriti u željeni tip.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100" y="2318400"/>
            <a:ext cx="6905800" cy="28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