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85ccd865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85ccd865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85ccd86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85ccd86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5ccd86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85ccd86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5ccd86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5ccd86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85ccd865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85ccd865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85ccd865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85ccd865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5ccd865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85ccd865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5ccd865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5ccd86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5ccd865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5ccd865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85ccd865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85ccd865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64332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64332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64332b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64332b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5ccd865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5ccd865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85ccd865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85ccd865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5ccd865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5ccd865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Programiranje u Python-u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35" y="0"/>
            <a:ext cx="75987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25" y="696875"/>
            <a:ext cx="8839200" cy="374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0613"/>
            <a:ext cx="8839199" cy="364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4300"/>
            <a:ext cx="8839197" cy="321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ZADACI ZA RAD NA ČASU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Napisati funkciju koja ispisuje prirodne brojeve do n, gdje je n broj proslijeđen kao parametar funkcije.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Napisati funkciju koja prihvata prirodan broj n kao parametar, te računa zbir prvih n prirodnih brojeva.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313" y="152400"/>
            <a:ext cx="63973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PONAVLJANJE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Ispisi i varijable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Tipovi podataka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if-else i elif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petlje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475" y="1420300"/>
            <a:ext cx="4785550" cy="22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PETLJE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281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0" y="519775"/>
            <a:ext cx="4350875" cy="4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68900" y="1415150"/>
            <a:ext cx="745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Liste omogućavaju da se više objekata istog ili različitog tipa povežu u jednu celinu.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Predstavljaju se kao spisak objekata razdvojenih zarezom u uglastim zagradama.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Funkcija </a:t>
            </a:r>
            <a:r>
              <a:rPr b="1" lang="en" sz="2300"/>
              <a:t>len()</a:t>
            </a:r>
            <a:r>
              <a:rPr lang="en" sz="2300"/>
              <a:t> vraća broj elemenata liste:</a:t>
            </a:r>
            <a:endParaRPr sz="23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/>
              <a:t>len (ime_liste)</a:t>
            </a:r>
            <a:endParaRPr b="1" sz="23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4061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Dijelovima liste može da se pristupa putem indeksa:</a:t>
            </a:r>
            <a:endParaRPr sz="19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63" y="1847438"/>
            <a:ext cx="27908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17400" l="-950" r="950" t="-17400"/>
          <a:stretch/>
        </p:blipFill>
        <p:spPr>
          <a:xfrm>
            <a:off x="797400" y="3633250"/>
            <a:ext cx="80391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0675" y="314225"/>
            <a:ext cx="59626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264950" y="3076175"/>
            <a:ext cx="710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Liste mogu da se povezuju i “množe”: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ZADACI ZA RAD NA ČASU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Kreirati listu od 5 elemenata i ispisati njen prvi i treći element.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Kreirati listu od 8 brojeva koji će biti uneseni sa tastature. Zatim ispisati zbir prvog i petog i razliku trećeg i osmog </a:t>
            </a:r>
            <a:r>
              <a:rPr lang="en" sz="2400"/>
              <a:t>elementa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211725"/>
            <a:ext cx="70389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Glavno pravilo programiranja – ušteda koda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Programske strukture koje služe kako bismo jednom napisani odsječak koda mogli primijeniti nad više različitih operanada.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957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Za uspješnu upotrebu funkcija, neophodno je ispoštovati dva koraka: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Definisanje funkcije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Poziv funkcije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Primjer – sabiranje dva broja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Sažeti odraz napisanog koda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Funkcije sa povratnim podatkom i bez povratnog podatka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614350"/>
            <a:ext cx="78581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