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4"/>
  </p:notesMasterIdLst>
  <p:sldIdLst>
    <p:sldId id="256" r:id="rId2"/>
    <p:sldId id="257" r:id="rId3"/>
    <p:sldId id="258" r:id="rId4"/>
    <p:sldId id="260" r:id="rId5"/>
    <p:sldId id="264" r:id="rId6"/>
    <p:sldId id="268" r:id="rId7"/>
    <p:sldId id="267" r:id="rId8"/>
    <p:sldId id="261" r:id="rId9"/>
    <p:sldId id="263" r:id="rId10"/>
    <p:sldId id="269"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C3631-8EED-4A82-99B2-90C25CBAFF77}" type="datetimeFigureOut">
              <a:rPr lang="en-IN" smtClean="0"/>
              <a:t>08-12-2024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30CBF-27D8-40DC-A856-567E90F52CDB}" type="slidenum">
              <a:rPr lang="en-IN" smtClean="0"/>
              <a:t>‹#›</a:t>
            </a:fld>
            <a:endParaRPr lang="en-IN"/>
          </a:p>
        </p:txBody>
      </p:sp>
    </p:spTree>
    <p:extLst>
      <p:ext uri="{BB962C8B-B14F-4D97-AF65-F5344CB8AC3E}">
        <p14:creationId xmlns:p14="http://schemas.microsoft.com/office/powerpoint/2010/main" val="26559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D30CBF-27D8-40DC-A856-567E90F52CDB}" type="slidenum">
              <a:rPr lang="en-IN" smtClean="0"/>
              <a:t>2</a:t>
            </a:fld>
            <a:endParaRPr lang="en-IN"/>
          </a:p>
        </p:txBody>
      </p:sp>
    </p:spTree>
    <p:extLst>
      <p:ext uri="{BB962C8B-B14F-4D97-AF65-F5344CB8AC3E}">
        <p14:creationId xmlns:p14="http://schemas.microsoft.com/office/powerpoint/2010/main" val="342182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217462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D27890-9088-4AAA-857A-F2DAAE04EAED}"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305880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83410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7340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799575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296725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2956816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2578720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27378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104283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116364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27890-9088-4AAA-857A-F2DAAE04EAED}"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204022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D27890-9088-4AAA-857A-F2DAAE04EAED}"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156277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38702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2110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D27890-9088-4AAA-857A-F2DAAE04EAED}" type="datetimeFigureOut">
              <a:rPr lang="en-IN" smtClean="0"/>
              <a:t>08-12-2024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186547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D27890-9088-4AAA-857A-F2DAAE04EAED}"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FF310E-EA3A-4BA0-8E01-B151C7C67140}" type="slidenum">
              <a:rPr lang="en-IN" smtClean="0"/>
              <a:t>‹#›</a:t>
            </a:fld>
            <a:endParaRPr lang="en-IN"/>
          </a:p>
        </p:txBody>
      </p:sp>
    </p:spTree>
    <p:extLst>
      <p:ext uri="{BB962C8B-B14F-4D97-AF65-F5344CB8AC3E}">
        <p14:creationId xmlns:p14="http://schemas.microsoft.com/office/powerpoint/2010/main" val="323619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1D27890-9088-4AAA-857A-F2DAAE04EAED}" type="datetimeFigureOut">
              <a:rPr lang="en-IN" smtClean="0"/>
              <a:t>08-12-2024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AFF310E-EA3A-4BA0-8E01-B151C7C67140}" type="slidenum">
              <a:rPr lang="en-IN" smtClean="0"/>
              <a:t>‹#›</a:t>
            </a:fld>
            <a:endParaRPr lang="en-IN"/>
          </a:p>
        </p:txBody>
      </p:sp>
    </p:spTree>
    <p:extLst>
      <p:ext uri="{BB962C8B-B14F-4D97-AF65-F5344CB8AC3E}">
        <p14:creationId xmlns:p14="http://schemas.microsoft.com/office/powerpoint/2010/main" val="2202675602"/>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9" name="Picture 8" descr="A person running in the air&#10;&#10;Description automatically generated">
            <a:extLst>
              <a:ext uri="{FF2B5EF4-FFF2-40B4-BE49-F238E27FC236}">
                <a16:creationId xmlns:a16="http://schemas.microsoft.com/office/drawing/2014/main" id="{B1EBAB9B-172F-4567-292F-2ED93C1A0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8" y="468625"/>
            <a:ext cx="9150807" cy="2960375"/>
          </a:xfrm>
          <a:prstGeom prst="rect">
            <a:avLst/>
          </a:prstGeom>
          <a:effectLst/>
        </p:spPr>
      </p:pic>
      <p:sp>
        <p:nvSpPr>
          <p:cNvPr id="20" name="Freeform: Shape 1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58B56-FEFF-ABE0-6AE6-9C2D4F9DE4F1}"/>
              </a:ext>
            </a:extLst>
          </p:cNvPr>
          <p:cNvSpPr>
            <a:spLocks noGrp="1"/>
          </p:cNvSpPr>
          <p:nvPr>
            <p:ph type="ctrTitle"/>
          </p:nvPr>
        </p:nvSpPr>
        <p:spPr>
          <a:xfrm>
            <a:off x="1631362" y="3323653"/>
            <a:ext cx="9149350" cy="868026"/>
          </a:xfrm>
        </p:spPr>
        <p:txBody>
          <a:bodyPr>
            <a:normAutofit/>
          </a:bodyPr>
          <a:lstStyle/>
          <a:p>
            <a:pPr algn="ctr">
              <a:lnSpc>
                <a:spcPct val="90000"/>
              </a:lnSpc>
            </a:pPr>
            <a:r>
              <a:rPr lang="en-IN" sz="2600" b="1" dirty="0" err="1">
                <a:solidFill>
                  <a:schemeClr val="accent4"/>
                </a:solidFill>
              </a:rPr>
              <a:t>GameOn</a:t>
            </a:r>
            <a:br>
              <a:rPr lang="en-IN" sz="2600" dirty="0">
                <a:solidFill>
                  <a:schemeClr val="accent4"/>
                </a:solidFill>
              </a:rPr>
            </a:br>
            <a:r>
              <a:rPr lang="en-IN" sz="2600" dirty="0">
                <a:solidFill>
                  <a:schemeClr val="accent4"/>
                </a:solidFill>
              </a:rPr>
              <a:t>(</a:t>
            </a:r>
            <a:r>
              <a:rPr lang="en-US" sz="2600" dirty="0">
                <a:solidFill>
                  <a:schemeClr val="accent4"/>
                </a:solidFill>
              </a:rPr>
              <a:t>Connect, Play, and Organize Sports Events Nearby)</a:t>
            </a:r>
            <a:endParaRPr lang="en-IN" sz="2600" dirty="0">
              <a:solidFill>
                <a:schemeClr val="accent4"/>
              </a:solidFill>
            </a:endParaRPr>
          </a:p>
        </p:txBody>
      </p:sp>
      <p:sp>
        <p:nvSpPr>
          <p:cNvPr id="3" name="Subtitle 2">
            <a:extLst>
              <a:ext uri="{FF2B5EF4-FFF2-40B4-BE49-F238E27FC236}">
                <a16:creationId xmlns:a16="http://schemas.microsoft.com/office/drawing/2014/main" id="{01304D39-542D-B49F-784E-BE2AC09F7404}"/>
              </a:ext>
            </a:extLst>
          </p:cNvPr>
          <p:cNvSpPr>
            <a:spLocks noGrp="1"/>
          </p:cNvSpPr>
          <p:nvPr>
            <p:ph type="subTitle" idx="1"/>
          </p:nvPr>
        </p:nvSpPr>
        <p:spPr>
          <a:xfrm>
            <a:off x="784400" y="4644436"/>
            <a:ext cx="9149349" cy="1867700"/>
          </a:xfrm>
        </p:spPr>
        <p:txBody>
          <a:bodyPr>
            <a:normAutofit fontScale="92500" lnSpcReduction="20000"/>
          </a:bodyPr>
          <a:lstStyle/>
          <a:p>
            <a:pPr>
              <a:lnSpc>
                <a:spcPct val="90000"/>
              </a:lnSpc>
            </a:pPr>
            <a:endParaRPr lang="en-IN" sz="500" dirty="0">
              <a:solidFill>
                <a:schemeClr val="tx2">
                  <a:lumMod val="40000"/>
                  <a:lumOff val="60000"/>
                </a:schemeClr>
              </a:solidFill>
            </a:endParaRPr>
          </a:p>
          <a:p>
            <a:pPr>
              <a:lnSpc>
                <a:spcPct val="90000"/>
              </a:lnSpc>
            </a:pPr>
            <a:r>
              <a:rPr lang="en-IN" sz="1900" dirty="0">
                <a:solidFill>
                  <a:schemeClr val="tx2">
                    <a:lumMod val="40000"/>
                    <a:lumOff val="60000"/>
                  </a:schemeClr>
                </a:solidFill>
              </a:rPr>
              <a:t>TEAM MEMBERS</a:t>
            </a:r>
          </a:p>
          <a:p>
            <a:pPr>
              <a:lnSpc>
                <a:spcPct val="90000"/>
              </a:lnSpc>
            </a:pPr>
            <a:r>
              <a:rPr lang="en-IN" sz="1900" dirty="0">
                <a:solidFill>
                  <a:schemeClr val="tx2">
                    <a:lumMod val="40000"/>
                    <a:lumOff val="60000"/>
                  </a:schemeClr>
                </a:solidFill>
              </a:rPr>
              <a:t>1.Thejashvi Venugopal</a:t>
            </a:r>
          </a:p>
          <a:p>
            <a:pPr>
              <a:lnSpc>
                <a:spcPct val="90000"/>
              </a:lnSpc>
            </a:pPr>
            <a:r>
              <a:rPr lang="en-IN" sz="1900" dirty="0">
                <a:solidFill>
                  <a:schemeClr val="tx2">
                    <a:lumMod val="40000"/>
                    <a:lumOff val="60000"/>
                  </a:schemeClr>
                </a:solidFill>
              </a:rPr>
              <a:t>2. Shreyas Shekar  </a:t>
            </a:r>
          </a:p>
          <a:p>
            <a:pPr>
              <a:lnSpc>
                <a:spcPct val="90000"/>
              </a:lnSpc>
            </a:pPr>
            <a:r>
              <a:rPr lang="en-IN" sz="1900" dirty="0">
                <a:solidFill>
                  <a:schemeClr val="tx2">
                    <a:lumMod val="40000"/>
                    <a:lumOff val="60000"/>
                  </a:schemeClr>
                </a:solidFill>
              </a:rPr>
              <a:t>3. Bhima Sai Koushik</a:t>
            </a:r>
          </a:p>
          <a:p>
            <a:pPr>
              <a:lnSpc>
                <a:spcPct val="90000"/>
              </a:lnSpc>
            </a:pPr>
            <a:r>
              <a:rPr lang="en-IN" sz="1900" dirty="0">
                <a:solidFill>
                  <a:schemeClr val="tx2">
                    <a:lumMod val="40000"/>
                    <a:lumOff val="60000"/>
                  </a:schemeClr>
                </a:solidFill>
              </a:rPr>
              <a:t>4.Geetha Pavan Sahasranth Velisetti</a:t>
            </a:r>
          </a:p>
        </p:txBody>
      </p:sp>
    </p:spTree>
    <p:extLst>
      <p:ext uri="{BB962C8B-B14F-4D97-AF65-F5344CB8AC3E}">
        <p14:creationId xmlns:p14="http://schemas.microsoft.com/office/powerpoint/2010/main" val="411119818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1D60-89EA-05AF-C2B0-FB727D1761A1}"/>
              </a:ext>
            </a:extLst>
          </p:cNvPr>
          <p:cNvSpPr>
            <a:spLocks noGrp="1"/>
          </p:cNvSpPr>
          <p:nvPr>
            <p:ph type="title"/>
          </p:nvPr>
        </p:nvSpPr>
        <p:spPr>
          <a:xfrm>
            <a:off x="646111" y="452718"/>
            <a:ext cx="9404723" cy="786147"/>
          </a:xfrm>
        </p:spPr>
        <p:txBody>
          <a:bodyPr/>
          <a:lstStyle/>
          <a:p>
            <a:r>
              <a:rPr lang="en-IN" dirty="0"/>
              <a:t>Cart</a:t>
            </a:r>
          </a:p>
        </p:txBody>
      </p:sp>
      <p:pic>
        <p:nvPicPr>
          <p:cNvPr id="5" name="Content Placeholder 4" descr="A screenshot of a computer&#10;&#10;Description automatically generated">
            <a:extLst>
              <a:ext uri="{FF2B5EF4-FFF2-40B4-BE49-F238E27FC236}">
                <a16:creationId xmlns:a16="http://schemas.microsoft.com/office/drawing/2014/main" id="{0B7DD103-FA2A-4BFF-5282-59D774D3C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260" y="1605382"/>
            <a:ext cx="8686964" cy="4194175"/>
          </a:xfrm>
        </p:spPr>
      </p:pic>
    </p:spTree>
    <p:extLst>
      <p:ext uri="{BB962C8B-B14F-4D97-AF65-F5344CB8AC3E}">
        <p14:creationId xmlns:p14="http://schemas.microsoft.com/office/powerpoint/2010/main" val="242689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A38D-73F5-3671-2B0A-339BCC375B4E}"/>
              </a:ext>
            </a:extLst>
          </p:cNvPr>
          <p:cNvSpPr>
            <a:spLocks noGrp="1"/>
          </p:cNvSpPr>
          <p:nvPr>
            <p:ph type="title"/>
          </p:nvPr>
        </p:nvSpPr>
        <p:spPr>
          <a:xfrm>
            <a:off x="677334" y="1226525"/>
            <a:ext cx="8596668" cy="894735"/>
          </a:xfrm>
        </p:spPr>
        <p:txBody>
          <a:bodyPr/>
          <a:lstStyle/>
          <a:p>
            <a:r>
              <a:rPr lang="en-IN" dirty="0"/>
              <a:t>Summary</a:t>
            </a:r>
          </a:p>
        </p:txBody>
      </p:sp>
      <p:sp>
        <p:nvSpPr>
          <p:cNvPr id="3" name="Content Placeholder 2">
            <a:extLst>
              <a:ext uri="{FF2B5EF4-FFF2-40B4-BE49-F238E27FC236}">
                <a16:creationId xmlns:a16="http://schemas.microsoft.com/office/drawing/2014/main" id="{6EE4DA4E-C8E0-5897-8AFB-5E00A2EDBD87}"/>
              </a:ext>
            </a:extLst>
          </p:cNvPr>
          <p:cNvSpPr>
            <a:spLocks noGrp="1"/>
          </p:cNvSpPr>
          <p:nvPr>
            <p:ph idx="1"/>
          </p:nvPr>
        </p:nvSpPr>
        <p:spPr>
          <a:xfrm>
            <a:off x="677334" y="1806628"/>
            <a:ext cx="8596668" cy="2234430"/>
          </a:xfrm>
        </p:spPr>
        <p:txBody>
          <a:bodyPr/>
          <a:lstStyle/>
          <a:p>
            <a:endParaRPr lang="en-US" dirty="0"/>
          </a:p>
          <a:p>
            <a:pPr marL="0" indent="0">
              <a:buNone/>
            </a:pPr>
            <a:r>
              <a:rPr lang="en-US" dirty="0" err="1"/>
              <a:t>GameOn</a:t>
            </a:r>
            <a:r>
              <a:rPr lang="en-US" dirty="0"/>
              <a:t> is a platform where sports and gaming fans can easily connect, organize, and join local events. Users can find all events in one place, book venues with simple payments, and connect with others who share similar interests, making everything convenient for everyone.</a:t>
            </a:r>
          </a:p>
          <a:p>
            <a:pPr marL="0" indent="0">
              <a:buNone/>
            </a:pPr>
            <a:endParaRPr lang="en-IN" dirty="0"/>
          </a:p>
        </p:txBody>
      </p:sp>
    </p:spTree>
    <p:extLst>
      <p:ext uri="{BB962C8B-B14F-4D97-AF65-F5344CB8AC3E}">
        <p14:creationId xmlns:p14="http://schemas.microsoft.com/office/powerpoint/2010/main" val="5468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0B3D-F254-F13C-AE18-0F9BA39C8EB3}"/>
              </a:ext>
            </a:extLst>
          </p:cNvPr>
          <p:cNvSpPr>
            <a:spLocks noGrp="1"/>
          </p:cNvSpPr>
          <p:nvPr>
            <p:ph type="title"/>
          </p:nvPr>
        </p:nvSpPr>
        <p:spPr>
          <a:xfrm>
            <a:off x="1395089" y="2841522"/>
            <a:ext cx="8596668" cy="1320800"/>
          </a:xfrm>
        </p:spPr>
        <p:txBody>
          <a:bodyPr/>
          <a:lstStyle/>
          <a:p>
            <a:pPr algn="ctr"/>
            <a:r>
              <a:rPr lang="en-IN" b="1" dirty="0"/>
              <a:t>Thank You</a:t>
            </a:r>
          </a:p>
        </p:txBody>
      </p:sp>
    </p:spTree>
    <p:extLst>
      <p:ext uri="{BB962C8B-B14F-4D97-AF65-F5344CB8AC3E}">
        <p14:creationId xmlns:p14="http://schemas.microsoft.com/office/powerpoint/2010/main" val="67086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8DB7-AABE-0F7F-5E79-4BC0D57DB39D}"/>
              </a:ext>
            </a:extLst>
          </p:cNvPr>
          <p:cNvSpPr>
            <a:spLocks noGrp="1"/>
          </p:cNvSpPr>
          <p:nvPr>
            <p:ph type="title"/>
          </p:nvPr>
        </p:nvSpPr>
        <p:spPr>
          <a:xfrm>
            <a:off x="677334" y="1140542"/>
            <a:ext cx="8596668" cy="639097"/>
          </a:xfrm>
        </p:spPr>
        <p:txBody>
          <a:bodyPr>
            <a:normAutofit fontScale="90000"/>
          </a:bodyPr>
          <a:lstStyle/>
          <a:p>
            <a:r>
              <a:rPr lang="en-IN" dirty="0"/>
              <a:t>Project Description</a:t>
            </a:r>
          </a:p>
        </p:txBody>
      </p:sp>
      <p:sp>
        <p:nvSpPr>
          <p:cNvPr id="3" name="Content Placeholder 2">
            <a:extLst>
              <a:ext uri="{FF2B5EF4-FFF2-40B4-BE49-F238E27FC236}">
                <a16:creationId xmlns:a16="http://schemas.microsoft.com/office/drawing/2014/main" id="{8FD5CDE7-6670-A561-E501-4FAB90A8446B}"/>
              </a:ext>
            </a:extLst>
          </p:cNvPr>
          <p:cNvSpPr>
            <a:spLocks noGrp="1"/>
          </p:cNvSpPr>
          <p:nvPr>
            <p:ph idx="1"/>
          </p:nvPr>
        </p:nvSpPr>
        <p:spPr>
          <a:xfrm>
            <a:off x="677334" y="1779639"/>
            <a:ext cx="8596668" cy="2212258"/>
          </a:xfrm>
        </p:spPr>
        <p:txBody>
          <a:bodyPr>
            <a:normAutofit lnSpcReduction="10000"/>
          </a:bodyPr>
          <a:lstStyle/>
          <a:p>
            <a:pPr marL="0" indent="0">
              <a:buNone/>
            </a:pPr>
            <a:endParaRPr lang="en-US" dirty="0"/>
          </a:p>
          <a:p>
            <a:pPr marL="0" indent="0">
              <a:buNone/>
            </a:pPr>
            <a:r>
              <a:rPr lang="en-US" dirty="0" err="1"/>
              <a:t>GameOn</a:t>
            </a:r>
            <a:r>
              <a:rPr lang="en-US" dirty="0"/>
              <a:t> is an online platform for sports and gaming enthusiasts. You can use it to find nearby sports and gaming events, create your own events, or join events happening around you. The website also lets you book sports venues like cricket grounds, badminton courts, or basketball courts and organize events that others nearby can join.</a:t>
            </a:r>
          </a:p>
          <a:p>
            <a:pPr marL="0" indent="0">
              <a:buNone/>
            </a:pPr>
            <a:endParaRPr lang="en-IN" dirty="0"/>
          </a:p>
        </p:txBody>
      </p:sp>
    </p:spTree>
    <p:extLst>
      <p:ext uri="{BB962C8B-B14F-4D97-AF65-F5344CB8AC3E}">
        <p14:creationId xmlns:p14="http://schemas.microsoft.com/office/powerpoint/2010/main" val="392238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8333-C121-4A45-BB60-3ED97A30C795}"/>
              </a:ext>
            </a:extLst>
          </p:cNvPr>
          <p:cNvSpPr>
            <a:spLocks noGrp="1"/>
          </p:cNvSpPr>
          <p:nvPr>
            <p:ph type="title"/>
          </p:nvPr>
        </p:nvSpPr>
        <p:spPr>
          <a:xfrm>
            <a:off x="677334" y="609600"/>
            <a:ext cx="8596668" cy="796413"/>
          </a:xfrm>
        </p:spPr>
        <p:txBody>
          <a:bodyPr>
            <a:normAutofit/>
          </a:bodyPr>
          <a:lstStyle/>
          <a:p>
            <a:r>
              <a:rPr lang="en-IN" sz="3200" dirty="0"/>
              <a:t>Key Features</a:t>
            </a:r>
          </a:p>
        </p:txBody>
      </p:sp>
      <p:sp>
        <p:nvSpPr>
          <p:cNvPr id="3" name="Content Placeholder 2">
            <a:extLst>
              <a:ext uri="{FF2B5EF4-FFF2-40B4-BE49-F238E27FC236}">
                <a16:creationId xmlns:a16="http://schemas.microsoft.com/office/drawing/2014/main" id="{9AFB84B6-ED01-9B5B-3B08-698B9017A7B0}"/>
              </a:ext>
            </a:extLst>
          </p:cNvPr>
          <p:cNvSpPr>
            <a:spLocks noGrp="1"/>
          </p:cNvSpPr>
          <p:nvPr>
            <p:ph idx="1"/>
          </p:nvPr>
        </p:nvSpPr>
        <p:spPr>
          <a:xfrm>
            <a:off x="677334" y="1406013"/>
            <a:ext cx="8596668" cy="4395019"/>
          </a:xfrm>
        </p:spPr>
        <p:txBody>
          <a:bodyPr>
            <a:normAutofit/>
          </a:bodyPr>
          <a:lstStyle/>
          <a:p>
            <a:pPr marL="0" indent="0">
              <a:buNone/>
            </a:pPr>
            <a:r>
              <a:rPr lang="en-IN" dirty="0"/>
              <a:t>1)Discover Events:</a:t>
            </a:r>
          </a:p>
          <a:p>
            <a:pPr>
              <a:buFont typeface="Wingdings" panose="05000000000000000000" pitchFamily="2" charset="2"/>
              <a:buChar char="Ø"/>
            </a:pPr>
            <a:r>
              <a:rPr lang="en-US" dirty="0"/>
              <a:t>Find nearby sports and gaming events easily.</a:t>
            </a:r>
          </a:p>
          <a:p>
            <a:pPr marL="0" indent="0">
              <a:buNone/>
            </a:pPr>
            <a:r>
              <a:rPr lang="en-US" dirty="0"/>
              <a:t>2) Create Your Own Events</a:t>
            </a:r>
          </a:p>
          <a:p>
            <a:pPr>
              <a:buFont typeface="Wingdings" panose="05000000000000000000" pitchFamily="2" charset="2"/>
              <a:buChar char="Ø"/>
            </a:pPr>
            <a:r>
              <a:rPr lang="en-US" dirty="0"/>
              <a:t>Organize your own sports or gaming events for others to join.</a:t>
            </a:r>
          </a:p>
          <a:p>
            <a:pPr marL="0" indent="0">
              <a:buNone/>
            </a:pPr>
            <a:r>
              <a:rPr lang="en-US" dirty="0"/>
              <a:t>3) Join Existing Events</a:t>
            </a:r>
          </a:p>
          <a:p>
            <a:pPr>
              <a:buFont typeface="Wingdings" panose="05000000000000000000" pitchFamily="2" charset="2"/>
              <a:buChar char="Ø"/>
            </a:pPr>
            <a:r>
              <a:rPr lang="en-US" dirty="0"/>
              <a:t>Participate in events hosted by others in your area.</a:t>
            </a:r>
          </a:p>
          <a:p>
            <a:pPr marL="0" indent="0">
              <a:buNone/>
            </a:pPr>
            <a:r>
              <a:rPr lang="en-US" dirty="0"/>
              <a:t>4) Book Sports Venues</a:t>
            </a:r>
          </a:p>
          <a:p>
            <a:pPr>
              <a:buFont typeface="Wingdings" panose="05000000000000000000" pitchFamily="2" charset="2"/>
              <a:buChar char="Ø"/>
            </a:pPr>
            <a:r>
              <a:rPr lang="en-US" dirty="0"/>
              <a:t>Reserve sports venues like cricket grounds, badminton courts, or basketball courts and make easy payments with the integrated gateway.</a:t>
            </a:r>
          </a:p>
        </p:txBody>
      </p:sp>
    </p:spTree>
    <p:extLst>
      <p:ext uri="{BB962C8B-B14F-4D97-AF65-F5344CB8AC3E}">
        <p14:creationId xmlns:p14="http://schemas.microsoft.com/office/powerpoint/2010/main" val="36302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FA2E-C5A9-914B-3023-385B20C1B59D}"/>
              </a:ext>
            </a:extLst>
          </p:cNvPr>
          <p:cNvSpPr>
            <a:spLocks noGrp="1"/>
          </p:cNvSpPr>
          <p:nvPr>
            <p:ph type="title"/>
          </p:nvPr>
        </p:nvSpPr>
        <p:spPr>
          <a:xfrm>
            <a:off x="677334" y="609600"/>
            <a:ext cx="8596668" cy="6027174"/>
          </a:xfrm>
        </p:spPr>
        <p:txBody>
          <a:bodyPr>
            <a:normAutofit/>
          </a:bodyPr>
          <a:lstStyle/>
          <a:p>
            <a:r>
              <a:rPr lang="en-IN" sz="3200" dirty="0" err="1"/>
              <a:t>SignUp</a:t>
            </a:r>
            <a:r>
              <a:rPr lang="en-IN" sz="3200" dirty="0"/>
              <a:t> and Login Page</a:t>
            </a:r>
            <a:br>
              <a:rPr lang="en-IN" sz="3200" dirty="0"/>
            </a:br>
            <a:br>
              <a:rPr lang="en-IN" sz="3200" dirty="0"/>
            </a:br>
            <a:br>
              <a:rPr lang="en-IN" sz="3200" dirty="0"/>
            </a:br>
            <a:endParaRPr lang="en-IN" sz="3200" dirty="0"/>
          </a:p>
        </p:txBody>
      </p:sp>
      <p:pic>
        <p:nvPicPr>
          <p:cNvPr id="4" name="Picture 3" descr="A screenshot of a login screen&#10;&#10;Description automatically generated">
            <a:extLst>
              <a:ext uri="{FF2B5EF4-FFF2-40B4-BE49-F238E27FC236}">
                <a16:creationId xmlns:a16="http://schemas.microsoft.com/office/drawing/2014/main" id="{8812E8CA-5A16-D31D-AFC8-FC88E4F35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53" y="1510313"/>
            <a:ext cx="5773708" cy="367660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44E9B45-98C5-BC5F-2A7F-7B2A59402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713" y="1218918"/>
            <a:ext cx="5773708" cy="5562044"/>
          </a:xfrm>
          <a:prstGeom prst="rect">
            <a:avLst/>
          </a:prstGeom>
        </p:spPr>
      </p:pic>
    </p:spTree>
    <p:extLst>
      <p:ext uri="{BB962C8B-B14F-4D97-AF65-F5344CB8AC3E}">
        <p14:creationId xmlns:p14="http://schemas.microsoft.com/office/powerpoint/2010/main" val="166134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EE4E-684D-6A01-02B7-E72949998EA2}"/>
              </a:ext>
            </a:extLst>
          </p:cNvPr>
          <p:cNvSpPr>
            <a:spLocks noGrp="1"/>
          </p:cNvSpPr>
          <p:nvPr>
            <p:ph type="title"/>
          </p:nvPr>
        </p:nvSpPr>
        <p:spPr>
          <a:xfrm>
            <a:off x="646111" y="452718"/>
            <a:ext cx="9404723" cy="649735"/>
          </a:xfrm>
        </p:spPr>
        <p:txBody>
          <a:bodyPr/>
          <a:lstStyle/>
          <a:p>
            <a:r>
              <a:rPr lang="en-IN" sz="3200" dirty="0"/>
              <a:t>Owner Dashboard</a:t>
            </a:r>
          </a:p>
        </p:txBody>
      </p:sp>
      <p:pic>
        <p:nvPicPr>
          <p:cNvPr id="5" name="Content Placeholder 4" descr="A screenshot of a computer&#10;&#10;Description automatically generated">
            <a:extLst>
              <a:ext uri="{FF2B5EF4-FFF2-40B4-BE49-F238E27FC236}">
                <a16:creationId xmlns:a16="http://schemas.microsoft.com/office/drawing/2014/main" id="{EFE29624-E449-1A5B-674E-4E5049F41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2742"/>
            <a:ext cx="8947150" cy="4312805"/>
          </a:xfrm>
        </p:spPr>
      </p:pic>
    </p:spTree>
    <p:extLst>
      <p:ext uri="{BB962C8B-B14F-4D97-AF65-F5344CB8AC3E}">
        <p14:creationId xmlns:p14="http://schemas.microsoft.com/office/powerpoint/2010/main" val="28130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2FCF-B93E-BDEE-EE61-7965597CB078}"/>
              </a:ext>
            </a:extLst>
          </p:cNvPr>
          <p:cNvSpPr>
            <a:spLocks noGrp="1"/>
          </p:cNvSpPr>
          <p:nvPr>
            <p:ph type="title"/>
          </p:nvPr>
        </p:nvSpPr>
        <p:spPr>
          <a:xfrm>
            <a:off x="646111" y="452718"/>
            <a:ext cx="9404723" cy="756650"/>
          </a:xfrm>
        </p:spPr>
        <p:txBody>
          <a:bodyPr/>
          <a:lstStyle/>
          <a:p>
            <a:r>
              <a:rPr lang="en-IN" sz="3600" dirty="0"/>
              <a:t>Customer Dashboard</a:t>
            </a:r>
          </a:p>
        </p:txBody>
      </p:sp>
      <p:pic>
        <p:nvPicPr>
          <p:cNvPr id="5" name="Content Placeholder 4" descr="A screenshot of a computer&#10;&#10;Description automatically generated">
            <a:extLst>
              <a:ext uri="{FF2B5EF4-FFF2-40B4-BE49-F238E27FC236}">
                <a16:creationId xmlns:a16="http://schemas.microsoft.com/office/drawing/2014/main" id="{47E64B81-57DE-D180-45FE-8AB969934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032" y="1755828"/>
            <a:ext cx="8497745" cy="4195762"/>
          </a:xfrm>
        </p:spPr>
      </p:pic>
    </p:spTree>
    <p:extLst>
      <p:ext uri="{BB962C8B-B14F-4D97-AF65-F5344CB8AC3E}">
        <p14:creationId xmlns:p14="http://schemas.microsoft.com/office/powerpoint/2010/main" val="177171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F207-BD31-A7C1-49B8-39C439C597B8}"/>
              </a:ext>
            </a:extLst>
          </p:cNvPr>
          <p:cNvSpPr>
            <a:spLocks noGrp="1"/>
          </p:cNvSpPr>
          <p:nvPr>
            <p:ph type="title"/>
          </p:nvPr>
        </p:nvSpPr>
        <p:spPr>
          <a:xfrm>
            <a:off x="646111" y="452718"/>
            <a:ext cx="9404723" cy="815643"/>
          </a:xfrm>
        </p:spPr>
        <p:txBody>
          <a:bodyPr/>
          <a:lstStyle/>
          <a:p>
            <a:r>
              <a:rPr lang="en-IN" sz="3200" dirty="0"/>
              <a:t>Profile</a:t>
            </a:r>
          </a:p>
        </p:txBody>
      </p:sp>
      <p:pic>
        <p:nvPicPr>
          <p:cNvPr id="4" name="Picture 3" descr="A screenshot of a computer&#10;&#10;Description automatically generated">
            <a:extLst>
              <a:ext uri="{FF2B5EF4-FFF2-40B4-BE49-F238E27FC236}">
                <a16:creationId xmlns:a16="http://schemas.microsoft.com/office/drawing/2014/main" id="{3B3EC7AE-F020-182D-DF68-D621497BB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2" y="1430461"/>
            <a:ext cx="10808470" cy="5113367"/>
          </a:xfrm>
          <a:prstGeom prst="rect">
            <a:avLst/>
          </a:prstGeom>
        </p:spPr>
      </p:pic>
    </p:spTree>
    <p:extLst>
      <p:ext uri="{BB962C8B-B14F-4D97-AF65-F5344CB8AC3E}">
        <p14:creationId xmlns:p14="http://schemas.microsoft.com/office/powerpoint/2010/main" val="188969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0C78-2C67-A52E-BE32-548E1FE3BBE7}"/>
              </a:ext>
            </a:extLst>
          </p:cNvPr>
          <p:cNvSpPr>
            <a:spLocks noGrp="1"/>
          </p:cNvSpPr>
          <p:nvPr>
            <p:ph type="title"/>
          </p:nvPr>
        </p:nvSpPr>
        <p:spPr>
          <a:xfrm>
            <a:off x="646111" y="452718"/>
            <a:ext cx="9404723" cy="658327"/>
          </a:xfrm>
        </p:spPr>
        <p:txBody>
          <a:bodyPr/>
          <a:lstStyle/>
          <a:p>
            <a:r>
              <a:rPr lang="en-IN" sz="3200" dirty="0"/>
              <a:t>Transactions</a:t>
            </a:r>
          </a:p>
        </p:txBody>
      </p:sp>
      <p:pic>
        <p:nvPicPr>
          <p:cNvPr id="9" name="Content Placeholder 8" descr="A screenshot of a computer&#10;&#10;Description automatically generated">
            <a:extLst>
              <a:ext uri="{FF2B5EF4-FFF2-40B4-BE49-F238E27FC236}">
                <a16:creationId xmlns:a16="http://schemas.microsoft.com/office/drawing/2014/main" id="{054FE0FA-3565-C412-CC01-BE5A88357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9"/>
            <a:ext cx="8648269" cy="4195762"/>
          </a:xfrm>
        </p:spPr>
      </p:pic>
    </p:spTree>
    <p:extLst>
      <p:ext uri="{BB962C8B-B14F-4D97-AF65-F5344CB8AC3E}">
        <p14:creationId xmlns:p14="http://schemas.microsoft.com/office/powerpoint/2010/main" val="386286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62F6-EACD-F19C-0A64-51E340D55CB1}"/>
              </a:ext>
            </a:extLst>
          </p:cNvPr>
          <p:cNvSpPr>
            <a:spLocks noGrp="1"/>
          </p:cNvSpPr>
          <p:nvPr>
            <p:ph type="title"/>
          </p:nvPr>
        </p:nvSpPr>
        <p:spPr>
          <a:xfrm>
            <a:off x="646111" y="452718"/>
            <a:ext cx="9404723" cy="845140"/>
          </a:xfrm>
        </p:spPr>
        <p:txBody>
          <a:bodyPr/>
          <a:lstStyle/>
          <a:p>
            <a:r>
              <a:rPr lang="en-IN" dirty="0"/>
              <a:t>User Statistics</a:t>
            </a:r>
          </a:p>
        </p:txBody>
      </p:sp>
      <p:pic>
        <p:nvPicPr>
          <p:cNvPr id="9" name="Content Placeholder 8" descr="A screenshot of a computer&#10;&#10;Description automatically generated">
            <a:extLst>
              <a:ext uri="{FF2B5EF4-FFF2-40B4-BE49-F238E27FC236}">
                <a16:creationId xmlns:a16="http://schemas.microsoft.com/office/drawing/2014/main" id="{D684C964-C1C1-557F-463F-4B6A4AB933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687" y="1403709"/>
            <a:ext cx="8620506" cy="4195762"/>
          </a:xfrm>
        </p:spPr>
      </p:pic>
    </p:spTree>
    <p:extLst>
      <p:ext uri="{BB962C8B-B14F-4D97-AF65-F5344CB8AC3E}">
        <p14:creationId xmlns:p14="http://schemas.microsoft.com/office/powerpoint/2010/main" val="3243869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521</TotalTime>
  <Words>243</Words>
  <Application>Microsoft Office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Century Gothic</vt:lpstr>
      <vt:lpstr>Wingdings</vt:lpstr>
      <vt:lpstr>Wingdings 3</vt:lpstr>
      <vt:lpstr>Ion</vt:lpstr>
      <vt:lpstr>GameOn (Connect, Play, and Organize Sports Events Nearby)</vt:lpstr>
      <vt:lpstr>Project Description</vt:lpstr>
      <vt:lpstr>Key Features</vt:lpstr>
      <vt:lpstr>SignUp and Login Page   </vt:lpstr>
      <vt:lpstr>Owner Dashboard</vt:lpstr>
      <vt:lpstr>Customer Dashboard</vt:lpstr>
      <vt:lpstr>Profile</vt:lpstr>
      <vt:lpstr>Transactions</vt:lpstr>
      <vt:lpstr>User Statistics</vt:lpstr>
      <vt:lpstr>Cart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Sahasranth Velisetti</dc:creator>
  <cp:lastModifiedBy>Sahasranth Velisetti</cp:lastModifiedBy>
  <cp:revision>7</cp:revision>
  <dcterms:created xsi:type="dcterms:W3CDTF">2024-12-05T21:44:17Z</dcterms:created>
  <dcterms:modified xsi:type="dcterms:W3CDTF">2024-12-09T00:47:47Z</dcterms:modified>
</cp:coreProperties>
</file>