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1813" cy="7559675"/>
  <p:notesSz cx="7315200" cy="9601200"/>
  <p:embeddedFontLst>
    <p:embeddedFont>
      <p:font typeface="Arial Black" panose="020B0A04020102020204" pitchFamily="3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Pinyon Scrip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c23c802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00" cy="399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c23c80268_0_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8c23c80268_0_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425700" y="-1155700"/>
            <a:ext cx="5829300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5838825" y="2257425"/>
            <a:ext cx="6746875" cy="258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600075" y="-247650"/>
            <a:ext cx="6746875" cy="759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41655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4988" y="2397125"/>
            <a:ext cx="47244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430838" y="1692275"/>
            <a:ext cx="47259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430838" y="2397125"/>
            <a:ext cx="4725987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79888" y="301625"/>
            <a:ext cx="5976937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31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534988" y="1581150"/>
            <a:ext cx="351790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2095500" y="674688"/>
            <a:ext cx="64150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095500" y="5916613"/>
            <a:ext cx="6415088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0" y="7127875"/>
            <a:ext cx="10691813" cy="4619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3">
            <a:alphaModFix/>
          </a:blip>
          <a:srcRect t="8130" b="7997"/>
          <a:stretch/>
        </p:blipFill>
        <p:spPr>
          <a:xfrm>
            <a:off x="0" y="82550"/>
            <a:ext cx="2833688" cy="8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792413" y="7131050"/>
            <a:ext cx="5078412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2800" b="1" i="1" u="none" strike="noStrike" cap="none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marR="0" lvl="0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00025" y="7224713"/>
            <a:ext cx="142557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61FHHm_Hv7CSxy333bXS_dFjlu2ztSsI-i1R8OviZp4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178575" y="1500505"/>
            <a:ext cx="10334700" cy="5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Canvas with chat application using TCP Socket Programming in Java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3200" b="1" i="0" u="none" strike="noStrike" cap="none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124003385: BHUMIREDDY HARINATHREDDY,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Dr. R. Kavitha, CSE/SoC, SASTRA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Presentation: 1</a:t>
            </a:r>
            <a:r>
              <a:rPr lang="en-US" sz="200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1" i="0" u="none" strike="noStrike" cap="non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</a:t>
            </a:r>
            <a:r>
              <a:rPr lang="en-US" sz="200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1" i="0" u="none" strike="noStrike" cap="non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.2022</a:t>
            </a:r>
            <a:endParaRPr sz="2000" b="1" i="0" u="none" strike="noStrike" cap="non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Times New Roman"/>
              <a:buNone/>
            </a:pP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74013" y="7224713"/>
            <a:ext cx="2493962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505963" y="168602"/>
            <a:ext cx="680708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CSE302: Computer Networks Project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>
                <a:solidFill>
                  <a:srgbClr val="FF0000"/>
                </a:solidFill>
              </a:rPr>
              <a:t>Link of the implementation code: </a:t>
            </a:r>
            <a:r>
              <a:rPr lang="en-US" sz="180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https://docs.google.com/document/d/161FHHm_Hv7CSxy333bXS_dFjlu2ztSsI-i1R8OviZp4/edit?usp=sharing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 so far</a:t>
            </a:r>
            <a:endParaRPr sz="3200"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666063" y="216325"/>
            <a:ext cx="6361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I/O screen shots</a:t>
            </a:r>
            <a:endParaRPr sz="40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2286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HOST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2"/>
          </p:nvPr>
        </p:nvSpPr>
        <p:spPr>
          <a:xfrm>
            <a:off x="541655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4926"/>
            <a:ext cx="10691802" cy="501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9925"/>
            <a:ext cx="10619550" cy="50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/>
              <a:t>Sample output</a:t>
            </a:r>
            <a:endParaRPr sz="2400" b="1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1"/>
              <a:t>CLIENT</a:t>
            </a:r>
            <a:endParaRPr sz="2400" b="1"/>
          </a:p>
          <a:p>
            <a:pPr marL="45720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2400" b="1"/>
          </a:p>
          <a:p>
            <a:pPr marL="45720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9925"/>
            <a:ext cx="10691800" cy="566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7150"/>
            <a:ext cx="10691800" cy="5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-2286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9918125" y="126350"/>
            <a:ext cx="58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336690" y="2792812"/>
            <a:ext cx="8007320" cy="1477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Java Swings :oracle.java.docs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endParaRPr sz="4000" b="1" i="1"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0" indent="0" algn="ctr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r>
              <a:rPr lang="en-US" sz="4000" b="1">
                <a:solidFill>
                  <a:schemeClr val="dk1"/>
                </a:solidFill>
              </a:rPr>
              <a:t>Thank You</a:t>
            </a:r>
            <a:endParaRPr sz="4000" b="1" i="1"/>
          </a:p>
        </p:txBody>
      </p:sp>
      <p:sp>
        <p:nvSpPr>
          <p:cNvPr id="176" name="Google Shape;176;p26"/>
          <p:cNvSpPr txBox="1"/>
          <p:nvPr/>
        </p:nvSpPr>
        <p:spPr>
          <a:xfrm>
            <a:off x="10033325" y="231175"/>
            <a:ext cx="46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591563" y="226475"/>
            <a:ext cx="63705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be discussed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38953" y="1319512"/>
            <a:ext cx="9080400" cy="562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&amp; Objective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Diagram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Limitations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 (Implementation code link)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I/O (screen shot)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Flow and 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836427" y="191300"/>
            <a:ext cx="6006631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&amp; OBJECTIVES</a:t>
            </a:r>
            <a:endParaRPr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298675" y="2198938"/>
            <a:ext cx="10325100" cy="416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project is implementing the  HTTP protocols in   wireless Network to simulate the application on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environment.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1: understanding  TCP,IP protocols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2: applying Client-Server Application Architecture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3: Creating java Application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4: Benefits to the Painting Learners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762403" y="159850"/>
            <a:ext cx="6184827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lvl="0" indent="-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&amp; Solution </a:t>
            </a:r>
            <a:b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line story</a:t>
            </a:r>
            <a:endParaRPr sz="22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99" y="1092200"/>
            <a:ext cx="10343587" cy="526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77788" y="1361275"/>
            <a:ext cx="10225200" cy="56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Sample problem statements are: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 online meeting without a  board making all attendees to understand ideas is tough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Solutions are:  </a:t>
            </a:r>
            <a:endParaRPr/>
          </a:p>
          <a:p>
            <a: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project can be used as an alternative to the traditional  board used in meetings and classes.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882096" y="212597"/>
            <a:ext cx="7248747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 Architecture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75" y="1229950"/>
            <a:ext cx="9815875" cy="56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7836104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Flowchart </a:t>
            </a:r>
            <a:endParaRPr/>
          </a:p>
        </p:txBody>
      </p:sp>
      <p:pic>
        <p:nvPicPr>
          <p:cNvPr id="113" name="Google Shape;113;p18" descr="5: Workflow of apache web server | Download Scientific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372" y="2028498"/>
            <a:ext cx="7367752" cy="416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375" y="1366200"/>
            <a:ext cx="7637225" cy="5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100138" y="1346200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/>
              <a:t>FEATURES OF TCP PROTOCOL</a:t>
            </a:r>
            <a:endParaRPr sz="2000" b="1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942974" y="2300288"/>
            <a:ext cx="95598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spAutoFit/>
          </a:bodyPr>
          <a:lstStyle/>
          <a:p>
            <a:pPr marL="457200" lvl="0" indent="-4000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TCP is reliable protocol.</a:t>
            </a:r>
            <a:endParaRPr sz="23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•"/>
            </a:pPr>
            <a:r>
              <a:rPr lang="en-US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CP provides error-checking and recovery mechanism.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•"/>
            </a:pPr>
            <a:r>
              <a:rPr lang="en-US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TCP provides end-to-end communication.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•"/>
            </a:pPr>
            <a:r>
              <a:rPr lang="en-US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TCP provides flow control and quality of service.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•"/>
            </a:pPr>
            <a:r>
              <a:rPr lang="en-US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TCP operates in Client/Server point-to-point mode.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•"/>
            </a:pPr>
            <a:r>
              <a:rPr lang="en-US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TCP provides full duplex server, i.e. it can perform roles of both receiver and sender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/>
          </a:p>
        </p:txBody>
      </p:sp>
      <p:sp>
        <p:nvSpPr>
          <p:cNvPr id="121" name="Google Shape;121;p19"/>
          <p:cNvSpPr txBox="1"/>
          <p:nvPr/>
        </p:nvSpPr>
        <p:spPr>
          <a:xfrm>
            <a:off x="1100125" y="3899825"/>
            <a:ext cx="69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 flipH="1">
            <a:off x="1300301" y="4322029"/>
            <a:ext cx="672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LIMITATIONS OF TCP PROTOCOL</a:t>
            </a:r>
            <a:endParaRPr sz="2200" b="1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 OF TCP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does not clearly separate the concepts of services, interfaces, and protocols. So, it is not suitable to describe new technologies in new networks.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does not distinguish between the data link and the physical layers, which has very different functionalities.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</a:pPr>
            <a:r>
              <a:rPr lang="en-US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does not clearly separate the concepts of services, interfaces, and protocols. So, it is not suitable to describe new technologies in new networks.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</a:pPr>
            <a:r>
              <a:rPr lang="en-US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does not distinguish between the data link and the physical layers, which has very different functionalities.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</a:pPr>
            <a:endParaRPr sz="1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Protocol Description</a:t>
            </a:r>
            <a:endParaRPr sz="2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50962" y="1458410"/>
            <a:ext cx="10046333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RFC number: </a:t>
            </a:r>
            <a:r>
              <a:rPr lang="en-US" b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9293</a:t>
            </a:r>
            <a:r>
              <a:rPr lang="en-US"/>
              <a:t>      Protocol Message format</a:t>
            </a: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61" y="2271713"/>
            <a:ext cx="10046333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75" y="2369900"/>
            <a:ext cx="9867325" cy="4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Custom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Nunito</vt:lpstr>
      <vt:lpstr>Arial</vt:lpstr>
      <vt:lpstr>Arial Black</vt:lpstr>
      <vt:lpstr>Noto Sans Symbols</vt:lpstr>
      <vt:lpstr>Arial</vt:lpstr>
      <vt:lpstr>Pinyon Script</vt:lpstr>
      <vt:lpstr>Office Theme</vt:lpstr>
      <vt:lpstr>CSE302: Computer Networks Project</vt:lpstr>
      <vt:lpstr>Points to be discussed</vt:lpstr>
      <vt:lpstr>AIM &amp; OBJECTIVES</vt:lpstr>
      <vt:lpstr>Problem Statement &amp; Solution  : One line story</vt:lpstr>
      <vt:lpstr>    Network Architecture</vt:lpstr>
      <vt:lpstr>Working Flowchart </vt:lpstr>
      <vt:lpstr>FEATURES OF TCP PROTOCOL</vt:lpstr>
      <vt:lpstr>LIMITATIONS OF TCP PROTOCOL</vt:lpstr>
      <vt:lpstr>Proposed Protocol Description</vt:lpstr>
      <vt:lpstr>Work done so far</vt:lpstr>
      <vt:lpstr>Sample I/O screen shots</vt:lpstr>
      <vt:lpstr>Sample output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CSE302: Computer Networks Project</dc:title>
  <dc:creator>HARINATHREDDY BHUMIREDDY</dc:creator>
  <cp:lastModifiedBy>bhumireddyharinathreddy143@gmail.com</cp:lastModifiedBy>
  <cp:revision>1</cp:revision>
  <dcterms:modified xsi:type="dcterms:W3CDTF">2022-11-13T20:35:10Z</dcterms:modified>
</cp:coreProperties>
</file>