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ink/ink3.xml" ContentType="application/inkml+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ink/ink4.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5.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6.xml" ContentType="application/inkml+xml"/>
  <Override PartName="/ppt/notesSlides/notesSlide9.xml" ContentType="application/vnd.openxmlformats-officedocument.presentationml.notesSlide+xml"/>
  <Override PartName="/ppt/ink/ink7.xml" ContentType="application/inkml+xml"/>
  <Override PartName="/ppt/notesSlides/notesSlide10.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handoutMasterIdLst>
    <p:handoutMasterId r:id="rId17"/>
  </p:handoutMasterIdLst>
  <p:sldIdLst>
    <p:sldId id="312" r:id="rId5"/>
    <p:sldId id="304" r:id="rId6"/>
    <p:sldId id="307" r:id="rId7"/>
    <p:sldId id="323" r:id="rId8"/>
    <p:sldId id="327" r:id="rId9"/>
    <p:sldId id="324" r:id="rId10"/>
    <p:sldId id="328" r:id="rId11"/>
    <p:sldId id="325" r:id="rId12"/>
    <p:sldId id="329" r:id="rId13"/>
    <p:sldId id="326" r:id="rId14"/>
    <p:sldId id="297"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2978" autoAdjust="0"/>
  </p:normalViewPr>
  <p:slideViewPr>
    <p:cSldViewPr snapToGrid="0" snapToObjects="1">
      <p:cViewPr varScale="1">
        <p:scale>
          <a:sx n="105" d="100"/>
          <a:sy n="105" d="100"/>
        </p:scale>
        <p:origin x="1128" y="30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y ." userId="f5881996e54514c2" providerId="LiveId" clId="{F35F9164-04D3-9E44-93A8-379934EE0714}"/>
    <pc:docChg chg="custSel modSld">
      <pc:chgData name="Harry ." userId="f5881996e54514c2" providerId="LiveId" clId="{F35F9164-04D3-9E44-93A8-379934EE0714}" dt="2025-06-02T16:01:50.654" v="1" actId="7634"/>
      <pc:docMkLst>
        <pc:docMk/>
      </pc:docMkLst>
      <pc:sldChg chg="addSp">
        <pc:chgData name="Harry ." userId="f5881996e54514c2" providerId="LiveId" clId="{F35F9164-04D3-9E44-93A8-379934EE0714}" dt="2025-06-02T16:01:50.654" v="1" actId="7634"/>
        <pc:sldMkLst>
          <pc:docMk/>
          <pc:sldMk cId="3913219759" sldId="304"/>
        </pc:sldMkLst>
        <pc:inkChg chg="add">
          <ac:chgData name="Harry ." userId="f5881996e54514c2" providerId="LiveId" clId="{F35F9164-04D3-9E44-93A8-379934EE0714}" dt="2025-06-02T16:01:50.654" v="1" actId="7634"/>
          <ac:inkMkLst>
            <pc:docMk/>
            <pc:sldMk cId="3913219759" sldId="304"/>
            <ac:inkMk id="5" creationId="{34085BD7-7A82-C78C-7CB1-E41E89853BAE}"/>
          </ac:inkMkLst>
        </pc:inkChg>
      </pc:sldChg>
      <pc:sldChg chg="addSp">
        <pc:chgData name="Harry ." userId="f5881996e54514c2" providerId="LiveId" clId="{F35F9164-04D3-9E44-93A8-379934EE0714}" dt="2025-06-02T16:01:50.654" v="1" actId="7634"/>
        <pc:sldMkLst>
          <pc:docMk/>
          <pc:sldMk cId="2202437675" sldId="312"/>
        </pc:sldMkLst>
        <pc:inkChg chg="add">
          <ac:chgData name="Harry ." userId="f5881996e54514c2" providerId="LiveId" clId="{F35F9164-04D3-9E44-93A8-379934EE0714}" dt="2025-06-02T15:15:47.954" v="0" actId="7634"/>
          <ac:inkMkLst>
            <pc:docMk/>
            <pc:sldMk cId="2202437675" sldId="312"/>
            <ac:inkMk id="3" creationId="{213F55A3-53A0-BCF4-7F34-DBF0F2315988}"/>
          </ac:inkMkLst>
        </pc:inkChg>
        <pc:inkChg chg="add">
          <ac:chgData name="Harry ." userId="f5881996e54514c2" providerId="LiveId" clId="{F35F9164-04D3-9E44-93A8-379934EE0714}" dt="2025-06-02T16:01:50.654" v="1" actId="7634"/>
          <ac:inkMkLst>
            <pc:docMk/>
            <pc:sldMk cId="2202437675" sldId="312"/>
            <ac:inkMk id="4" creationId="{ED15DB82-323E-6B81-8B2A-3BB39D6ED9B1}"/>
          </ac:inkMkLst>
        </pc:inkChg>
      </pc:sldChg>
      <pc:sldChg chg="addSp">
        <pc:chgData name="Harry ." userId="f5881996e54514c2" providerId="LiveId" clId="{F35F9164-04D3-9E44-93A8-379934EE0714}" dt="2025-06-02T16:01:50.654" v="1" actId="7634"/>
        <pc:sldMkLst>
          <pc:docMk/>
          <pc:sldMk cId="3711019775" sldId="323"/>
        </pc:sldMkLst>
        <pc:inkChg chg="add">
          <ac:chgData name="Harry ." userId="f5881996e54514c2" providerId="LiveId" clId="{F35F9164-04D3-9E44-93A8-379934EE0714}" dt="2025-06-02T16:01:50.654" v="1" actId="7634"/>
          <ac:inkMkLst>
            <pc:docMk/>
            <pc:sldMk cId="3711019775" sldId="323"/>
            <ac:inkMk id="4" creationId="{A1478B4C-6EE4-E984-741D-65AF3917CBCA}"/>
          </ac:inkMkLst>
        </pc:inkChg>
      </pc:sldChg>
      <pc:sldChg chg="addSp">
        <pc:chgData name="Harry ." userId="f5881996e54514c2" providerId="LiveId" clId="{F35F9164-04D3-9E44-93A8-379934EE0714}" dt="2025-06-02T16:01:50.654" v="1" actId="7634"/>
        <pc:sldMkLst>
          <pc:docMk/>
          <pc:sldMk cId="1646677899" sldId="324"/>
        </pc:sldMkLst>
        <pc:inkChg chg="add">
          <ac:chgData name="Harry ." userId="f5881996e54514c2" providerId="LiveId" clId="{F35F9164-04D3-9E44-93A8-379934EE0714}" dt="2025-06-02T16:01:50.654" v="1" actId="7634"/>
          <ac:inkMkLst>
            <pc:docMk/>
            <pc:sldMk cId="1646677899" sldId="324"/>
            <ac:inkMk id="4" creationId="{F016CFA1-CCC4-9630-5CA7-0FF222ACB57E}"/>
          </ac:inkMkLst>
        </pc:inkChg>
      </pc:sldChg>
      <pc:sldChg chg="addSp">
        <pc:chgData name="Harry ." userId="f5881996e54514c2" providerId="LiveId" clId="{F35F9164-04D3-9E44-93A8-379934EE0714}" dt="2025-06-02T16:01:50.654" v="1" actId="7634"/>
        <pc:sldMkLst>
          <pc:docMk/>
          <pc:sldMk cId="1741666467" sldId="325"/>
        </pc:sldMkLst>
        <pc:inkChg chg="add">
          <ac:chgData name="Harry ." userId="f5881996e54514c2" providerId="LiveId" clId="{F35F9164-04D3-9E44-93A8-379934EE0714}" dt="2025-06-02T16:01:50.654" v="1" actId="7634"/>
          <ac:inkMkLst>
            <pc:docMk/>
            <pc:sldMk cId="1741666467" sldId="325"/>
            <ac:inkMk id="4" creationId="{8EABE655-521A-408D-77AF-0EAA19B97661}"/>
          </ac:inkMkLst>
        </pc:inkChg>
      </pc:sldChg>
      <pc:sldChg chg="addSp">
        <pc:chgData name="Harry ." userId="f5881996e54514c2" providerId="LiveId" clId="{F35F9164-04D3-9E44-93A8-379934EE0714}" dt="2025-06-02T16:01:50.654" v="1" actId="7634"/>
        <pc:sldMkLst>
          <pc:docMk/>
          <pc:sldMk cId="765287051" sldId="326"/>
        </pc:sldMkLst>
        <pc:inkChg chg="add">
          <ac:chgData name="Harry ." userId="f5881996e54514c2" providerId="LiveId" clId="{F35F9164-04D3-9E44-93A8-379934EE0714}" dt="2025-06-02T16:01:50.654" v="1" actId="7634"/>
          <ac:inkMkLst>
            <pc:docMk/>
            <pc:sldMk cId="765287051" sldId="326"/>
            <ac:inkMk id="2" creationId="{9BC808F8-10A4-D986-2951-B3193375D16D}"/>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29445 7265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29502 7165 8015,'-6'-14'0,"0"0"-134,-4-1 1,-2 3-122,2 2 1,2-1-284,-1 7 248,-1-8 92,2 11 184,-4-5-163,10 6 177,-4 0 0,12-7 0,2-1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2508 8926 8370,'0'-18'-271,"0"0"1,-1 0 283,-4 4 0,2 2 307,-6 3 273,6-3-583,-9 11 1,9-5 14,-6 6 1,5 0 78,-5 0 125,6 0-247,-9 0 0,9 6 51,-6 3 1,6 4 70,-2 5 0,4 5-88,1 8 0,1 4 38,4 5 1,-2 5-123,6 0 0,-5 0 94,5-5 1,-1 1-7,1-1 1,3-7 170,-3-6 0,4-6-137,5-7 1,3-10 98,6-8 0,10-13-94,4-19 1,14-9-18,-26 15 0,1-3 0,5-1 0,2-2-292,3-6 1,1-1 0,1-1 0,1 1 285,2-2 0,0 0 0,1-1 0,-1 2-316,-2 3 0,0 1 0,1-2 0,2 2 302,-4 3 1,1 2 0,-1-1 0,0 1-24,-4 3 0,0 1 0,-1 4 0,-2 0-120,-3 4 1,-1 1 0,25-15 95,-7 1 0,-7 8 64,-2 1 1,-7 6-316,-10 7 1,-8 7 884,-6 2-1094,-6 4 0,-2 2 709,-5 4 1,-7 2-746,2 7 1,-1 1 630,1 3 1,-9 3 0,3 6 0</inkml:trace>
  <inkml:trace contextRef="#ctx0" brushRef="#br0">2531 10406 8185,'-14'-6'-101,"0"-3"0,0 1 206,-1-2 0,1 7 151,0-2 156,6 4-427,2 1 103,6 0 25,0 6 0,0 2 66,0 6 1,1 2-27,4 3 0,3-2-83,6 7 0,0-5 63,1 5 1,0-2-127,4 1 1,-1 3 118,5-7 1,-4 0 16,5-5 1,4-1-26,6-4 1,7-4 74,1-10 1,9-11-101,11-12 0,-27 8 0,1-3-322,3-4 0,2-3 1,4-1-1,2-3 263,2-3 1,1-1 0,3-2 0,0-1-46,4-4 0,0 0 0,1 2 0,-1 1-10,-2-1 0,-1 0 1,0 5-1,-2 1 44,-9 5 0,-1 2 0,-1 2 0,-1 1-49,26-16 1,-4 8 82,-10 7 0,-11 11-212,-12 7 0,-7 7-463,-8-2-534,-6 4 296,-2 1 1,-7 1 326,-4 4 1,-3 1 828,-6 4 1,-1 9 0,1-4-1</inkml:trace>
  <inkml:trace contextRef="#ctx0" brushRef="#br0">2446 11899 8255,'0'-14'0,"0"0"0,0-1 0,0 1-47,0 0 0,0 5 45,0-1 1,0 5-40,0-4 0,5 4 50,-1-4 0,3 6 138,-3-2 1,0 2-127,5-2 1,-4 3 144,4-2-203,-6 2 0,8 8 66,-6 4 1,2 2 14,-3 3 0,-2-1-12,3 0 1,1 2 42,-1 3 0,-1-3-18,-4 3 0,5-4 68,0 0-96,0-1 0,-1 0 57,1 0 1,6-6-2,-1-3 1,4-5-45,5-5 1,11-11-12,12-12 1,15-15 32,-22 16 0,1-3 0,6-2 0,2-2-383,5-6 0,1-1 0,7-1 0,2-1 394,2-4 0,1-1 1,0 4-1,-1 2-38,-4 1 1,0 1-1,-3 3 1,-1 1 63,0 0 1,-2 1 0,-4 3 0,-2 1-55,-4 4 1,-1 2 0,-5 3 0,-1 1-17,18-12 0,-11 9-118,-12 5-512,-7 4 8,-14 7 0,-5 1 271,-12 7 1,-3 2-145,-11 3 0,-1-2 779,-4 6 0,-1 1-1081,1 4 767,-1 0 0,1 7 0,-1 1 0</inkml:trace>
  <inkml:trace contextRef="#ctx0" brushRef="#br0">2375 13506 8134,'-10'0'-451,"1"0"0,4-5-153,-4 0 359,5-6 0,-7 8 871,7-7-125,-1 7-379,5-3 71,0 6 1,-2-2 11,-2-2 190,2 2-157,-4-4-103,-1 12 1,6 2-28,-4 6 1,-1 2-151,1 3 1,0-2 112,5 7 0,0 0-14,0 4 1,0 1 1,0-1 0,2 0 5,3 1 1,-2-7 88,6-3 1,2-10-88,8-4 1,3-5 152,7-5 0,6-9-166,2-10 1,16-15-15,3-8 1,-20 19 0,1-1-268,1-4 1,0-1 0,3 2 0,0-2 265,2-3 0,-1-2 0,3 0 0,0 1-23,0 0 0,1 0 1,1 2-1,2 1 26,-1 1 1,-1 2 0,-4 2 0,-1 0-15,-1-2 0,-1 2 0,-3 4 1,0 1-72,-1 4 0,-1 0 0,25-20-10,-3 8 0,-16-1 109,-3 6 1,-8 7-180,-7 7-330,-2 0-606,-7 12-832,-6-4 2011,-2 6-119,-6 0 0,13 0 0,3 0 0</inkml:trace>
  <inkml:trace contextRef="#ctx0" brushRef="#br0">4735 13591 8225,'-14'0'0,"4"0"-70,1 0 1,4 0-189,-4 0 333,5 6 0,-2-3 58,6 7 1,6-5-56,4 4 1,9-6 58,5 2 0,4-3 12,5-2 1,-1 0-7,6 0 1,4 0 5,6 0 0,5-2-12,0-3 1,5-4-248,8-10 0,-4 1 261,9-5 0,-3-1 9,3-4 1,-5 4 32,1 0 0,-9 2-49,-1-2 1,-13 5-174,-11 10 1,-9-2 188,-5 6-342,-9 0 216,-4 5 0,-8 0-617,-2 0 1,0 5-1,-5 0 1,1 1 11,-1-1 1,-4-3-733,3 2 1303,4-2 0,-6-2 0,4 0 0</inkml:trace>
  <inkml:trace contextRef="#ctx0" brushRef="#br0">8815 13634 8225,'-7'-15'0,"-6"6"-410,3-1 372,-2 1-35,4 1-155,-5-5 286,12 12 0,-4-4 106,10 10 1,-1-2-44,11 6 0,-4 1 4,8 4 0,4 0 7,6 1 0,6-3-70,7-2 0,2 1 9,4-7 1,9 1-13,9-5 0,-25 0 0,2-1-237,4-1 0,1-1 0,3-1 0,2-2 272,3-2 0,2-3 1,3-1-1,1-2 28,4-2 1,0-2 0,-4-1 0,0 1-363,2 1 0,0 0 0,-5-1 1,-1-2 395,-4 4 0,1-1 1,-2 0-1,-1 1-42,-1 1 0,-2 2 0,-6 1 0,-1 2-21,34-9 1,-16 4-22,-13 6 1,-10 3-315,-9 6-61,-6 0 0,-14 1-56,-3 4 1,-10-2-433,-4 7 0,-9-1 1118,-1 5 0,-6 0 0,3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brush xml:id="br1">
      <inkml:brushProperty name="width" value="0.05292" units="cm"/>
      <inkml:brushProperty name="height" value="0.05292" units="cm"/>
      <inkml:brushProperty name="color" value="#FF0000"/>
    </inkml:brush>
  </inkml:definitions>
  <inkml:trace contextRef="#ctx0" brushRef="#br0">10678 7734 6154,'-8'0'-82,"2"0"41,6 0 305,-7 0-212,6 0 9,-5 0 4,-1 0 0,6 6-26,-6-4 1,6 4 37,-4-6-129,3 0 117,-4 0 72,6 0 39,0 0-115,0 6 8,0-4-21,6 4 0,2-6-7,7 0 0,-1 0-9,0 0 0,0 0 7,0 0 0,5 0-48,0 0 1,0 0 38,-5 0 1,7 0-12,3 0 1,-2 0 19,2 0 0,-6 0 1,6 0 1,0 0-44,4 0 0,-4 0 28,0 0 1,-1 0-24,6 0 1,-1 0 22,1 0 1,-1-1 45,1-4 0,-3 3-39,-2-2 1,5-3 1,-1 2 1,-4-1-65,4 1 0,-3 4 57,4-4 1,-2 2-31,-4-2 0,4 4 28,-3-4 0,-4 3-43,-1 2 1,2 0 26,-2 0 0,5 0 36,-5 0 1,1 0-48,-1 0 1,-2 0 1,7 0 0,-5 0 0,5 0 0,-5 0 2,4 0 0,-4 0-51,5 0 1,-2 0 51,2 0 1,1 0-19,-6 0 0,6 0 6,-1 0 1,-2 0 8,2 0 0,-5 0-1,5 0 1,-2 0 2,1 0 1,4 0-2,-3 0 0,-2 0 2,2 0 1,-1 0 4,6 0 0,-2 0-8,-4 0 0,4 0 15,-3 0 1,4 0-14,6 0 1,-4-1 70,3-4 1,-3 3-89,-2-2 1,2 2 0,3 2 0,-3 0 18,4 0 0,-4 0 0,-2 0 1,1 0-92,-1 0 0,0 0 84,1 0 1,-1 0 61,1 0 0,1 0-67,3 0 0,-5 0 113,1 0 1,-1 0-56,-4 0 1,3 0-31,1 0 1,-4 0-11,0 0 1,-1 0 13,6 0 0,-1 0-99,1 0 0,-6 0 95,1 0 0,0 0-57,4 0 0,-1 0 33,-3 0 0,3 0-28,-4 0 1,4 0 22,2 0 1,-1 0 8,0 0 1,-1 0-1,-3 0 1,1 0-5,-6 0 0,6 0 13,-1 0 0,-2 0-9,2 0 1,-7 0-17,2 0 1,2 0 12,-2 0 1,6 0-25,-1 0 1,-2 0 0,2 0 0,-2 0-4,1 0 0,3 0 19,-7 0 0,6 0-4,-1 0 1,-2 0-7,1 0 0,1 0 4,5 0 0,-6 2 35,1 2 1,0-2-32,4 3 0,-4-4 50,-1-1 0,0 0-51,0 0 0,4 0 1,-3 0 0,-2 0 32,2 0 1,-1 0 2,6 0 0,-1 0-41,1 0 0,-1 0 18,0 0 1,-4 0 13,0 0 1,3 0-17,1 0 0,4 0 113,-9 0 1,3 0-83,-3 0 1,4 0 7,-3 0 0,-3 0 7,-3 0 1,3 0 3,-2 0 0,5 0-43,-5 0 0,1 0 31,-1 0 1,-3 0-30,3 0 1,-2 0 17,2 0 1,-3 0-47,3 0 0,-3 0 25,-2 0 0,7 0-1,2 0 0,-2 0 34,-2 0 1,1 0 3,-1 0 1,2 0 80,-2 0 1,-4 0-97,4 0 1,-3 0 57,-2 0 0,1 0-43,-1 0 0,-5 0 44,1 0-21,-1 0-9,6 0-6,-8 0-31,0 0 105,-7 0-568,0 0 0,0-6 0,0-2 1</inkml:trace>
  <inkml:trace contextRef="#ctx0" brushRef="#br0">19507 7805 7796,'10'-2'-1805,"-1"-3"2384,-6 4 63,4-12-782,-1 12 0,-4-7-104,2 3 222,-2 3-4,-2-4 104,0 6-189,0 0 161,-6 0-15,4 0 0,-9 2-18,6 2 1,0 0 47,5 5 46,-6-6-50,5 10 1,-7-7 11,3 4 1,3-2 17,-2-4 108,2-2 1,4 4-96,2-6 1,-1 0-17,7 0 1,1 0-7,8 0 1,-2-6-121,7-4 0,0-2 62,4-2 0,7-1 21,3 1 1,-2-5-10,2 0 0,0-4-2,5 4 1,-2 0-47,-3 4 0,-5 1 40,-10 0 1,0 5-331,-4-1 123,-10 7-187,4-3-36,-13 6-58,0 0 146,-7 6 1,1-3 313,-3 7 0,-4-7 0,5 3 0</inkml:trace>
  <inkml:trace contextRef="#ctx0" brushRef="#br0">23829 7748 7800,'-8'0'-1658,"2"0"1333,6 0 335,-6 0 244,4 0-216,-4 0 193,6 0-166,0-6 54,0 4 7,-6-4 0,4 6-125,-4 0 102,6 0 21,0 0-26,6 0-22,-4 0-13,4 0-19,0 6 1,-3-4 48,7 2-93,-7 4 0,5-1 41,-3 2 1,-4-1-92,4-3 103,3-4-91,-7 12 1,11-10 54,-8 7 0,3-7-30,-3 1 0,-2 0-8,3 0 1,3-2 28,-1 4-6,8-6 0,-1 0 1,0 0 0,0 0-1,1 0 1,-1 0-6,0 0 0,0 0-2,0 0 0,2 0-1,3 0 0,-1-4 0,5-1 1,-4 0-3,5 5 1,-5-5 5,5 1 0,-5-1-2,4 5 0,-1-2 65,2-3 1,3 4-61,-3-4 1,-2 4 91,1 1 1,1 0-80,5 0 1,-1 0 23,0 0 1,1 0 3,-1 0 1,1 0-1,-1 0 1,1 0-54,-1 0 0,0 0 45,1 0 0,4 0-33,0 0 1,-1 0 18,-8 0 0,2 0-25,-2 0 1,3 0 14,1 0 0,1 0 5,-1 0 0,-4 0-15,0 0 0,-1 0-2,6 0 1,-1 0-12,1 0 0,-3 0 25,-2 0 1,6 1-25,-6 4 0,6-4 13,-6 4 1,2-3-5,3-2 0,-1 1-2,1 4 1,-6-3 4,1 2 0,0-2 0,4-2 0,1 0 0,-1 0 0,1 5 0,-1 0 0,-4-1 0,-1-4 0,1 0 1,5 0 1,-6 0-2,1 0 1,-5 0 47,5 0 0,-2 0-44,1 0 0,3 0 59,-7 0 0,4 5-50,-4 0 1,7-1-1,-3-4 0,3 0-26,-3 0 0,4 2 30,-3 3 1,3-4-39,1 4 0,1-3 29,-1-2 0,4 4-7,-4 1 0,8 0-3,-7-5 1,2 0 57,-2 0 0,-1 0-25,1 0 1,-1 5 6,1-1 0,-3 1 45,-2-5 0,3 0-55,-3 0 1,-4 0 0,-1 0 1,-1 0 2,0 0 0,-2 0-30,3 0 1,2 0 26,-2 0 1,0 0-76,-5 0 0,0 0 36,0 0 1,5 0-3,0 0 1,0 0-11,-5 0 0,5 0 20,0 0 0,5 0-32,-5 0 1,2 0 30,-3 0 1,0 0-2,6 0 0,-5 5 0,4 0 1,-5-1 30,1-4 0,1 2 3,-1 3 0,5-4 5,-5 4 1,1-3 71,-1-2 1,-3 0-88,3 0 1,1 0 94,-1 0 1,2 0-80,-2 0 1,-3 0 48,3 0 1,-2 0-35,2 0 0,-3-5 5,3 0 0,-3 0-34,-2 5-15,0 0-51,0 0 1,-1-1 110,-4-4-90,4 3 49,-11-4-46,4 6 0,-5 0 60,4 0 0,-3-1 52,2-4 33,-2 3 18,-2-4-52,0 6 1,2-5-8,2 0-31,-2 1 0,4 2 58,-6-3-108,0 4 0,2-6 88,3 7-99,-4-6 59,6 5-34,-1-12 0,-3 10-57,6-7 0,-4 6 63,5-6 1,-7 5-34,2-4 0,1 4 28,-1-4 0,4 4-52,-4-5 1,1 6 27,-1-6 1,-3 5-5,2-4 0,3 4-39,-3-4 0,3 1-104,-3-2 0,-2 3-266,3 2 0,-2 3-90,2-3 98,-4-2 1,5 3 67,-6-5 1,-1 6-724,-4-2 1066,4 3 0,-18-4 0,3-2 0</inkml:trace>
  <inkml:trace contextRef="#ctx0" brushRef="#br0">5815 9070 7880,'0'8'-767,"0"0"538,0-3-70,0-4 92,0 6 186,0-7 295,0 0-250,7 0 1,-4 0-26,6 0 1,-4 0 33,5 0 1,-6-5 0,6 0 1,-1 0 29,6 5-33,-1 0 0,5-4 40,0-1 0,0 0-45,-5 5 1,2-5-28,3 1 0,-4-1 37,4 5 1,4-5-76,0 0 0,-1-1 35,2 1 1,-5 4-5,5-4 1,-2 3-1,1 2 1,3-4-8,-7-1 1,4 0-20,-4 5 0,7 0 28,-3 0 0,-2 0-22,-2 0 1,1 0 20,-1 0 0,5 0-4,-5 0 1,0 0 0,-5 0 1,5 0-9,0 0 1,2 2 17,-2 3 0,-4-4 3,4 4 0,-3-4-2,-2-1 0,5 0 3,0 0 1,5 5 13,-5 0 1,1 0-19,-1-5 1,-1 0 3,5 0 0,-4 4-3,5 1 0,-2 0 1,2-5 0,3 0 9,-4 0 0,3 0 1,-3 0 0,4 0 27,-3 0 1,3 0-33,1 0 0,-4 0-12,0 0 0,-1 0 15,6 0 0,-1 0-19,1 0 0,-1 0 17,1 0 1,-1 0-12,0 0 1,1 0-2,-1 0 1,1 0-4,-1 0 0,5 0 3,1 0 0,3 5 2,-3-1 0,0 1 2,0-5 0,-3 0 0,7 0 0,-2 0 21,2 0 1,-1 0-21,-4 0 1,-2 0 36,7 0 0,-1 0-31,1 0 1,-2 0 1,-3 0 1,-1 0-59,6 0 0,-7 0 56,2 0 0,2 0-41,-2 0 0,2 0 33,-2 0 1,-3 0-6,3 0 0,2 0-4,-2 0 0,7 0 5,-2 0 1,1 0-4,-1 0 0,3-2 2,-3-2 1,0 2 8,5-3 1,-9 4 2,9 1 0,-8-5 1,3 0 0,-5 1-8,5 4 0,-5 0 4,5 0 0,-6 0-4,1 0 0,1 0 2,0 0 1,4 0-1,-5 0 1,0 0-2,-5 0 0,6 0 0,-1 0 0,5 0 0,-5 0 0,2 0-1,-2 0 1,-2 0 0,7 0 0,-6 0 0,1 0 0,2 0 0,-2 0 0,2 0-14,-2 0 0,2 0 13,3 0 0,-2 0 0,-3 0 0,-1 0 8,6 0 1,-7 0 1,2 0 0,2 0-8,-2 0 1,2 0-1,-2 0 0,-3 0-1,3 0 1,2 0 1,-2 0 1,2 0 40,-2 0 0,-3 0-32,3 0 0,-3 0 3,-1 0 0,1 0-13,3 0 0,2 0-1,3 0 0,-2 0-9,-3 0 0,-1 0 16,6 0 0,-5 0-10,5 0 0,-5 0 5,5 0 0,-5 0-14,5 0 0,0 0 6,5 0 1,-6 0-2,1 0 0,0 0 6,5 0 1,-5 0-1,0 0 0,-2 0 2,2 0 0,3 0-3,-3 0 1,2 0 1,-3 0 0,5 0-2,-5 0 1,3 0 3,-2 0 1,3 0-14,-3 0 1,-2 0-1,2 0 1,-2 4 11,2 1 1,-1 0-2,-4-5 0,-3 0 12,3 0 0,2 5-14,-2-1 0,0 1 3,-4-5 0,1 5-2,3 0 0,-3-1 4,3-4 1,-1 0 4,1 0 0,-3 0 2,3 0 1,-3 0-1,-2 0 0,-1 0 0,-3 0 0,3 0-14,-4 0 1,4 0 7,2 0 1,-6 0-6,1 0 1,-5 0 5,5 0 1,-5 0-15,4 0 0,-5 0-10,1 0 1,1 0-4,-1 0 1,5 0 2,-5 0 1,5-1-4,-5-4 0,0 3 21,-5-2 0,5 2-9,0 2 0,4 0 10,-4 0 0,2 0-12,-2 0 1,-3 0 26,3 0 0,1 0-13,-1 0 1,5 0 3,-5 0 1,1 0 7,-1 0 0,-3 0 0,3 0 0,-2 0-1,2 0 0,-1 0-10,5 0 1,-5 0 88,1 0 1,1 0-81,-1 0 1,5 0 2,-5 0 1,5 0 16,-5 0 0,1 0 7,-1 0 0,-2 0-20,7 0 0,-5 0-1,5 0 1,-5 0-10,4 0 0,0-2 13,0-2 1,2 2-39,-6-3 1,5 4 30,-5 1 0,6 0-115,-1 0 1,-2 0 76,2 0 1,0 0 29,4 0 1,-4 0 18,-1 0 0,1 0 2,5 0 0,-6 0 27,1 0 1,0 0-54,4 0 1,0 0 12,1 0 0,-5 0 5,-1 0 0,1 0-19,4 0 1,-4 0 28,0 0 0,-5 0-5,4 0 0,0 0-11,0 0 1,3 0-1,-7 0 0,6 0-17,-1 0 1,-2 0 16,1 0 1,-1 0-33,2 0 1,5 0 30,-1 0 0,-4 0-34,4 0 0,-3 0 17,4 0 0,1-2-4,3-2 0,-3 2-12,3-3 0,-3 4-2,-1 1 1,4-2-9,0-3 1,5 4 22,-5-4 1,2 3 7,-2 2 0,-1-4-12,6-1 0,-2 0 21,2 5 0,1-5-6,-6 1 0,7-3 3,-2 3 0,-2 2 27,2-3 0,-5 2-30,5-2 0,-5 4 3,5-4 1,-1 4-1,1 1 0,-2-2-30,-3-3 0,-1 4 27,6-4 1,-7 3-48,2 2 1,-1 0 40,1 0 0,-3 0-3,3 0 0,-3 0 8,-1 0 1,-1 0-11,1 0 1,-1 0 22,0 0 0,-1 0-18,-3 0 1,3 0 53,-3 0 0,-2 0-44,1 0 0,-4 0 107,5 0 0,-7 0-88,2 0 1,-1 0 6,1 0 1,-3 0 3,2 0 0,-2 0 7,-1 0 0,-1 0-78,0 0 0,-5 0 61,1 0 1,-1 0-48,6 0 1,-1 0 34,0 0 1,-4 0-25,-1 0 66,0 0 0,6 0 4,-1 0 0,-5 0-6,1 0 0,-5 0 82,4 0 25,1 0 1,-1 0-55,1 0-37,-7 0 61,9 0-484,-10 0-356,4 0 114,-6 0 1,-1 0 236,-4 0 356,-3 0 0,-6 0 0,0 0 0</inkml:trace>
  <inkml:trace contextRef="#ctx0" brushRef="#br0">16365 9198 7880,'10'5'-1744,"-1"0"2019,-6-1 782,3-4-792,1 0-58,-6 7 1,6-4-325,-7 6 0,1-6 79,4 2 1,-3-2 64,2 2 252,-2-3 211,-2 4-389,6-6 0,2 0-9,6 0 1,5-2-9,0-2 1,11-4 52,-1-7 0,13-3-1,1-1 1,9-5-16,0 5 0,4-6-170,0 1 0,1-1 112,0 1 1,-6 2-90,-4 3 1,-9 5 5,-5-1 1,-4 3-419,-6 7 110,-2 0 229,-13 5-639,-2 0 211,-6 0-187,0 7 233,-6 1 0,3 1 481,-7 1 0,5-7 0,-4 1 0,-1 4 0,-4 0 0</inkml:trace>
  <inkml:trace contextRef="#ctx0" brushRef="#br1">2090 7705 7841,'5'-14'0,"0"0"0,0 0-111,-5-1 1,0 1 143,0 0 1,0 5 8,0-1 1,0 5 175,0-4-184,0-1 157,0 2 6,0 2-104,0 6 0,0 8 35,0 6 1,1 2-107,4 8 1,-3-2 70,2 2 0,-1 1-73,2-6 0,-2 4 134,7-4 0,1-1 82,8-9 0,3-2-80,6-7 0,10-5 25,10-9 0,12-12-143,-21 4 1,2-3 0,6-6-1,1-1-430,8-5 0,2-2 0,2-5 0,1 0 386,-17 12 0,1 1 1,-1-1-1,0 0 0,1-1 1,-1 1 32,0 0 0,1 1 0,-1 0 0,16-12 1,0 2-247,-7 5 0,-2 1 1,-3 2-1,-1 1 193,-2 3 1,0 1 0,-8 6 0,-2 2-171,27-14 1,-18 8-108,-15 11 8,-14 4 1,-10 11-762,-10 0 0,-13 0 1056,-11 0 0,-3-6 0,4-2 0</inkml:trace>
  <inkml:trace contextRef="#ctx0" brushRef="#br1">2090 10392 7841,'-7'0'-37,"0"-6"0,7 3 564,0-7-328,0 7 1,0-5 49,0 3 144,0 4-228,0-5 186,0 6-257,0 0 1,5 6 8,0 3 0,4 4-135,-4 1 1,4 2 40,-4 3 1,6-2 86,-1 7 1,-2-5-18,1 5 1,1-7 17,4 2 0,5-3 128,0-2 1,6-6-83,-1-3 0,4-10 83,5-5 0,10-15-38,9-8 0,10-13-106,-30 20 1,2 0-1,3-2 1,2-1-314,1-1 1,0-1 0,2-1 0,0-1 243,1-3 0,-1 1 0,0 4 1,0 2-51,-2 0 1,1 1 0,-2 4-1,-1 2 25,-2 0 1,-1 1-1,28-13-396,-6 10 1,-14 3 182,-15 7 1,-10 6-640,-9 4 288,-6 2 0,-3 4-361,-9 2 0,-4 3 307,-1 2 0,-5 4 842,0-4 0,0 4 0,5 1 0</inkml:trace>
  <inkml:trace contextRef="#ctx0" brushRef="#br1">13962 10577 6196,'8'0'794,"-2"0"-843,1 0 201,-6-6-67,6 4 64,-1-4-275,-4 6 107,10 0-37,-10 0 25,10 0 0,-8 0 50,5 0 0,-4 0 11,4 0 0,-4 0-18,5 0 1,-6 1 20,6 4-21,-1-3 1,5 9 7,1-7 1,0 3-4,4-2 1,-3-4 0,3 4 1,2-2-41,-2 2 0,6-4 38,-1 4 0,-1-2-22,6 2 0,-4-3 12,8 2 1,2-2-52,-2-2 1,7 0 44,-2 0 0,3 0-19,1 0 0,-1 1 10,-3 4 0,5-3-2,0 3 0,-2-4 10,1-1 1,1 0-1,-5 0 0,5 2 24,4 2 1,-3-2-27,4 3 1,-4-4 60,-2-1 0,3 0-50,2 0 0,-3 0 16,4 0 1,1 0-23,-2 0 0,7 0 1,-2 0 1,-2 0-45,3 0 0,-8 0-7,3 0 0,-2 0 1,1 0 1,-1 5 33,6 0 1,-6 0 5,1-5 0,-1 1-13,1 4 0,-2-4 35,2 4 0,-3-3 7,-1-2 1,-1 4 7,1 1 0,0 0 19,-1-5 0,6 0 13,-1 0 1,2 0-22,-1 0 0,1 0-18,3 0 0,-2 0-16,-2 0 1,-4 0 21,3 0 0,-2-2-76,-3-2 0,1 2 33,-1-3 0,6 4-10,-1 1 0,1 0 9,-6 0 1,1 0-8,0 0 0,-1-2 16,1-3 0,-5 4-5,0-4 1,-2 2 18,2-2 0,3 4-14,-3-4 0,-2 2 60,2-2 1,-5 3-22,5-2 0,-1-3 7,1 3 0,-4-1-7,-5 5 0,1-5 5,3 0 1,-3-1-11,3 1 1,-3 4-4,-1-4 0,4-1 26,0 1 1,5-1-25,-5 1 1,0 3 66,-4-2 1,1-3-4,3 3 1,-3-6 6,3 5 1,-3 1-28,-2 4 0,1-5 14,-1 0 1,-1 0-14,-3 5 0,1 0-1,-6 0 1,0 0 185,-5 0-185,1 0 1,-1 0 43,0 0 0,0 2-90,0 3 0,1-4-15,-1 4 1,-2-2 15,-2 2 1,3-4-3,-4 4 1,4 2-370,1-3 1,-5 3 343,1-3 0,-7 4 0,3 6 0</inkml:trace>
  <inkml:trace contextRef="#ctx0" brushRef="#br1">12640 12141 8071,'-6'-8'-1083,"4"-5"1472,-4 12-110,6-12-85,0 11-60,0-4 0,5 8-55,-1 2 1,1 0 139,-5 5 0,5 1-86,-1 4 1,6 0 3,-5 0 0,4 0-24,-4 1 0,4-1 48,-4 0 1,6-4 42,-1-1 0,7-6 9,2 2 1,8-3-152,1-2 1,9-8 85,10-7 0,10-11-134,9-12 0,-31 17 0,0-1-162,0-1 1,1-1 0,0-1 0,1 1 104,1-2 1,-1 0 0,-3-1 0,0 0-26,2 3 0,-1 0 0,25-17-206,-3 8 0,-6 5 131,-9 4 1,-10 8-481,-3 7-791,-11 6 1017,-3 3 1,-9 9-124,-6 10 1,-6-3 701,-4 3 1,-9 3-1,-3 0 1</inkml:trace>
  <inkml:trace contextRef="#ctx0" brushRef="#br1">16109 12070 8195,'0'8'-2000,"0"0"2233,0-4 22,0-2-226,0 4 147,0-6 76,0 0-182,6 0 1,-2 0 65,5 0-73,-6 0-19,10 0 0,-10 0-86,7 0 1,-6 2 95,6 2 0,-6-2-65,6 3 0,-5-4 46,4-1 0,-4 0 15,4 0 1,-4 0-8,5 0 0,-6 0 6,6 0 1,-1 0 4,6 0 1,-6 0 0,0 0 1,1 0-58,4 0 0,0 0 99,1 0-154,-1 0 1,0 0 86,0 0 0,0 0-47,1 0 0,4 0 1,0 0 0,0 0-4,-5 0 0,0 0 7,0 0 1,7 0 2,2 0 1,0 0 4,0 0 1,-4 0 3,5 0 1,0 0 0,4 0 0,-4 0 0,-1 0 0,1 0 0,5 0 0,-1-1 0,0-4 0,1 3 0,-1-2 0,1 2 0,-1 2 0,1-1 0,-1-4 0,1 3 50,-1-2 0,-4-3-46,-1 2 1,1-1 60,4 1 0,-1 4-52,-3-4 0,3 2-6,-3-2 1,1 4-5,-1-4 0,2 3-4,-2 2 1,-2 0-5,2 0 1,-2 0-10,2 0 0,-2 0-34,-3 0 1,1 0 44,4 0 0,1 0-4,-6 0 1,5 0-2,-5 0 0,1 0 42,-1 0 0,-3 0-15,3 0 0,2 0 5,-2 0 0,1 0-19,-1 0 0,-1 0 2,5 0 0,-5 0-20,1 0 0,1 0 22,-1 0 0,5 0-13,-5 0 1,4 0 6,-4 0 0,2 0-17,-2 0 0,1 0-7,4 0 1,1 0-3,-6 0 1,7 0 16,-3 0 1,3 0-2,-3 0 1,4 0 10,-3 0 1,3 0-12,1 0 0,-4 0-13,0 0 0,-1 0 12,6 0 0,-6 0-9,1 0 1,0 0-3,4 0 1,-4 0-2,0 0 1,-5 0 17,4 0 0,-1 0 2,2 0 0,1 0 50,-6 0 1,7 0-57,-3 0 1,-1 0 37,2 0 1,-5 0-31,5 0 0,-5 0 29,4 0 1,-5 0-20,1 0 0,1 0-4,-1 0 1,5 0 11,-5 0 0,5 0-10,-6 0 1,3 0-2,-2 0 0,-2 0-1,7 0 1,-5 0-11,5 0 1,-7 0 0,2 0 0,3 0-1,2 0 1,-2 0-1,2 0 1,-5 0-3,4 0 1,-4 0-5,5 0 0,-5 0 8,5 0 1,-5 0-5,4 0 0,1 0 3,4 0 1,-4 0 9,0 0 0,-5 0 45,4 0 0,1-1 5,5-4 1,-3 3-44,-2-2 1,3 2 9,-3 2 1,3 0-44,1 0 1,0 0 35,1 0 1,-1 0-54,1 0 0,-1-5 48,1 1 0,-6-1-36,1 5 1,0 0 14,4 0 1,5 0-10,0 0 0,1 0 11,-6 0 0,1 0 3,-1 0 0,5 0-18,0 0 1,0 0 14,-4 0 1,1 0 3,3 0 1,-1 0-3,6 0 1,-7 0-4,2 0 1,-3 0-5,-1 0 0,4-5-3,0 0 0,0 1 13,-4 4 1,4 0 1,0 0 1,5-2 6,-5-3 0,0 4-11,-4-4 0,4 3 5,0 2 0,5-1-1,-5-4 0,0 4 1,-4-4 1,4 2 3,0-2 0,2 3 15,-2-2 0,-3 2-30,3 2 1,-3 0 2,-1 0 1,-1 0-25,1 0 1,-1 0-4,1 0 0,4 0 27,0 0 0,0-2-3,-5-2 1,1 2 26,-1-3 0,-1 4-31,-3 1 1,6 0 93,-6 0 1,6 0-10,-7 0 0,-1-5 15,2 0 1,3 1-73,1 4 1,4 0 15,-8 0 1,3-2 61,1-3 0,0 4-51,1-4 1,-1 3-8,1 2 0,-1 0 16,1 0 0,-1-4-7,1-1 1,-6 0 12,1 5 1,-5 0 9,5 0 1,-5 0-21,4 0 1,-5 0 6,1 0 0,-4 0-35,0 0 28,-1 0 0,0 0 49,0 0 1,-4 0-26,-1 0 0,-4 0 72,4 0-10,-5 0-61,8 0 0,-9 0-121,7 0 1,-5 0 162,4 0-125,-6 0 1,5 0 93,-3 0-265,-4 0 135,12 0-28,-11 0 21,4 0-10,0 0-197,-4 0 220,4 0-830,-6 0 308,0 0-724,0-6 470,0 4 816,0-4 0,-6 6 0,-2 0 0</inkml:trace>
  <inkml:trace contextRef="#ctx0" brushRef="#br1">1948 11956 8159,'0'-9'-27,"0"-1"234,0 7-275,0-10 16,0 12 250,-6-6-42,4 7-100,-4 0 0,4 0 128,-2 0-150,2 0 1,-4 7-10,6 2 0,0-1 64,0 2 1,0 4-150,0 5 1,0 4 78,0-4 1,0 5-46,0-5 0,0 5 109,0-5 0,6-2 0,4-7 0,-1 1 215,5-7 1,5 1-95,14-5 1,13-19-80,16-9 1,-26 6 0,2-2-367,8-4 1,3-1 0,4-5 0,1-2 201,7-3 0,2-2 0,0-1 0,2 0-343,1-1 0,0 1 0,-4 3 1,-1 0 319,1 3 0,0 1 0,-6 3 0,0 1 20,-6 4 1,-1 2-1,-3 3 1,-2 1-255,27-12 1,-10 5 211,-5 4 0,-15 0-241,-3 10-550,-12-3 1288,-12 15-831,-8-4 1,-12 6 977,-4 0 1,-2 2-1300,-2 2 834,-1-2 1,-5 11 0,-2-6 0</inkml:trace>
  <inkml:trace contextRef="#ctx0" brushRef="#br1">15896 13634 6554,'0'-8'1144,"0"1"-1095,-6 1 56,4 4 0,-6-4-139,3 6-50,4 0 177,-6 0 235,7 0-123,0 0-110,7 0 1,-4 0 2,6 0 1,2 0 2,8 0 1,4 0-9,5 0 1,7 0 10,3 0 0,6 0-74,8 0 0,2 0 63,12 0 0,2-1-377,8-4 1,-2 3 258,-34 0 1,1-1-1,33 0 16,2-1 1,-8 2 47,-2-3 0,-6 4-9,2 1 1,-6-2 90,-3-3 0,-4 4-44,-7-4 0,1-3 126,0-1 1,-7 1-81,-3-2 1,2 6-64,-2-6 1,0 5-15,-4-4 1,-1 6 239,0-2 1,-4 3-296,0 2 0,-7 0-187,2 0 0,-3 0-444,-2 0 291,0 0-67,1 7 0,-7-4 138,-4 6 0,-2-4-211,-2 5 1,-2-6 96,-2 6 1,-4-2 391,-7 1 0,-5 4 0,-2-12 0,-7 6 0</inkml:trace>
  <inkml:trace contextRef="#ctx0" brushRef="#br1">18981 13591 8022,'-8'0'-118,"2"0"205,6 0 1,8 0-139,6 0 1,7 0 90,7 0 0,7 0 43,3 0 0,4 0 10,6 0 1,4 1-28,9 4 0,-1-3-251,7 3 0,4-4 277,5-1 0,3 0-28,1 0 1,-5 0 24,5 0 1,-7-1-16,-7-4 0,4-2 52,-4-2 1,-3-4-4,-1 4 0,-4 1-52,-1-1 0,0 4 161,0-5 1,-2 6-177,-3-6 1,-4 5 63,-10-4 1,3 6-38,-3-2 0,-8 2 39,-2-2 0,-9 3-182,0-2 0,-3 2 24,-2 2 1,-5 0 314,1 0-581,-7 0 28,3 6 0,-10-2-36,-1 5 0,-6-6 63,1 2 1,2 1-359,-1-1 1,0 5 201,-6-6 0,3 3 26,2-3 0,-2-2 377,2 3 0,-3 3 0,-1-1 0</inkml:trace>
  <inkml:trace contextRef="#ctx0" brushRef="#br1">22991 13605 7490,'-8'0'-561,"1"0"439,7 0 357,0 0-204,7 0 0,-4 0 4,6 0 0,-4 0 44,4 0 1,-4 0-32,5 0 1,-1 0-33,5 0 1,1 0 11,-1 0 0,0 0 1,0 0 0,2 0 5,3 0 0,-2-1 2,7-4 0,0 3-11,4-3 0,1 4 7,-1 1 1,1 0-32,-1 0 1,5-5 29,0 0 0,5 1-56,-5 4 1,5 0 63,-5 0 1,7 0-2,-2 0 1,3-2-4,2-3 0,-5 4-2,-1-4 1,1 3-3,5 2 0,1 0-1,4 0 0,-4 0-22,3 0 1,-2 0 26,-3 0 1,6 0-64,-1 0 0,2 0 43,-2 0 0,-2 0-6,2 0 1,3 0-4,3 0 0,-4 0 3,-2 0 0,-1 0 26,1 0 1,-1 0-23,6 0 0,-6 0 19,1 0 0,-1 0-12,2 0 1,1 0-20,3 0 0,1 0 7,-5 0 1,5 0-1,0 0 1,2 0-33,2 0 1,-7 0 34,-2 0 1,2 0-11,2 0 0,2 0 1,-2 0 0,4-4 42,-4-1 1,1 0-24,0 5 1,7 0 0,-4 0 1,0 0-100,-4 0 1,0 0 110,5 0 1,0 0 1,0 0 0,-1 0 5,1 0 1,0 0 4,0 0 0,-2 0-20,-3 0 0,4 0 35,-4 0 0,-2 0 4,3 0 0,-1 0-3,5 0 1,-5 0-22,0 0 0,0-4 10,5-1 0,-2 0-26,-3 5 1,2 0 1,-7 0 0,6 0-20,-6 0 0,3 0 30,-7 0 1,3 0-8,-8 0 0,-2 0 4,2 0 0,-2 0 76,2 0 1,-3 0-58,-6 0 1,1 0 11,3 0 1,-3 0 83,3 0 0,-3 0-96,-2 0 1,1 0 30,-1 0 1,5 0-26,1 0 0,-3 5-43,-7 0 1,3-1 10,-4-4 1,-2 0-115,-2 0 28,-3 0-13,-2 0-98,-6 0-341,-2 0-238,-18 0 1,7-4 336,-9-1 0,1-6 412,-6 1 0,3-2 0,-4-3 0</inkml:trace>
  <inkml:trace contextRef="#ctx0" brushRef="#br1">1891 13562 7809,'0'-14'-98,"0"0"10,0 0 8,0 0 1,0 4 201,0 1-8,0 5 164,0-2-217,0 6 71,0 0 1,0 6-2,0 4 0,5-1 21,0 6 0,4-4-44,-4 8 0,1 3-120,-1 1 0,-2 3 142,7-3 0,-5 4-106,4-3 0,-1 1 77,1-1 0,4-4-39,-4-5 1,10-3 70,5-2 1,5-4 84,4-6 0,16-14-163,12-10 0,-23 7 0,0-2-337,4-6 0,1-2 0,6-4 0,0-3 251,5-6 0,1-1 1,4 0-1,-1-1 60,1-1 0,1 0 1,1-1-1,-1 0-44,-2 1 0,-2 1 0,-3 2 0,-2 2 51,-5 4 0,-1 2 0,-8 5 1,0 0-134,-3 1 1,-2 0 0,25-17-237,-10 10 1,-7 6-736,-16 13 1068,-10 6 0,-22 16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1962 6781 7965,'5'-14'0,"0"0"0,0 0-1112,-5-1 803,0 1 660,0 0 0,-5 4 314,0 1-460,0 6 0,5-2 78,0 10 0,0-2-132,0 6 1,-1 3 10,-4 6 1,4 0-53,-4 6 0,3-2 18,2 1 1,0 3-98,0-7 1,0 0 104,0-5 1,5 0-42,0 0 0,6-6 10,-2-3 0,7-5-134,8-5 1,6-11 112,12-12 1,14-10-75,-26 13 0,1-2 0,7-2 0,0-2-257,4-7 1,1 0 0,7-1 0,2 1 327,2-3 1,1 1 0,-1 1-1,1 1-16,-5 1 0,-1 3 0,0 1 1,0 2 9,-1 3 1,-1-1 0,-2 2-1,-2 1-8,-4 4 1,-2 1-1,31-18-70,-16 10 0,-4 2-192,-10 4 0,-1 2 5,-8 7-129,-4 0 85,-11-1-556,-6 8 902,-1 0 0,-9 7-1452,-3 0 126,4 0 1214,-6 0 0,7 0 0,0 0 0</inkml:trace>
  <inkml:trace contextRef="#ctx0" brushRef="#br0">8005 6881 6010,'0'-8'257,"0"2"-179,0 6 115,0 0-119,-6 0-41,4 0 0,-4 1-9,6 4 29,0-4-6,0 6 0,0-7 65,6 0 1,-4 1-79,2 4 1,4-3 60,2 2 1,-2-2-53,1-2 1,1 0-1,4 0 0,0 0-9,0 0 1,5 0 3,0 0 1,5 0 4,-5 0 0,6 0-3,-1 0 0,-2 0-14,2 0 1,-1 0-33,6 0 0,-2 0-2,-4 0 0,3 0 17,-7 0 0,4 0-7,-4 0 0,2 0 40,-2 0 0,-3 0-23,3 0 1,1 0 18,-1 0 0,0 0-21,-5 0 0,2 0 13,3 0 0,-3 0-24,3 0 0,-2-2 2,2-2 1,-3 2-9,3-3 0,1 4 18,-1 1 1,5 0 13,-5 0 0,6-5-20,-1 0 1,-2 1 11,2 4 0,-5 0-9,4 0 1,-1 0-19,2 0 1,1 0 32,-6 0 0,0 0 2,-4 0 1,4-5-14,-1 0 1,1 0-3,-4 5 1,4 0-11,0 0 1,1 0 9,-1 0 0,-3-4-16,3-1 1,1 0 16,-1 5 1,2 0-29,-2 0 0,-3-1 15,3-4 0,1 3-3,-1-3 0,2 4 38,-2 1 1,-4 0-32,4 0 1,2 0 34,-2 0 1,1 0-30,-1 0 0,-3 0 72,3 0 0,2 0-58,-2 0 0,1 0-35,-1 0 1,2 0 11,2 0 0,3 0-2,-7 0 0,6-5-5,-2 0 0,4 1 17,2 4 0,-1-5-12,1 0 0,-1 0 4,1 5 0,-1-4-12,0-1 0,-4-1 12,0 1 1,-1 3 107,6-2 0,-2 2-96,-4 2 1,3 0 65,-7 0 1,1-5-54,-1 1 1,2-1 2,2 5 1,0 0 8,-5 0 1,0 0-1,6 0 0,-7 0-71,2 0 0,1 0 59,-1 0 0,5 0-21,-5 0 1,2 0 9,-2 0 0,-4 0 25,4 0 1,-3 0 6,-2 0 1,2 0-27,3 0 1,-3 0-24,3 0 0,-3-5 27,-2 0 1,0 1-73,0 4 0,0 0 65,1 0 0,-1 0-13,0 0 0,0 0 6,1 0 0,0 0 0,4 0 1,-3 0-9,3 0 1,-3 0 3,-2 0 1,0 0 45,1 0 1,-1 0-38,0 0 0,0 0 128,0 0 1,1 0-72,-1 0 14,0 0 1,0 0 73,0 0-68,1 0 1,-1 0 19,0 0 5,0 0-27,1 0-37,-1 0 0,-5 0-197,1 0 241,-7 0-701,10 0-277,-12 0-381,5 0-649,-6 0 1903,-6 0 0,-8 0 0,-8 0 0</inkml:trace>
  <inkml:trace contextRef="#ctx0" brushRef="#br0">16223 6810 7691,'-8'-8'-32,"2"1"-51,6 7 1591,0 0-1463,0 7 0,0-4 36,0 6-59,0-5 1,1 7 27,4-7 1,-3 3 10,2-3 37,-2-2-12,-2 11 9,6-12-13,-4 6-65,10-1-9,-4-5 0,2 6-20,-1-7 42,1 0 1,4 0-42,0 0 0,-4 0 33,-1 0 1,1-2-16,4-3 8,0 4 1,0-5 21,0 6 0,1 0-40,-1 0 1,0-5 0,0 0 1,1 0-55,-1 5 1,-5 0 64,1 0 0,-1 0-39,5 0 1,1 0 29,-1 0-28,0 0 0,0 0 15,1 0 0,-1 0-5,0 0 1,0 5-9,0 0 1,1 0 26,5-5 1,-4 0 1,3 0 1,-3 0-64,-2 0 52,0 0 1,0 0-55,1 0 1,-1 0 35,0 0-51,0 0 1,0 0 50,1 0 0,-1 0 25,0 0 0,-4 0 1,-1 0 1,1 0 2,4 0 1,0 0 119,0 0 1,0 0-128,1 0 0,-6-2 43,1-3 0,-1 4-21,5-4 1,1 3 19,-1 2 1,0 0-37,0 0 1,-1-1 0,-4-4 0,4 3-5,-4-2 0,4 2-7,1 2 1,-4 0-9,-1 0 15,1 0-11,4 0 0,0 0 10,0 0 1,-4 0-2,-1 0 4,1 0 0,4 0 0,0 0 19,0 0 0,-4 0 2,-1 0 1,-4 0 5,5 0 1,-6 0-15,6 0 72,-7 0-58,10 0 66,-5 0 0,1 0-66,0 0 1,-5-1 120,0-4-8,4 3 16,-6-4 76,10 6-125,-10 0 350,4 0-185,-6-6 139,0 4-291,0-11 0,0 10-145,0-6 19,0 6-177,0-10 0,0 10-214,0-7 273,0 7 0,0-5-1299,0 3 568,0 4-966,0-5 878,7 6 943,-6-7 0,12-1 0,-5-6 0</inkml:trace>
  <inkml:trace contextRef="#ctx0" brushRef="#br0">25009 4791 8253,'0'-14'-275,"0"0"-420,0-1 990,0 1 0,0 0 298,0 0-362,0 6 0,0 0 102,0 3 154,0 4-378,7-6 1,-6 9 1,4 3 1,-2 4 3,2 10 1,-3 3-18,2 6 0,-2 3-107,-2 2 1,5 9 83,-1 10 0,1-1-9,-5 1 1,-1 5-108,-4 5 0,2 6 45,-7-2 1,7-3 78,-2-1 1,-1-5 10,1-5 0,0-2-57,5-2 0,-4-11-6,-1 1 1,0-11-107,5-3 1,0-7 139,0 2 1,0-3-164,0-2 0,0-4-89,0-1 1,0-4-325,0 4-417,7-5 171,-6 2 1,5-8 263,-6-2 1,0-4 492,0-6 0,-6-7 0,-2-1 0</inkml:trace>
  <inkml:trace contextRef="#ctx0" brushRef="#br0">25081 4663 7693,'-15'0'-728,"1"0"1,5 0 1014,-1 0-247,7 6 1,-8-3 248,6 7-81,0-7 92,5 10-137,0-12 15,0 12 0,0-10 165,0 7-152,0-7 210,0 3-152,7-6-134,1 0 1,1 0 11,1 0 7,-1 0-67,5 0 0,1 0-12,-1 0 1,0 0 39,0 0 1,5 0-22,0 0 0,6-2 43,-1-2 1,3 1-28,1-7 0,7 2 96,3-1 1,5-4-64,4 4 1,2-4 22,3-1 0,8 4-127,-3 1 0,3-1-22,-3-4 0,-5 6 83,0 3 1,-6-1 18,1 1 0,-9 1-123,-4 4 1,-4 0 179,-2 0-197,-6 0 0,-1 0 148,-7 0 123,-6 0 135,4 0-233,-10 0-138,11 0 69,-12 0 0,7 0-230,-3 0 265,-4 0-407,6 0 139,-7 0-100,0 0 236,0 6 86,0-4 1,0 5-79,0-2 0,0-2 147,0 7 0,0-5-115,0 4 1,-2 1 40,-3 4 1,4 5-42,-4 0 1,2 8-3,-2 1 0,4 0 3,-4 6 0,-1 2-5,1 2 1,0 0 126,5 4 1,0-2-121,0 7 1,-5-3 66,1-1 1,-1 1-44,5 4 0,0-4-70,0 3 0,-5-4 40,0-5 0,1 3-5,4-3 0,-2-5 40,-3-4 1,4-1-23,-4-4 0,3-4 86,2-1 0,0-3-91,0-2 0,-1-1 115,-4-4-51,4 4-37,-6-5 7,7 6 0,0-5-185,0 1 107,0-7-29,0 10-18,0-12 79,0 6-33,0-1 5,0-4 35,0 4-3,0-6 354,0 0-438,-6 0 124,4 0-144,-4 0 0,1-2 45,1-2 0,-3 2 26,2-3 1,2 4-6,-6 1 1,-1 0-32,-4 0 0,0-2-3,0-3 1,-1 4 32,1-4 0,-6 3 68,-4 2 0,-3 0-60,-1 0 1,-1 0-26,1 0 0,-5 0-28,0 0 1,-7 0-3,2 0 0,2 0 83,-2 0 1,2 2-40,-2 3 0,-3-4 82,3 4 1,3 1-79,2-1 0,-2 0 127,2-5 1,0 5-40,4-1 0,2 1 16,4-5 1,-3 5-94,7 0 1,-4-1 8,4-4 1,0 2-166,5 3 1,4-4-60,1 4-789,-1-3 378,2-2-1490,-4 0 1411,10-7 0,-4-1-81,6-6 810,0 0 0,0-7 0,0-1 0</inkml:trace>
  <inkml:trace contextRef="#ctx0" brushRef="#br0">25379 5004 7857,'0'-8'-206,"0"-4"1,0 8 259,0-5 1,5 4 96,0-4 1,1 4 35,-1-4 1,-2 4-38,6-5 1,-4 6 116,5-6 1,-1 2-88,5-1 1,0-2 34,1 6 0,0-6-60,4 1 1,-3 4 41,3 1 1,-1-1-212,0 1 0,-2-4 65,3 4 0,-3 0-228,-2 5 132,0 0 1,-1 7-41,-3 2 1,1-1 25,-7 2 0,6-1 28,-5 5 1,-1 2 54,-4 3 0,0-3 3,0 3 1,0-3 15,0-2 0,0 5 22,0 0 0,0 1-88,0-1 0,-1-1 57,-4 5 1,2-5-117,-7 1 0,1-4 106,-5 0 1,-1 2-129,1-3 1,0 4 55,0-9 1,0 2-7,-1-1 0,1 1 73,0-7 1,0 1 10,0-5 1,-1 0 178,1 0 1,0-2-69,0-2 1,1 1 40,4-7 0,1 1-61,3-6 1,3 1-35,-2 0 1,2-5-12,2 0 1,0-1-93,0 1 1,0-2-116,0-3 0,0-1 108,0 6 0,0-5-123,0 5 0,0-4 28,0 4 0,5 0-249,-1 5 1,8 4 119,-3 1 1,4 1-155,1-2 0,0 4-61,0 6 1,1 0-232,-1 0 1,3 2 692,-3 2 0,2 4 0,-11 6 0,6 7 0,-3 1 0</inkml:trace>
  <inkml:trace contextRef="#ctx0" brushRef="#br0">25521 5246 6549,'8'0'1675,"-1"-6"-1506,-7 4-123,0-4 0,0 7-98,0 4 1,0-2-16,0 7 1,0-6 130,0 6 0,-2-2-34,-3 1 0,4 4 78,-4-4 1,-1 4-65,1 1 1,-5 0 17,6 1 1,-6-1 91,5 0 1,-1-4-51,1-1 0,2 0 19,-6 6 1,4-3-138,-5-2 0,6 1 104,-6-6 1,6 4-107,-6-4 0,5 4 96,-4-4 1,4 4-156,-4-4 1,4 2 69,-5-3 0,6-2-93,-6 3 1,5-4 58,-4-1-15,-1 7 184,-4-6-118,0 12 6,0-12 1,1 7 8,4-3 18,-4-3-25,5 10 0,-1-10 178,-1 2-131,7 4 10,-3 0-63,-1 6 42,6 1-36,-6-1 1,7 0 10,0 0 1,0-4-76,0-1 1,0-4 84,0 5-409,0-7-10,0 9-298,0-4 245,0 6 0,0-4-166,0-1-135,0-5 53,0 2 679,7-6 0,1 0 0,6 0 0,0 0 0</inkml:trace>
  <inkml:trace contextRef="#ctx0" brushRef="#br0">25564 5317 7857,'9'-13'0,"1"4"-20,-7-4 1,8 10 45,-6-6-73,0 5 152,-5-2 27,0 6 0,0 2-157,0 2 0,0 0 81,0 5 0,-5 1-43,0 4 0,-1-5 60,1 1 1,3-1-51,-2 5 1,-3 1 119,3-1-65,-1 0 0,0 0-70,0 0 56,1 1 1,4-1-18,0 0 58,0 0-159,0 1 102,0-1 1,0-5-109,0 1 0,6-7 50,4 2 1,-3-4-8,3-1 0,-5 0 6,4 0 1,1 0 19,4 0 0,-5 0-22,1 0 0,-1 0 13,5 0 1,-4 0 66,-1 0 1,-4 0-60,5 0 0,-6-1 230,6-4-194,-1 3 0,1-4 61,-1 6-33,1 0 0,-1 0-24,1 0 0,-6 0 45,6 0 1,-5 0-44,4 0 1,-4 0 149,4 0-84,-5 0-97,8 0 1,-9 2 30,7 2 1,-5-2 47,4 3-22,-6-4 0,5-1 30,-3 0 141,-4 0-135,12 0-22,-11 0 46,4 0-32,0 0 13,-4 7-6,4-6-48,-6 5 42,0 1-62,6 1 6,-4 6 1,4 0-64,-6 0 1,0 2-15,0 3 1,-1-3-121,-4 3 0,3-2 132,-2 2 1,-3-3 18,3 3 0,-1-3-1284,5-2 552,0 0-1796,0 0 1480,0-6 1045,0-1 0,0-7 0,0 0 0</inkml:trace>
  <inkml:trace contextRef="#ctx0" brushRef="#br0">27242 4819 7857,'0'-8'-515,"0"-4"0,-5 9 852,0-7 99,0 7 1,5-5 289,0 3-285,0 4-77,0-5-4,0 6 135,0 0-317,0 6 1,0 2 34,0 6 0,0 6-58,0 4 0,0 5-23,0 4 1,0 3-74,0 7 1,0 6 116,0 3 0,-4 9-13,-1 6 0,-6 7-229,1 2 0,6-36 0,1 0-45,-7 36 1,5-2-6,-4-7 0,6-10 36,-2-10 0,3-9 39,2-5 1,-4-9-22,-1-5-473,0-10 206,5-2-379,0-7 0,0-7 545,0-2 1,0-10-814,0-5 0,5-3 519,0-1 0,1-7 457,-1-3 0,-2-3 0,6-2 0,-6 1 0,10-7 0,-5-2 0</inkml:trace>
  <inkml:trace contextRef="#ctx0" brushRef="#br0">27256 4947 7857,'0'-8'-234,"0"1"392,0 2 28,0 3 0,1-9 100,4 6-160,-3-6 1,4 3-104,-6-6 23,0 0 0,0 0 99,0 0 1,0-1-189,0 1 0,0 0 15,0 0 0,0 0 175,0-1 0,-5 6-62,1-1 0,-1 1 116,5-5-131,0-1 1,-2 1 82,-2 0 1,2 5-14,-3-1 67,4 7-367,1-10 202,0 12-141,0-6 110,0 7 10,0 7 0,6 1 0,2 4 14,6-2 0,0 1 31,1-7 0,0 6 16,4-5 1,-1-1 77,5-4 1,1 0-60,4 0 0,-2 0 9,2 0 1,-3 0-28,9 0 1,0 0 9,0 0 1,0 0-24,-1 0 1,4 0 1,5 0 1,1 0-10,0 0 0,-1-4-8,1-1 0,0-1 20,-1 1 0,1 3-9,0-2 0,-2-3 51,-3 3 1,1-1-39,-6 5 1,4 0 28,-9 0 0,2-5-91,-11 0 1,0 1-2,-5 4 1,0 0 32,1 0 0,-6 0 46,1 0-185,-7 0 103,3 0-49,-6 0-99,0 0 232,0 6-12,0-5-65,0 12 0,0-10 5,0 7 0,0-6 96,0 6-71,0-1-9,0 6 1,0-1-4,0 0 0,0 2-63,0 3 0,-1-2 19,-4 7 0,2 0-8,-7 4 1,5 2-39,-4 3 1,1 0-10,-1 10 0,-4-3-58,3 7 1,-2-3 100,-2-1 0,4-1-45,1 1 0,6 0 25,-2-1 0,3-5 109,2-4 0,0-3-7,0-2 1,0-4 86,0 0 1,0-2-254,0 2 0,0-4 76,0-6 0,0 2 144,0 3 1,0-3-97,0 3 0,0-3-201,0-2 1,0-5 48,0 1 377,0-1-88,-6 5-93,4-6 16,-4-1 229,6-7 389,0 0-553,-6 0-425,4 0 202,-11 0 1,6-2-69,-8-3 1,1 4-46,0-4 0,0 3 111,-1 2 1,-5 0-22,-4 0 1,-4 0 22,-5 0 0,1 0-93,-6 0 0,-5 0 62,-4 0 1,-5 0 0,5 0 1,-7 5 24,2 0 1,-8 4 67,-2-4 0,5 5-17,5-6 0,1 6 89,-1-5 0,3 4-35,7-4 0,5 1-62,4-1 1,10-4 243,4 4-119,-4-3-349,14-2-229,-4 0 22,13 0 0,0-2-1463,0-3 1355,0-2 1,2-8-72,3 1 1,3-5 23,6 0 624,0-6 0,0 3 0,0-7 0</inkml:trace>
  <inkml:trace contextRef="#ctx0" brushRef="#br0">27796 4933 7806,'-6'-8'-19,"4"-4"1,-4 8 234,6-5-42,0 6 0,1-8 8,4 6 0,-2 0 25,7 5 0,-5 0-37,4 0 0,-4 0 37,4 0 0,-4 0-30,5 0-50,-1 0 0,4 2 96,-4 3-160,4 2 1,-7 8 96,4-1 1,-4 0-179,-6 0 0,0 2 44,0 3 0,0-3 12,0 3 1,-6-3 47,-4-2 0,-3 0-155,-1 0 0,-2 0 48,-3 1 1,-3-1-61,-6 0 0,4-6 53,1-3 1,-1-4 54,-5-1 0,3 0-147,2 0 1,-1-1 63,6-4 0,0 2 33,4-7 0,8-4 3,2-5 1,3 0 5,2 5 0,2-5-34,3 0 0,2-5-1,8 5 1,-1 1-38,0 3 0,5 0 63,0-4 0,5 8-276,-5-4 1,4 6 60,-4-1 0,0 4-371,-5 6 1,1 0 215,-1 0 1,-1 2-400,-4 2 792,4 4 0,-5 6 0,-1 7 0,0 1 0</inkml:trace>
  <inkml:trace contextRef="#ctx0" brushRef="#br0">27768 5189 7806,'-15'8'0,"1"-3"0,5 1-88,-1-1 175,1 6 0,1-3 109,3 6 1,4-5 8,1 1 1,0-1-15,0 6 1,0-6 181,0 0-164,0 1 0,0 4-105,0 0 0,0-4 300,0-1-410,0 1 56,0 4 1,-2-4-21,-3-1 0,2-4-22,-6 4 1,4-6 62,-5 2-125,1 3 1,-5-2 57,0 4 1,-1-4-11,1-6 0,0 5 55,0 0 0,-1 1 16,1-1-25,0-4 1,0 7-51,0-3 1,-1-2 28,1 6 0,0-4 2,0 5 1,1-6-5,4 6 1,-2-5 45,6 4 51,-6 1 0,8 2-83,-7-2 1,7 2 86,-2-2-76,4 2 1,1 3-53,0-1 0,0 0 41,0 0 0,0-4-3,0-1 0,0-4-33,0 5 1,0-6 59,0 6-148,0-1 0,0 1 106,0-1 1,0-4-641,0 4 257,6-5-190,-5 2 1,7-1-265,-3-1-30,-3 1 136,4-5 1,-4 0 717,2 0 0,-2-6 0,4-2 0,-6-6 0</inkml:trace>
  <inkml:trace contextRef="#ctx0" brushRef="#br0">27753 5232 7806,'-7'-8'-513,"-4"0"239,6 3 460,0 4 1,3-6 145,-2 7-83,2 0 0,-4 2-145,6 3 0,0-2 5,0 6 1,0-4-16,0 4 0,0 1 21,0 4 0,0-3-112,0 3 1,-5-3 107,0 8 1,1-3-56,4-2 1,0 1 1,0-1 1,0 2 6,0 3 1,0-7-1,0 7 1,0-11 3,0 6 1,0-3-70,0 4 1,0-6 70,0 0 0,6-5-96,3 0 0,-1 3 147,2-3-134,-1 1 1,5-5 4,1 0 1,-6 0-7,1 0 1,-1 0-5,5 0 0,-4 0 29,-1 0 1,-4 0 149,5 0-141,-1 0 0,5 0 119,0 0 1,-4 0-65,-1 0 1,1 0 61,4 0 0,-4 0-25,-1 0 0,-4 0 14,4 0 1,-1 2-71,2 3 27,2-4 0,-9 5-187,7-6 243,-7 7-152,10-6 56,-12 12 1,6-10-10,-7 7 1,0-6 96,0 6-49,0-1 1,0 5 172,0 1-200,0-1 1,0 0-73,0 0 0,-5 1 84,0-1 0,-1-5-421,1 1 1,2-6 36,-7 6 0,6-5-535,-6 4-191,7-6-922,-10 4 654,12-7 1310,-5 0 0,12-7 0,2-1 0</inkml:trace>
  <inkml:trace contextRef="#ctx0" brushRef="#br0">29204 4890 7816,'12'-6'-651,"-2"-3"1,-2 1 671,-4-2 1,-2 1 730,3-5 0,-2 4 278,2 1-288,-4-1-10,6-4-219,-7 6-16,0-5-55,0 12-421,0-5 0,-2 12 88,-3 3 0,4 9-37,-4 1 1,-1 6 72,1-1 1,-5 4-148,6 5 0,-7 4 118,1 5 1,2 6-18,-1-1 0,1 7-8,-2-2 0,-1 3 45,7 2 1,-6-2-125,5-3 1,-4-4 44,4-10 1,-1-2-134,1-3 1,3-8-136,-2 4 1,2-10 76,2 0 1,-5-3-159,1-2 148,-1-6 0,3 3-671,-2-7 331,2 1 1,-6-5-238,3 0 0,4-1 195,-4-4 1,4 2-86,1-7 1,0 1 238,0-5 0,0-2 372,0-3 0,0-3 0,0-7 0</inkml:trace>
  <inkml:trace contextRef="#ctx0" brushRef="#br0">29090 4819 7920,'0'-14'165,"0"5"200,0-1-213,6 7 70,-4-3-303,10 6 99,-4 0 0,7 0 138,-1 0 1,0 1-146,0 4 1,2-3 70,3 2 0,-2-2-43,7-2 1,0 0 41,4 0 0,2-2 184,3-2 0,-1 0-6,6-5 0,0 4-138,4-4 1,6 4-65,-1-4 0,1 5 99,-6 0 0,1-3-203,0 3 1,-5-1 55,-1 5 0,-5-5-87,1 0 1,-4 1 63,-6 4 0,-2 0-43,-7 0 0,0 0 113,1 0 0,-6 0 51,0 0 140,-5 0-198,2 0 1,-4 0 213,2 0-124,-2 0-80,4 0 63,1 0-64,-6 0 0,5 1-37,-6 4-41,7-3-17,-6 4 73,6-6 1,-7 1-98,0 4 97,0-3 38,0 10 0,1-4-58,4 6 1,-3-4 77,2-1 1,-2 6-70,-2 4 1,0 6 3,0-1 0,0 2-24,0 3 0,0 4 40,0 0 0,-5 7-93,0-2 0,1 1 68,4-1 1,0 3-43,0-3 1,0-2 26,0 2 1,0-6-28,0 1 0,0-3 73,0-2 0,-5-1 4,0-3 0,0 1-43,5-6 1,0 7 5,0-3 1,-1-1 37,-4 2 0,4-7-24,-4 2 0,3 3 42,2 2 1,0-2-33,0 2 0,0-7 1,0 2 1,-1-3 38,-4-2 0,3 1-3,-2-1 1,2-5-174,2 1 0,0-6 63,0 6 361,0-7-160,-6 3 181,4-6-143,-4 0-125,-1 0 1,4-4-12,-6-1-39,-1-6 0,-4 5-174,0-4 0,-2-1 50,-3 6 0,3-1-56,-3 1 0,2 2 64,-2-6 0,-3 5-54,-7 0 1,1-3 90,0 3 0,-2-1 35,-4 5 1,3 0-13,-7 0 1,0 0 7,-5 0 1,5 0 82,1 0 1,-1 0-87,-5 0 0,7 0 5,2 0 1,4 0 9,2 0 1,0 0-290,-1 0 1,1 0 91,-1 0 0,7 0-443,3 0 0,-1 0 153,1 0 1,0-5 5,5 0 0,4-6-392,1 2 1,5-4 335,0-1 0,2-2 540,2-3 0,6-3 0,2-6 0</inkml:trace>
  <inkml:trace contextRef="#ctx0" brushRef="#br0">29573 5004 7805,'7'-8'-348,"-4"-3"511,6 6 0,-4 1 105,5 4 0,-6-5-61,6 0 0,-6 1 32,6 4 1,-5-5 226,4 0-331,1 0 1,4 5 28,0 0 0,-4 0 24,-1 0 1,-4 0-100,4 0 0,-6 2-157,2 3 0,-2 3-5,2 6 0,-3 0 59,2 0 0,-2 5-18,-2 0 0,-2 5 53,-2-5 1,-3 1 47,-2-1 1,-4-3-26,4 3 0,-4-3 13,-1-2 0,-2-1-58,-3-4 1,2 2-11,-7-6 0,7 1-87,-2-1 0,-2-3 80,2 2 0,-4-2-112,4-2 0,0-6 59,4-4 1,1-1 41,0 2 0,1-4 6,4 3 1,3-4-5,6-5 1,0 3-46,0-3 0,0-1-70,0 1 1,1 0-139,4 5 0,3 0 80,6-1 1,0 3-252,0 2 0,2-1 118,3 6 1,-3-1-180,3 1 0,-3 4 512,-2-4 0,6 4 0,3 1 0</inkml:trace>
  <inkml:trace contextRef="#ctx0" brushRef="#br0">29545 5260 7587,'-8'2'35,"3"2"235,4-2 0,-1 6-147,-3-3 1,4-2-15,-4 6 1,3-4 62,2 4-89,-6 1 1,3 4-3,-6 0 0,5-4-35,0-1 1,-3 1 5,3 4 0,-6-4 18,5-1 1,-6-1-2,2 1 1,1 4 48,-2-4 1,6-1 46,-6 2-62,1-1 15,-5 6 7,-1-1-90,1 0 0,1-5-5,4 1 1,1-5-67,3 4 0,2-6 83,-6 2 0,4 1-28,-5-1 1,6 1 58,-6-1-3,7-3-58,-10 10 0,10-5 1,-6 2 1,6-1-14,-2-3 1,2-2 7,-2 6-76,3 1 1,-4 4 78,6 0 1,0-4-49,0-1 0,0-4 34,0 5 1,0-6-25,0 6-44,0-1 0,0 1-4,0-1 1,2-6-312,2 2-58,-2 3 1,6-6-1472,-3 2 805,-4-2 1105,6-2 0,-7 0 0,0-6 0,0-2 0</inkml:trace>
  <inkml:trace contextRef="#ctx0" brushRef="#br0">29531 5331 7805,'0'-8'-26,"0"-4"53,-7 10 116,6-4 1,-6 4 170,7-3-248,0 4 167,0-5-24,0 6-103,0 0 1,2 4-96,3 1 1,-2 0 88,6-5 0,-4 1 27,5 4 0,-6-3-63,6 2 0,-5 0 51,4 0 1,-4-2-115,4 3 0,-4 1 96,5-1 0,-6 1-25,6-1 0,-7-2 18,2 6 1,1-4-28,-1 5 0,1-6 90,-1 6-77,-4-1 0,10 5-16,-6 1 0,1-3 14,-1-2 1,-3 2-69,3-2 1,1 3 68,-1 1 1,1 2-80,-1 3 0,-4-4 59,4 4 1,-2-8-91,2-1 0,-2-1 189,6 5-7,-5 1-57,8-1 1,-9-1 100,7-4 0,-5 2 4,4-6 0,-4 0-62,4-5 0,-4 1-116,5 4 1,-6-4 205,6 4-779,-7-3-209,10-2-575,-12 0 329,5 0-558,-6 0 1062,0 0 1,-6-5 156,-3 0 1,-4 1 349,-1 4 0,-2 0 0,-3 0 0,3 0 0,-11-7 0,5-1 0</inkml:trace>
  <inkml:trace contextRef="#ctx0" brushRef="#br0">25521 6241 6685,'0'-8'303,"0"2"0,2 6-41,3 0 125,-4 0-307,12 0 0,-10 0 0,6 0 147,3 0 0,-5 6-53,3 4 8,-1-4 0,10 11 0,0-3-28,-1 2 1,4 2 75,1 1-153,4-4 1,7 12-1,-1-3 79,-2 3 0,6 1 66,1 1-123,9-1 1,-1 5 0,4 0 77,-1-1 1,-1-4-2,-6-4-110,1 3 0,-2-11 1,-3 3 74,-5-3 0,-4-2 4,-6 0 0,-2 0 0,-2 0 9,0 1 1,0-6-165,-5 1 135,-6-7 0,4 5-51,-2-4 0,-2 0 81,1 5-264,-6-6 1,8 5-77,-6-3 143,0-4 6,-5 6 1,5-6-13,-1 4-5,1-3 50,-5 4 44,7-6 120,-6 0-134,5 0-38,-6 0-125,0 0 37,-6 6 1,3-4 50,-7 3-61,7-4 0,-9 1 0,2 1 34,-2 2 0,-3 1 7,1-1-52,0-4 0,0 10 0,-1-6-92,1-2 0,-2 5-63,-3 2 153,4-4 1,-6 5 0,7-5-163,0 2 0,-1-3-119,1 4 1,5-5-691,-1 0-157,7 4 823,-3-6 0,7-1 427,4-5 0,5-7 0,9 1 0,-2-4 0,7-5 0,-7 2 0,2-7 0,-3 6 0,4-8 0,2 4 0</inkml:trace>
  <inkml:trace contextRef="#ctx0" brushRef="#br0">26559 6625 7879,'0'-8'23,"0"0"155,0 3 443,0 4-139,0-6 85,0 7-138,0 0-205,0 7 1,5 1-11,0 6 1,-1 0-94,-4 0 0,5 5 5,0 0 1,0 6-214,-5-1 1,4 1-314,1-1 0,0 1 289,-5-6 1,0 5-242,0-5 0,0 0-39,0-5-1378,0 0 910,0 1 859,0-7 0,6-8 0,2-8 0</inkml:trace>
  <inkml:trace contextRef="#ctx0" brushRef="#br0">27853 6141 7947,'2'-7'-93,"2"2"96,-2-3 0,9 5-72,-6-7 166,-1 7 0,-4-5 257,0 4-114,7 2 97,-6-4-28,6 6 0,-7 0-193,0 0-19,-7 0 0,4 4-4,-6 1 0,4 1-23,-5-1 1,6-2 52,-6 7 0,2-5-97,-1 4 77,-4 0 0,5 6-84,-6-1 1,5 0 48,-1 0 1,5 1 3,-4-1 0,1 2-42,-1 3 1,-4 3 43,3 6 0,3 1-50,-3-1 0,5 0 46,-4 1 0,4-1-106,-4 1 1,5-6 57,0 1 1,-3-5-9,3 5 1,-1-7 47,5 2-33,0-3 0,-5-2-20,0 0 0,1-4 22,4-1 0,0-4-39,0 4 65,0-5-146,0 8 126,0-10-222,0 4 72,0-6-2175,0 0 2091,-7-6-143,6 4 176,-5-4-100,6 6-1465,0 0 1729,-7 0 0,6 0 0,-6 0 0</inkml:trace>
  <inkml:trace contextRef="#ctx0" brushRef="#br0">27426 6483 7985,'0'-15'903,"0"8"-195,0 0-452,0 7 1,5 7-143,0 2 1,1 4 134,-1 1 0,-2 2-161,7 3 0,-6-2 14,6 7 0,-2-7-206,1 2 0,4-3 63,-4-2 0,-1 0-17,2 1 0,-6-1-703,6 0 559,-1-6 1,1-2-425,-1-6 0,-4 0 253,5 0 1,-6 0-315,6 0 0,-5-1 687,4-4 0,-6 2 0,2-7 0,3 1 0,0-6 0</inkml:trace>
  <inkml:trace contextRef="#ctx0" brushRef="#br0">27768 6568 6911,'8'0'2512,"-2"6"-2100,-6-4 0,0 4-262,0 1 1,-6 0-93,-4 8 0,-3-3-329,-1-2 1,0 6 198,0-7 0,-5 7-735,0-7 0,0 4 397,5 1 0,0-4-216,-1-1 0,6-6 626,-1 2 0,1-3 0,-5-2 0</inkml:trace>
  <inkml:trace contextRef="#ctx0" brushRef="#br0">29389 6070 7947,'14'0'0,"-5"0"-152,1 0 1,-6 0 213,6 0 287,-1 0 71,6 0 1,-1 0 22,-6 0-60,4 0 0,-10 0-141,4 0 0,-7 0-227,-4 0 1,2 5 99,-7 0-110,1 6 1,-10-3 39,0 6 0,0-4 43,5-1 1,-2 0 22,-3 6 1,2-1-15,-7 0 0,5 0-41,-5 1 1,5 0 32,-4 4 1,-1 3 121,-5 7 0,6-4-97,-1 4 1,0-4-119,-4 8 0,1-3 64,3-2 1,-2 1-30,2-1 0,-3 1 13,-1-1 1,1 1-105,3-1 0,-1-4 116,6-1 1,-5-4-7,5 5 0,-1-7 28,1 2 0,8-4-29,-4-6 1,6 4-67,-1-4 116,-2-2-109,10 5-65,-4-10-313,6 4-91,0-6-431,0 0-863,6 0 1243,2-6 0,5-2-370,-4-6 0,2-1 900,-6 1 0,4 0 0,-4 0 0,0-7 0,-5-1 0</inkml:trace>
  <inkml:trace contextRef="#ctx0" brushRef="#br0">28720 6540 7938,'2'-10'-577,"3"1"1253,-4 5 1,5-3 316,-6 2-425,0 3-182,0-4-276,0 6 0,2 0-13,3 0 0,-4 1 329,4 4-336,-3 3 0,-2 8 56,0 3 0,0-3-216,0 3 0,-5 1-4,0-1 0,-4 5 158,4-5 0,-4 4 36,4-4 0,-5 7-26,6-3 0,-6-1-64,5 2 1,-4-5 68,4 5 1,-4-2-53,4 2 1,-5-2 55,6-3 1,-3-3-41,3 2 1,2-2-54,-3-2 0,2 1-158,-2-1 0,4-5 131,-4 1 1,4-5-54,1 4 219,0-6 1,1 4-120,4-7 1,0-2-4,9-3 1,-3 2 8,8-6 0,3-1-76,2-4 0,2 0-11,3-1 0,-2 1-135,-4 0 0,4 0 45,-3 0 0,3-1-227,1 1 0,-6 5-345,-3-1 0,-3 5-150,-2-4 244,1 6 0,-9-3 181,-6 6 1,-13 0 437,-10 0 0,-11-7 0,-2-1 0</inkml:trace>
  <inkml:trace contextRef="#ctx0" brushRef="#br0">26474 7577 7851,'-6'-14'0,"2"0"203,-5 0 0,6-1 22,-2 1 0,-1 5 452,1-1-88,0 1-49,5 1-293,0 2 109,0 6-66,0 6 1,0 7-66,0 6 0,0 7-157,0 3 1,0 1 97,0 8 1,-1 4-175,-4 6 1,3 4 11,-2-5 1,-3 7 120,3-2 1,-6 3-21,5 2 1,-4-6-25,4-4 0,-4-4-143,4-5 1,0-2 98,5-3 1,0-9-274,0 0 0,0-12-34,0-2-1084,0-7-170,0 3 1,0-18 864,0-7 1,2-2 273,2-3 1,-2 1 384,3-6 0,-4-1 0,-1-3 0,0-10 0,0-7 0</inkml:trace>
  <inkml:trace contextRef="#ctx0" brushRef="#br0">26460 7520 7851,'-8'-9'255,"3"0"-39,3 5 1,2-4 206,0 4-257,0 2 151,0-4-348,0 6 1,2 0 150,3 0-95,-4 0 0,12 0 2,-4 0 0,-1 0 202,2 0-112,-1 0 1,6 0-21,-1 0 0,5 0 16,0 0 1,6 0-5,-1 0 0,4 0-125,5 0 1,4 0 79,5 0 1,7 0-93,3 0 0,5 0 25,5 0 1,3 0-156,6 0 0,0 0 220,0 0 1,0 0-28,0 0 0,-1-2 131,-4-2 1,3 2-71,-2-3 0,-6 4 92,-4 1 0,0 0-37,-5 0 0,2-5-104,-2 0 0,-3-1 17,-6 1 1,-2 4-62,-3-4 1,7 2 65,-2-2 1,1 3 11,-6-2 1,8 0-107,-3 0 1,3 2 83,-4-3 0,2 4-78,4 1 0,-4 0 57,3 0 0,-2 0 66,-3 0 0,-1 4-150,-3 1 0,2 0 66,-7-5 0,5 0-39,-5 0 0,-1 0-14,-9 0 0,4 0 160,-3 0 1,-2-2-129,2-2 1,-7 2 139,2-3 0,-3 4-70,-2 1 1,-1-2 97,-4-3 0,4 4-28,-4-4 1,-1 4-26,2 1 0,-6 0 85,6 0-95,-7 0 1,5 0-268,-3 0 192,-4 0-158,6 0 119,-7 0 110,0 0-21,0 6-40,0-5 0,0 7 10,0-3 1,0-2 102,0 7 0,0-6 70,0 6-153,0-1 1,0 6-85,0-1 1,0 5 85,0 0 0,0 6-158,0-1 0,-2 4-65,-3 5 1,4-1-142,-4 6 0,3-5 348,2 5 1,-4-7-101,-1 3 0,0 0 63,5 0 1,0-1-63,0-5 0,0 1 187,0-1 0,0-4-33,0-1 0,0 0 69,0 0 1,-5-2-157,1-7 1,-1 2 45,5 3 1,0-8-101,0 3 0,0-3 30,0 3 1,-5 1-227,1-1 200,-1 0 0,5 0 48,0 0-32,0-6 136,0 5-112,0-11 60,0 4 72,0-6-330,0 0 161,-7 0 0,4 0-27,-6 0 1,4 0-9,-4 0 1,-1 0-23,-4 0 0,0 0-5,-1 0 0,0 0-2,-4 0 0,-3 0 48,-7 0 1,-4 0-144,0 0 0,-8 0 76,-2 0 0,0 0-54,-4 0 1,-2 0 27,2 0 1,-10 5-75,5-1 0,-7 3 119,7-3 0,-2 0-18,2 5 1,-6-6 181,6 2 0,0 1-109,9-1 0,0 1 110,1-1 0,-1-3-68,0 2 1,2 3 12,3-3 1,-3 1-54,3-5 0,-3 5-9,-1 0 0,2 4-104,-3-4 0,4 0 51,-8-5 0,-2 4-85,1 1 0,-1 1 107,2-1 0,1-3 111,-6 2 1,1 3-78,-1-3 1,2 1 77,2-5 1,4 5 4,-3 0 0,4 1 92,5-1 1,-3-4-67,3 4 0,3-3-28,2-2 0,-2 4-9,2 1 1,5 0-3,4-5 0,2 0-66,-2 0 0,-1 0 44,6 0 1,-5 0 17,5 0 1,0 5-7,5-1 1,0 1 14,0-5 0,4 0 101,1 0 0,-1 0-106,-4 0 0,0 0-58,0 0 1,4 5 60,1 0 0,-1-1 20,-4-4 19,0 7 42,0-6 22,-1 6 149,7-7-159,-4 0 51,10 0-178,-4 0 0,7-7 63,4-2 1,-3 1-70,3-2 0,1-1 57,-1-8 0,1 4-464,-1-4 1,-2-2-94,6 2 1,-4-11-280,5 2 1,-6-4-347,6 4 1,-6-1 521,6 1 0,-5 4 62,4 0 0,-1 7 545,2-2 0,9-3 0,-4 0 0</inkml:trace>
  <inkml:trace contextRef="#ctx0" brushRef="#br0">26844 7847 7840,'0'-9'28,"0"0"18,0 5 740,0-2-520,-7 19 1,6-2-157,-4 12 1,2 1-15,-2 5 0,3-1 27,-2 0 1,-3 1-34,3-1 1,-3 1-102,3-1 1,0-1 15,-5-3 1,4-2-74,-4-3 0,4-8 452,-5 3-273,7-9-44,-9 1 0,10-7-12,-3-4 0,4-5-122,1-9 0,0 4 121,0-4 0,1-4-125,4 0 1,-2 1 9,7-2 1,-2 0 16,1-4 1,2 4-1,-6 0 0,6 1 33,-2-6 0,-1 7 17,2 3 0,-5 3-17,4 2 0,-4 2 128,4 2-109,-6-3 1,4 13 13,-7 0 1,0 4-20,0 10 1,0-1-5,0 10 0,0-1-18,0 2 1,0 1 23,0-6 0,0 5-35,0-5 1,0 0 24,0-5 1,0 0-2,0 0 1,0-4-6,0-1-230,0-5 4,6 2 47,-4-6 195,10-6 1,-5-2-49,2-7 0,2-3 71,-6-1 1,4 0-78,-4 4 1,5 1 183,-6 0 1,6 0 100,-5 0 177,6-1-268,-4 1 1,3 6 348,-1 3-318,-5 4 0,7 2-74,-7 4 1,6 3-101,-5 6 0,4 1 121,-4-1 1,4 5-286,-4 0 1,0 0 63,-5-5 0,1 2-299,4 3 0,-3-4-122,2 4 0,-4-1-316,-4 1 0,1-4 62,-7 4 0,1-4 773,-6-6 0,1 4 0,0-5 0,0 6 0</inkml:trace>
  <inkml:trace contextRef="#ctx0" brushRef="#br0">27242 7819 7956,'0'-8'866,"0"2"1,0 7-626,0 4 1,0 3-55,0 6-18,0 0 1,0 2 0,1 2-9,4 1 1,-3 6 34,2-1-150,-2 2 1,-2 3 0,0-1 71,0 1 1,0-1-157,0 1 51,-6-7 1,4 5-1,-3-5 276,4 0 0,-4-6-21,0-7 60,0-6-208,5 10 0,2-12-259,3 4 215,3-10 0,1 2 0,1-5-49,1 2 0,0-5-99,-2 2 34,4 2 0,-5-4 0,4 5-90,-2-2 1,2 5-47,-2-2-303,-4-3 1,5 5-702,-6-7-305,6 7 986,-9-9 0,4 9 0,-4-5-919,2 1 1416,-2-4 0,4 3 0,-6-6 0</inkml:trace>
  <inkml:trace contextRef="#ctx0" brushRef="#br0">27839 7890 7840,'0'-9'1481,"0"-1"-478,6 7-467,-4-3-312,4 6 0,-6 1-191,0 4 1,-2 3 49,-2 6 1,1 5 79,-7 0 1,5 6-11,-4-1 0,1 3-42,-2 1 0,-2-4-247,2 0 1,2-2 100,-1 1 0,1 0 19,-1-4 1,-2-4 96,6 4 1,-5-8 83,6-1-168,-1-7-150,5 3 0,1-9 107,4-6 1,-2-1-60,7-9 0,-1-1-19,5 1 0,-1-7 54,-3 3 0,2-4 44,-2-2 1,1-4-31,-2 0 0,4-2 99,-4 2 0,-1 2-40,2-7 1,-2 6 117,1-1 0,2 5-69,-6 4 0,4 3 265,-4 7 142,6 6-274,-3 2 1,5 12-39,-4 4 1,-1 9-45,-3 4 1,-2-1-132,6 2 1,-5 0 90,0 4 0,3 5-134,-3 1 1,3-6 87,-3-4 0,-2-1-103,3 6 0,-2-2-299,2-4 0,-4 0 147,4-5 0,-3-2-1180,-2 3 608,0-3-674,0-2 988,-7-6 0,-1-2 26,-6-6 0,5 0 470,-1 0 0,5-1 0,-4-4 0,4 2 0,-4-7 0,1 1 0,-2-5 0,-2 0 0,9-1 0,-7 1 0,5 0 0,-4 0 0,4 1 0,-4 4 0,4-4 0,-5 3 0,6 3 90,-6-3 0,6 5 730,-6-4 75,1 6-590,-6-4 1,6 7-25,-1 0 1,7 2 143,-2 3 213,4-4-360,1 12 0,6-11-64,4 2 1,2-2-190,3-2 1,-1 0-173,0 0 0,0 0-557,0 0 1,1 0 403,-1 0 1,0 0-509,0 0 1,-4-2 807,-1-2 0,1-4 0,4-7 0</inkml:trace>
  <inkml:trace contextRef="#ctx0" brushRef="#br0">28123 7819 7840,'8'0'433,"-2"-2"14,-6-2 134,0 2-160,0-4 44,0 6-5,0 0-243,0 6 0,0 2-11,0 6 0,5 5 4,0 0 1,1 6-263,-1-1 1,-4-2 122,4 2 0,-3 0-475,-2 4 1,5-1 217,-1-3 0,1 1-83,-5-6 1,0 5-91,0-6 1,-2-3-809,-2-6 77,2-6 520,-11 10 1,7-13 569,-3 0 0,2-6 0,1-9 0,-2 1 0</inkml:trace>
  <inkml:trace contextRef="#ctx0" brushRef="#br0">28521 7762 7840,'8'-14'1040,"5"0"0,-10 6-157,6 3-1062,-5-3 5,2 7 157,-6-6 0,-2 12 80,-2 0 0,-4 6-92,-7-2 1,0 6 2,-4 3 0,3-2 90,-3 3 0,-2 3 105,2 2 1,0-2-63,5 2 1,0 0 105,0 4 0,1-4-98,4-1 0,-2-4 1,6 5 0,0-7-79,5 2 0,8-3-139,6-2 1,2-6-333,8-3 1,-2-3 229,2-2 0,2 0-635,-2 0 1,-3-2 329,-2-3 1,-4-3-107,0-6 0,-3 0 268,-2 0 1,-4-1 346,-6 1 0,0 0 0,0 0 0,0 0 0,0-1 0,-1 1 0,-4 0 0,2 5 0,-7-1 0,7 1 0,-10-6 0,10 7 0,-6 4 85,6-4 362,-4 6-257,1-4 0,4 7 109,-2 4 1,0-2 336,0 7-256,2-7 435,-4 10-130,6-5-313,0 6 1,1-6 282,4-4 56,-3 4-571,10-6 0,-5 6-94,2-3 1,-1-4 105,-3 4 59,-4-4 0,7-1-9,-3 0 151,-3 7-236,4-6-34,0 12 1,-4-10-117,3 7 0,-4-6 196,-1 6-166,0-1 1,0 5-125,0 1 0,0-1 53,0 0 0,0 0-287,0 1 1,0-1 153,0 0 0,-1-1-177,-4-4 0,3 4-152,-3-4 1,2-1-949,-1 2 916,2-7 0,-6 3-859,3-6 1104,4 0 0,-6-1 323,7-4 0,0-3 0,0-6 0,0-1 0,0 1 0</inkml:trace>
  <inkml:trace contextRef="#ctx0" brushRef="#br0">28791 7876 7912,'-8'-2'1169,"4"-2"-841,2 2 0,1-4-243,-4 6 23,3 0 1,-6 4-95,4 1 0,0 6 70,-5-1 0,4 7 10,-4 2 1,4 2-17,-4-2 1,4-2-78,-5 7 0,7-5-83,-2 4 0,-1-5 27,1 1 0,1-4 110,4 0 1,0-1-21,0 0 0,1-5 244,4 1 1,-2-7-39,7 2 0,-1-4-97,5-1 1,5-4-75,0-1 0,0-6-60,-5 1 1,2-2 52,3-2 0,-3-1 43,3 1 1,-3-2-42,-2-3 1,-5 4 2,1-4 0,-7-2-121,2 2 0,-4 0 48,-1 5 0,0 0-107,0 0 1,-6-1 95,-3 1 1,-4 1-134,-1 4 0,-1-2-435,1 6 1,0-1 244,0 1 1,0 4-722,-1-4 0,1 3 418,0 2 1,4 5 641,1 0 0,-1 6 0,-4-3 0</inkml:trace>
  <inkml:trace contextRef="#ctx0" brushRef="#br0">24739 9326 7805,'0'-19'-841,"0"0"0,0-5 1328,0 5 1712,0 0-1714,0-1 1,0 9 146,0-3-124,0 9-93,0-1-307,0 6 1,0 6 91,0 3 0,0 4-32,0 1 0,0 2-21,0 3 0,0 3-1,0 7 0,-4 4-153,-1 0 1,0 5 101,5-5 1,0 6 37,0-1 0,0 2-8,0-2 1,0 3-56,0-3 1,0 3 26,0 1 1,5 6-119,0-1 0,1 5 71,-1-4 0,-4-1-103,4-4 1,1 3-19,-1-4 1,1 2 77,-1-10 1,-3-3-71,2-7 0,-2 1 87,-2-6-236,0 0 1,-2-6-567,-2-4 173,2-2 0,-6-7-47,3 0 0,4-2-484,-4-3 1,2-3 416,-2-6 1,4-2 718,-4-3 0,3-9 0,2-8 0</inkml:trace>
  <inkml:trace contextRef="#ctx0" brushRef="#br0">24796 9198 7805,'-6'8'-1300,"3"3"779,-7-6 1547,7-1-235,-10-4-608,12 0 0,-7 0 94,3 0-215,4 0 144,-6 0-47,7 0 1,-4 2 56,-1 3 13,0-4-15,5 6 0,2-7 37,2 0-127,-2 0 0,11 0-20,-4 0 0,4 0-2,1 0 0,2-2 4,3-3 0,-2 4 26,7-4 0,-1-1-114,6 1 0,1-1 83,3 1 0,-1 2-81,6-7 1,4 6 60,6-6 0,-1 5-11,-4-4 0,4 1-27,1-2 1,4-1-19,-5 7 0,-4-3-46,-5 3 0,-5 2 89,5-3 0,-7 4-159,2 1 0,-9 0 78,-5 0 0,-3 0-22,-2 0 1,0 0 146,1 0-57,-1 0 0,0-5 71,0 0 1,0 1-100,1 4 1,-6 0 21,1 0 1,-1-5 9,5 0 0,1 0-127,-1 5 116,0-6 0,0 4-64,0-2 1,-4 2 78,-1 2 1,-5-2 63,0-2 24,4 2-124,-6-4 1,6 6 151,-4 0-52,-2 0-39,4 0 29,-6 0 532,0 0-663,0 6 0,0-3 139,0 7-202,0-1 0,0 6 114,0-1 1,0 2-112,0 2 1,0 5 65,0 5 0,0 0-9,0 1 1,-1 6-20,-4 3 0,3 7 30,-2 3 0,0 4-142,0-5 0,2 5 80,-3-4 1,-1 2 73,1-7 0,1 1 1,4-11 0,0 1 78,0-6 1,-5 0 10,0 1 1,0-5-65,5-1 1,0-5-83,0 1 0,0 3 68,0 1 1,0-2 12,0-2 1,0 1 3,0-1 1,0 5-203,0-5 1,0 0 120,0-5 1,0 2 56,0 3-4,0-3 1,0 4 88,0-6 1,-4 1-28,-1-1 0,0-5-49,5 1 48,0-7-33,0 10 1,0-10-32,0 6-5,0-6-8,0 4 0,0-6-16,0 4-8,0-3-112,0 4 127,0-6-288,0 0 39,-6 0 128,4 0-179,-10 0 213,4-6 0,-6 4-1,-1-3 0,1 4 16,0 1 1,-2 0-26,-3 0 0,2 0 28,-7 0 1,0 0 1,-4 0 0,-2 0 57,-3 0 0,1 5-48,-6-1 0,5 1 72,-5-5 1,5 5-66,-5-1 0,5 1 126,-5-5 0,6 5-70,-1 0 1,2 1 69,-3-1 1,4-4-19,-3 4 1,5 1-28,4-1 1,-3 1 41,4-1 1,-3-2-52,3 7 0,2-7 126,7 2 1,-2-2-94,-3 2 149,10-4-233,-10 6-7,17-7-289,-4 0 242,6 0-990,0 0 417,6 0-411,2-7 0,0 4 72,-3-6 1014,-4 5 0,5-8 0,2 4 0</inkml:trace>
  <inkml:trace contextRef="#ctx0" brushRef="#br0">24768 10293 7805,'-8'1'616,"3"4"46,4-3-139,1 4-492,0-6 0,0 1 113,0 4 0,1-2-82,4 7 1,-4-5-44,4 4 1,-2 1-166,2 4 0,-3 0 30,2 0 1,-2 0-238,-2 1 1,0-1-333,0 0 0,0 0-21,0 1 706,0-8 0,6 6 0,2-5 0</inkml:trace>
  <inkml:trace contextRef="#ctx0" brushRef="#br0">25194 9425 7805,'0'-14'-243,"0"5"284,0-1 1,2 2 80,3-1 1,-4-4 50,4 4 1,1 1 36,-1-2 1,1 6-38,-1-6 0,-2 7-33,7-2 0,-6-1-66,6 1 0,-5 1 258,4 4-240,-6 0 1,8 1 49,-6 4 0,1 0-128,-1 9 1,-3-3 114,2 8 0,0 1-129,0-1 1,-2 5 94,3-5 0,-4 5-25,-1-5 1,0 4 52,0-4 0,0 0 15,0-5 0,0 5-88,0 0 1,0 0 45,0-4 1,-6-3-191,-4-2 0,-1 2 110,2-2 1,-8-2-187,2 1 1,-4-6 13,0 2 1,2-3-10,-7-2 0,7 0 341,-2 0 0,-2-2-134,2-3 0,-4-3 111,4-6 1,0-2-86,5-3 1,4 2 92,1-7 0,6 2-77,-2-1 0,3-4-117,2 3 0,0-1 42,0 1 1,7-1-148,2 6 1,5-2 15,5 2 1,-1 5 104,5 0 0,-4 0-374,5 4 1,-5 4 132,5 1 1,-7 4-756,2 1 1,1 1 352,-1 4 0,0-2 660,-4 6 0,-1 1 0,0 4 0</inkml:trace>
  <inkml:trace contextRef="#ctx0" brushRef="#br0">25194 9710 7817,'0'8'933,"0"-2"-563,0-6-322,0 0 98,0 6-76,0-4 59,0 11 1,0-10 140,0 6-121,-6 1 0,4 4-25,-2 0 0,2-4-99,2-1 0,-5 1 117,1 4 1,-1 0-202,5 0 1,0-4 46,0-1 0,-2 1-61,-2 4 0,2 0-8,-3 0 1,4-4 64,1-1 0,0-4 16,0 4 7,0-5 54,0 8-20,0-10 2,0 4 3,0-6-82,0 0 19,-7 0 0,6 0 21,-6 0 1,7-1 24,0-4-30,0 3 0,-1-4-6,-4 6 15,4 0-15,-6 0 9,1 0 0,3 0-1,-7 0 1,5 0-37,-4 0 0,4 2 33,-4 2 1,4-2-55,-4 3 46,-1 2 1,-4-3-3,0 5 0,1-4 2,4 4 0,-4-4 15,3 5 1,-1-6-5,2 6 1,-4-7-10,4 2 0,1 1 93,-2-1 0,6 4-76,-6-4 112,1 0 1,-1-4-77,1 4 94,6-3 0,-5 4 20,3-6 301,3 6-102,-4-4-222,6 10 1,0-8-30,0 5 0,0-4 5,0 4 0,0-4-184,0 4 0,0-4 170,0 5-197,0-1 1,0 5 88,0 1 0,0-1-62,0 0 0,0-4 17,0-1 0,0 0 30,0 6 1,5-1 87,0 0 0,-1-4-62,-4-1 4,0 1 0,0 4 17,0 0-439,0-6 29,0 5 0,0-10-879,0 6-71,0-6 895,0 4 1,0-9-264,0-3 1,0 2 705,0-6 0,0-1 0,0-10 0,0-2 0</inkml:trace>
  <inkml:trace contextRef="#ctx0" brushRef="#br0">25308 9752 7287,'-8'-6'-1165,"-3"3"1445,6-6 260,1 5 1,4-4 204,0 4-260,0 2-283,0-4 1,0 4 237,0-3-338,0 4 1,0-4 53,0 10 1,0-2-7,0 7 0,0-1-75,0 5 1,0 0-120,0 1 0,0 0-8,0 4 1,0-3 98,0 3 0,0-1 12,0 1 0,0-4 17,0 4 0,0-3 16,0-2 1,0-4-17,0-1 1,0 1 91,0 4-94,0-6-6,0 4-216,0-10 160,0 4-139,0-6-37,0 0 138,6 0 65,-5 0 0,7-1 73,-3-4 66,-3 3-158,10-4 0,-4 6 234,6 0-216,1-6 0,-1 4 21,0-2 0,0 2 1,1 2-10,-1 0 0,-5 2 13,1 2 1,-6-2 6,6 3 1,-2-2 100,1 1 1,-1-2 30,-3 3 192,-3-4-195,10 6-87,-10-6 0,6 6 134,-4-7-40,-2 6-7,4-5-99,-6 12 0,0-5-124,0 6 71,0 0 0,0 2-20,0 3 0,0-3 43,0 3 0,0 1-84,0-1 0,0 5 70,0-5 1,0 5-360,0-5 0,0 4-139,0-4 0,5-4-318,0-6 1,0 1-704,-5 4 0,1-6-41,4-4 1504,-4-2 0,12-2 0,-5 0 0</inkml:trace>
  <inkml:trace contextRef="#ctx0" brushRef="#br0">26573 9596 7805,'-9'8'-126,"-1"-3"330,7-4-44,-3 6 254,0-6-205,4 6 0,-3-7 36,10 0 0,-2-2 253,7-3-217,-1-3 0,10-6-26,0 0 1,2-5-26,-2 0 0,3-2 3,6 2 0,1-3 6,-1-6 1,7-1-33,3 1 0,3-5 0,1 0 0,1-7-59,0 2 0,-1-1-1,1 1 1,-7 2 10,-2 2 1,-1 4-157,-5-3 1,2 8 11,-11 1 98,0 7 1,-5-4-334,1 7 96,-8 6 26,0-4 0,-6 10-69,4-3 1,-3 2-334,2-2 139,-2 4-241,-2-6 260,0 7 0,2 0-242,2 0-338,-2 0 18,4 0 67,-6 0 248,6 0 73,-4 0-106,4 0 623,-6 0 0,0 0 0,-6 0 0,-2 7 0,-6 1 0</inkml:trace>
  <inkml:trace contextRef="#ctx0" brushRef="#br0">27114 8928 7805,'-15'0'-91,"8"0"498,0 0 522,7 0-698,0 0 0,7 0-66,2 0 0,4 0-50,1 0 1,0 0 72,0 0 0,1-5 58,-1 0 1,0 1-55,0 4 0,2-5 76,3 0 1,-3-1-40,3 1 0,-3 2 14,-2-6 1,5 5-32,0 0 0,0-3-2,-5 3 1,0-6-140,0 5 0,0-4 84,1 4 0,-6-1-181,1 1 117,-7 3 1,5-4-226,-4 6 11,-2 0 152,4 0 1,-6 6 0,0 4 0,-1 3-7,-4 1 1,3 0 5,-2 0 1,2 0 24,2 1 0,0 4-101,0 0 0,0 1 96,0-1 1,0-2-419,0 7 0,0-6-79,0 0 0,0 3-270,0-2 1,0 0 290,0-5 1,0-4-110,0-1 0,0-4-1172,0 4 1209,0-6 1,-1 4-171,-4-7 669,3 0 0,-10 0 0,4 0 0</inkml:trace>
  <inkml:trace contextRef="#ctx0" brushRef="#br0">28621 8729 7805,'0'-8'179,"0"2"1,-2 1 337,-3 0-103,4 0-172,-5 5 132,6 0 312,0 0 0,4 2-587,1 3 1,4-2 58,-4 6 1,6 1-151,-1 4 1,2 2 101,3 3 0,-1-3-57,0 3 0,0 1 36,0-1 1,2 6 8,3-1 1,2-2 31,2 2 0,4-2 88,-3 2 0,-2 3-130,2-4 1,-2-1 48,2 2 0,1-7-116,-6 2 1,5-3 105,-5-2 0,0 1-167,-5-1 0,0 0 86,0 0 0,0-1-73,1-4 0,-6 2 55,1-6 0,-3 6 2,3-1 1,1-2 14,-6 1 0,1-4-2,-1 4 0,-2-4-81,6 4 121,-5-5-135,8 8 1,-10-9 123,3 7-95,2-7 0,-5 5-78,3-3-209,-4-4-131,-1 6-405,0-7-565,0 0 1,-4-2 833,-1-3 0,-6 4-327,1-4 0,-2-1 904,-3 1 0,-5-6 0,-2 3 0</inkml:trace>
  <inkml:trace contextRef="#ctx0" brushRef="#br0">28962 9326 7805,'-8'0'587,"-3"-2"-80,6-2 88,1 2-388,4-4 0,1 6 145,4 0 0,-2 1-49,7 4 1,-1-3-75,5 2 0,5 3-6,0-3 1,2 6 25,-2-5 1,-2 4-218,7-4 1,-7 1 115,2-1 1,2-3-101,-2 2 1,-1 3 12,-3-3-675,-1 1 171,0-5 1,-4 2-286,-1 2 0,-7-2-744,-2 3 0,-2-4 886,-7-1 1,-1 0 585,-4 0 0,-7-6 0,-1-2 0</inkml:trace>
  <inkml:trace contextRef="#ctx0" brushRef="#br0">29303 9113 7805,'10'-2'2259,"-1"-3"-1154,-6 4 226,10-12-1200,-5 12 0,0-4 47,-3 10 1,-4 3-146,-1 6 1,0 5 111,0 0 0,-5 6-355,1-1 0,-9 2-118,-1 3 0,0-2-429,-5-4 0,1 4 17,-1-3 1,3-2-388,-3 2 0,-1-8 631,1-2 1,2 0 495,7-5 0,-3-2 0,6-1 0</inkml:trace>
  <inkml:trace contextRef="#ctx0" brushRef="#br0">29431 9795 7805,'-8'-14'486,"0"4"-194,4 1 1185,2 6-480,-4-4-693,6 7 0,0 7-140,0 2 0,4 10-87,1 5 1,2 4 117,-3 6 1,-2 0-102,3 4 1,1 8-65,-1-3 0,4 2 94,-4-2 1,1 0-258,-1-1 0,-3-4 55,2 0 0,-1-11 192,2 1 0,-3-9 4,2 0 9,-2-9-133,-2-4 0,-2-6 64,-2 0 0,2-6-453,-3-4 1,-1-7 195,1-2 1,-4-6-146,4 1 0,-1-3 75,1-1 1,3-2 110,-2-3 1,2-2 84,2-3 0,0-2 130,0 7 0,0-6-28,0 1 1,0 2-43,0-2 1,0 6 267,0-1 0,0 3-59,0 1 0,0 7 28,0 3 0,2 5-15,2 5 1,3 1 19,2 3 1,4 3-86,-4-2 1,-1 2 196,2 2-241,-1 0 1,5 2 21,1 2 1,-6 0-117,1 5 0,-6-4 68,6 4 1,-2 1-38,1 4 0,2 0 48,-6 0 0,5 1-86,-6-1 1,6 5 42,-6 0 1,6 1-18,-5-1 0,4-1-3,-4 5-1,4-5-87,-4 1 1,5 1 68,-6-1 1,3 2 31,-3-2 0,-2-4-55,3 4 0,1-3 37,-1-2 1,0-4-181,-5-1 38,0-5-98,0 8 26,6-10 166,-5-2 1,7-8-199,-3-6 0,-2-2 93,7-3 0,-2-3 95,1-7 1,2 1-47,-6-1 0,6-1 134,-2-3 0,-1 3-10,2-3 0,-5 3-28,4 2 0,-4 1 186,4 3 0,-4-1 85,4 6 230,-5 0-73,8 5 8,-10 6-276,4 2 1,-6 7-69,0 4 1,0 4-18,0 10 1,0-1-2,0 5 1,0 1-18,0 4 0,0 1-24,0-1 0,0 6 3,0-1 0,2 5 25,2-5 1,-2 0-127,3-5 0,-4 1 129,-1-1 0,5 1-243,0-1 1,1-6-4,-1-3 1,-4-3-123,4-2-389,3 0-712,-6-6-1503,4-1 2163,-6-7 0,0-2-970,0-3 1706,0 4 0,-6-18 0,-2 3 0</inkml:trace>
  <inkml:trace contextRef="#ctx0" brushRef="#br0">30099 9966 7805,'0'-10'533,"0"1"1,-1 6 258,-4-2 359,4-3-371,-6 6-573,7-4 0,0 8 26,0 2 1,0 1 73,0 9 1,0-3-213,0 8 1,0 3 137,0 2 0,0 1-199,0-1 1,0 3 68,0-3 1,0-2-94,0 1 1,0 0-11,0 0 0,0-2 41,0-7 77,0 0-61,0 0-36,0-6 1,2-1 16,3-7 1,-4-2 31,4-3 0,-2-3-51,2-6 1,-2 0-141,6 0 1,-4 0 109,5-1 0,-3-4-77,3 0 0,3-1-8,-4 1 0,2 3-72,-1-3 0,2 3-141,-2 2 1,-2 0-304,1 0 0,-1 4-13,1 1 1,3 4-396,-8-4 1,3 5-604,-3 0 1623,-2-4 0,4 6 0,-6-4 0</inkml:trace>
  <inkml:trace contextRef="#ctx0" brushRef="#br0">30512 9696 7805,'8'0'-332,"0"0"743,-4 0-156,-2 0 471,4 0 1,-4 0 427,2 0-102,-2 0-542,11 0 1,-10 0-130,6 0 1,-4 0-168,5 0 1,-6 6-8,6 3 1,-5 4-51,4 1 1,0 7 8,6 2 1,-1 4-1,0 2 1,2-1 58,3 1 0,-3 4-26,3 0 0,-2 0-89,2-4 0,-3-1 39,3 0 0,1-4-283,-1 0 1,-5-7 96,-4 2 1,-1-3-197,6-2-91,-1 0 0,-6-4-871,-4-1 44,-2-5-576,-2 2-710,0-6 1790,0-6 1,-2-2-54,-2-7 0,-3 1 700,-2 0 0,-4-7 0,5-1 0</inkml:trace>
  <inkml:trace contextRef="#ctx0" brushRef="#br0">30910 9653 7805,'-14'-6'1345,"-1"-2"1,6 0-252,-1 3-866,7 4 0,-8 7-21,6 3 1,-4 6 7,4 3 0,-6 5 31,2 5 0,-4 2 0,-1 3 1,0 4 27,-1 5 1,-4 1-26,1-1 0,-6 3-206,5 2 0,-6-7 89,1 2 1,2-4-38,-2 0 0,7-5 88,-2-9 1,3 1-315,2-6 1,1 0-231,4-5 0,1-4-890,3-1 26,3-6-1012,-4 4-171,6-7 1798,0 0 1,0-7 609,0-2 0,6-10 0,2-3 0</inkml:trace>
  <inkml:trace contextRef="#ctx0" brushRef="#br0">31237 9824 7757,'14'0'911,"0"0"0,-4 0-507,-1 0-486,-6 0 0,5 1 155,-3 4-689,-3-4 1,4 7 152,-6-3 463,-6-3 0,-2 10 0,-7-4 0</inkml:trace>
  <inkml:trace contextRef="#ctx0" brushRef="#br0">30569 10648 7731,'0'-14'249,"0"4"415,0 1-43,0 6 568,6-4-848,-5 7 1,6 2-109,-7 3 1,5 7-60,-1 7 0,1 5 25,-5-5 1,0 6-116,0-1 1,0-2 57,0 2 1,0-7-78,0 2 0,5-3 136,0-2 1,6-6 72,-2-3 0,5-4-131,5-1 1,5-3 23,9-6 1,10-9-142,9-15 0,9-3 46,6-7 0,-32 21 0,1 0-217,1-2 1,2 1 0,0 2 0,1 0 194,2-3 1,1 1-1,-4 6 1,-1 1-402,34-17 1,-14 6-41,-11 13 0,-4-2-219,-5 11 0,-10-4-25,-9 4-213,-9 0-753,-4 5 1126,-19 0 1,2 5 474,-12 0 0,-1-1 0,-4-4 0</inkml:trace>
  <inkml:trace contextRef="#ctx0" brushRef="#br0">1891 8004 7744,'15'0'0,"-6"-2"0,1-2 0,-7 0-393,1-5 373,4 6 0,-6-5-185,3 3 132,-4 4 157,-1-6 1,2 7 192,3 0-204,-4 0 1,5 2 45,-6 3 1,2 2-61,3 8 0,-4-1 73,4 0 1,-3 0-14,-2 0 0,1 5-65,4 0 0,-3 0 3,2-4 1,-2-1 69,-2 0-16,6 0 0,-3-1-34,7-4 0,-1-2 101,6-7 0,7-2-97,6-3 0,8-14 79,12-9 1,12-12-134,-23 20 0,2-2 0,3-4 0,1-2-350,6-2 0,2-1 0,1-3 0,1 0 356,2 0 1,-1 1 0,2 1 0,1-1 1,-1 0 0,1 0 0,-2 4 0,-1 0-2,-4 0 1,0 1 0,-3 5 0,-1 2-122,25-13 1,-5 6 61,-13 4 0,-8 10 131,-11 9-737,-8 4 1,-19 2-21,-7 4 1,-11 8-282,-8 6 0,-5 1 933,5-1 0,-6-3 0,3 11 0,-7-5 0</inkml:trace>
  <inkml:trace contextRef="#ctx0" brushRef="#br0">22720 11089 7744,'0'-24'0,"0"0"0,0 7 464,0-2 1,0 3 313,0 2-142,0 0-298,0 6-25,7 2-227,1 6 1,1 1 67,1 4 0,-7 4-69,1 10 0,-2 0 102,-2 10 1,5-2-210,0 11 0,-1-1 79,-4 6 1,0 1-87,0 4 0,0-2 3,0 6 0,0-7 52,0 3 1,5 1-24,0-2 0,-1 5-163,-4-4 1,5-2-138,0-9 1,1 3 137,-1-7 1,-3-1-392,2-9 0,3-2-96,-3-7 0,3-6-317,-3-3 0,0-4 963,5-1 0,1 0 0,4 0 0</inkml:trace>
  <inkml:trace contextRef="#ctx0" brushRef="#br0">23147 11316 7744,'0'-14'699,"0"0"-441,0 0 1,-2 6 106,-2 3-139,2 3 0,-4 6-208,6 5 1,0 1 121,0 8 0,-2 5-30,-3 0 1,4 9-48,-4 1 1,3 2-122,2-2 0,0-3 119,0 3 0,0 2-215,0-2 1,5-1 151,0-9 0,6 3 101,-1-7 153,2 0 0,2-7-105,1-2 0,0-6 61,4-8 1,-3-4-36,3-6 1,-3-5-21,-2 0 1,0-7-163,1 3 0,-3-4 98,-2-2 1,1 3-164,-7 2 1,1-3 98,-5 3 1,0-3-211,0-1 1,-6 1 54,-4 3 1,-7-2-127,-2 2 0,-1 2-101,1-2 1,3 7-215,-3-2 1,3 5-138,2 4 0,0 4-209,-1 6 537,7 0 0,1 6 380,2 4 0,3 2 0,-4 2 0</inkml:trace>
  <inkml:trace contextRef="#ctx0" brushRef="#br0">23687 11359 7744,'0'-14'0,"0"-1"260,0 1 0,-1 0-104,-4 0 0,3 0 497,-2-1 1,-4 3-301,-2 2 0,2-1-141,-1 6 0,-1 1-412,-4 4 0,0 6 142,0 4 1,-1 7-159,1 2 1,0 8 125,0 1 0,0 1 5,-1 4 0,7-3 41,4-2 0,2-4-199,2 0 0,0-7 69,0 2 0,2-3 233,2-2 0,4-6 107,7-3 1,4-4-61,0-1 0,4-1 0,-4-4 1,5 2-77,-5-7 0,5-1-35,-6-8 0,1 3 85,-4-3 0,-3 4-138,-2 0 1,1 1 135,-6 0 1,-1 0 76,-4 0 1,0-2 71,0-3 1,0 3-116,0-3 0,-6 3 393,-4 2-353,-2 0 0,-1 4-86,4 1 1,-4 7 107,4 2 0,2 3-237,3 12 1,-3-3 25,3 12 0,-3 0-9,2 4 0,4 7 4,-4 3 0,4 4 78,1 6 1,0-2-162,0 6 0,0 5 88,0 4 1,-5-1 19,0-8 0,-1-3 24,1-6 0,-3 3 142,-6-4 1,0-7-71,-1-11 1,1-7-38,0 2 1,0-3-65,0-2 1,-5-4 53,0-1 1,0-6-41,4 2 48,1-3 0,0-9-102,0-2 1,4-5 66,1-5 0,6 1 98,-2-5 1,3-3-138,2-7 1,2 3-71,3-3 1,3 3-285,6 2 0,2-1 163,3 1 1,-2-1-229,7 1 1,-5 1 184,4 3 1,1 4-648,4 6 1,-4-1-7,0 1 921,-7 0 0,10 0 0,-5-1 0</inkml:trace>
  <inkml:trace contextRef="#ctx0" brushRef="#br0">24057 11501 7744,'0'-8'364,"0"0"-1032,0 4 255,0 2 1,0-6 412,0 3 0,0 4 0,0-6 0</inkml:trace>
  <inkml:trace contextRef="#ctx0" brushRef="#br0">24498 11018 7744,'8'-21'0,"-2"5"971,-6-3-467,6 4 0,-3 2 61,7 4 1,-5 2-170,4 7 1,-4 0-131,4 0 0,-1 2-170,2 3 0,1 4 105,-7 10 0,1 3-211,-5 7 0,0-1 52,0 0 0,-1 6 110,-4-1 1,2 5-25,-7-5 1,1 8-161,-6 2 0,6-1 46,0 6 0,-1-3 79,-4 3 1,0-2-145,-1 6 0,6-8 101,-1-1 0,7-7-163,-1-8 0,2-1 30,2-3 0,2-4 25,2-5 1,4-7-47,6-4 0,5-2-186,0-2 0,5-2-90,-5-2 1,6-4 114,-1-7 1,-2 1-477,2 0 0,-7-2 261,2-3 1,-3 3-400,-2-3 0,-1-1 879,-4 1 0,-2-6 0,-7 3 0</inkml:trace>
  <inkml:trace contextRef="#ctx0" brushRef="#br0">24398 11416 7744,'-6'8'345,"3"3"669,-7-7-262,7 1-300,-3-5-273,6 0 1,1 0 21,4 0 0,4 0-88,10 0 1,-1 0-99,5 0 1,-4-1-168,5-4 1,-2 3-579,2-2 1,1 0-5,-6 0 1,2 2-15,-2-3 0,-4 2 748,4-2 0,-3 4 0,-2-5 0</inkml:trace>
  <inkml:trace contextRef="#ctx0" brushRef="#br0">24839 11330 7744,'0'8'307,"0"5"1,0-10 23,0 7 1,0-6 148,0 6 1,1-5-212,4 4 1,-2 1-82,7 4 0,-1 0-29,5 0 1,2 0 66,3 1 0,2 4-13,2 0 1,4 4-13,-3-4 0,-2 5-399,2-5 1,-7 0-75,2-5 1,-3-1-239,-2-4 0,-4 4-20,-1-4-306,-6-2-247,4-1 0,-14-8 599,-2-2 0,-4 0 484,-1-5 0,0-7 0,0-6 0,-1-6 0</inkml:trace>
  <inkml:trace contextRef="#ctx0" brushRef="#br0">25081 11345 10561,'-7'14'621,"4"-5"-449,-6 1 1,4 4-95,-5 5 0,1 6-120,-5-1 1,-1 3 101,1 1 1,0 2-215,0 3 0,-2-3 68,-3 4 1,3-4-747,-3-2 0,3 1 231,2-1 1,0-6-580,0-3 599,0-3 581,6-2 0,-5-6 0,5-2 0</inkml:trace>
  <inkml:trace contextRef="#ctx0" brushRef="#br0">25408 10932 7439,'-8'0'855,"1"0"0,7 2-694,0 3 0,0 3-48,0 6 1,0 0 95,0 0 0,-4 5 58,-1 0 0,0 6-84,5-1 0,0 3 25,0 1 1,-1 6-56,-4-1 1,3 5-26,-3-5 0,-1 6-59,1-1 0,1-1 60,4 1 0,-2-7-164,-3 2 1,4-3 7,-4-1 0,3-1-37,2 1 1,0-7 92,0-3 0,0-4 20,0 0-112,7 5 0,-1-4 94,4 3 1,1-8-228,-7-1 1,7-7 62,-1 1 1,-2-2-95,1-2 0,-4 0-218,5 0 241,-1 0 0,5-5-32,0 1 0,-4-8-188,-1 3 0,1-4-268,4-1 1,-1-5 265,-4 0 1,4 0 81,-4 5 0,2-5 344,-1 0 0,-4 0 0,0-1 0,2-2 0</inkml:trace>
  <inkml:trace contextRef="#ctx0" brushRef="#br0">25223 11359 8166,'1'-10'1262,"4"1"1,5 6-1007,8-2 0,1-1-219,10 1 0,-4-1 20,8 1 1,2 3-169,-2-2 1,5-3-808,-5 3 0,1-1 554,-6 5 0,-6 0-1539,-3 0 1903,-3-6 0,-8-2 0,-2-7 0</inkml:trace>
  <inkml:trace contextRef="#ctx0" brushRef="#br0">23062 12695 7744,'8'0'-941,"4"-6"1677,-10 4-528,4-10 1,-1 9 47,0-7-12,-1 7-289,-4-3 205,0 6-136,0 0 238,0 6-117,0 2 58,0 6-106,0 0 0,5-4 174,0-1-110,6-6 1,-3 4 42,6-7 1,0 0-81,0 0 0,1-2-40,-1-3 1,2-1 41,3-3 0,1-4-57,4 3 0,1-2 13,-6-2 1,6-1-129,-1 1 1,-2 5 75,2-1 0,-7 5-105,2-4 1,-3 6 5,-2-2 1,0 4 43,1 1-61,-1 0 1,0 6 89,0 3 1,-4-1-26,-1 2 0,-4-2-4,4 1 14,1 4 1,4-7 7,0 4 1,-4-3-2,-1-2 0,1-3-6,4 2 1,0-2 5,0-2 0,2 0-19,3 0 1,-3-6 18,3-4 0,-2 2-1,2-1 1,-3-1 22,3-4 0,2 0 4,-2 0 0,-1 0-13,-3-1 1,4 1 4,0 0 0,0 1-46,-5 4 1,0-2 35,0 6 1,0 0-179,1 5 163,-1 0-20,0 0 0,0 7-9,1 2 0,-3-1-2,-2 1 0,2-4 7,-2 5 0,1-6 3,-2 6 0,4-7 65,-4 2 1,4 1-75,1-1 150,0 0 1,1-5-73,-1 0 1,0-2 32,0-3 1,1 2-21,-1-6 1,0 4 33,0-5 1,0 6-45,1-6 0,-1 2-2,0-1 0,5-2-27,0 6 1,0-5 25,-5 6 0,0-1-128,1 5 131,-1 0-54,0 0 0,-1 2 38,-4 2-79,4 4 1,-10 6 19,6 1 0,-4-6-64,5 1 94,-7-1-7,9 5 1,-5-4 29,2-1 0,-1-6-30,-3 2 0,-2-3 76,7-2 1,-6 0-50,6 0 0,-1 0 5,5 0 1,-4-2-3,-1-3 0,1 4 7,4-4 1,2-3 4,3-1 1,-3 2-16,3 3 0,-4-3 17,0 3 0,-1-3-18,0 3 1,0 2 30,0-3 1,1 4 37,-1 1 1,0 0 4,0 0 0,1 0 4,-1 0 1,0 0 12,0 0 0,-4 0 94,-1 0 1,-1 1-78,2 4 1,2-3 4,-2 2 0,-2 3-27,1-3 0,-1 3-118,1-3 1,4-2 77,-3 3 1,2 1-86,2-1 1,1 0 63,-1-5 0,0 0-84,0 0 0,0 0-562,1 0 438,-1 0 0,0 0-761,0 0 417,-6 0-830,-1 0 1,-9 0 1342,-3 0 0,-9 6 0,-8 2 0</inkml:trace>
  <inkml:trace contextRef="#ctx0" brushRef="#br0">26716 12411 7744,'14'-14'0,"0"0"162,0-1 1,-4 3 801,-1 2-750,-6 4 1,8 7-1,-6 4 0,0 3-164,-5 6 1,0 1 125,0-1 0,0 0-154,0 0 1,0 0 169,0 1-2,0-1-55,6 0 67,2 0-116,6-6 1,1-2 31,-1-6 0,0 0-103,0 0 1,5-6 74,0-3 0,6-4-106,-1-1 0,1 0 42,-1-1 1,3-4 32,-3 0 0,2-1 2,3 1 1,-1 5 7,1 0 0,-1-1-64,1 6 1,-6 3 52,1 1 1,-7 3-188,2 2 0,-8 2 102,-1 3-64,-1 2 1,4 8 41,-4-1 0,-1-2 24,-3-2 0,-3 3-25,2-4 0,3-1 8,-2 1 0,4-4-38,-4 5 0,6-7 31,-2 2 66,4 2 1,1-5-41,0 3 1,5-4 60,0-1 0,0-4-28,-5-1 0,2-5 2,3 6 1,-1-7 18,5 1 0,-4 2 12,5-1 0,-2 4-87,2-4 1,3 1 54,-4-2 1,-1 2-40,2 4 0,-2 2 29,2-3 0,3 4-10,-4 1 1,-2 0 25,-2 0 0,1 0-1,-1 0 0,5 0 17,-5 0 0,0 4 16,-5 1 1,0 5-43,1-6 13,5 7 1,1-4-91,2 2 0,-2 2 81,-7-6 0,0 4-34,1-4 1,4 0 11,0-5 0,0 5-6,-5-1 0,5 1 40,0-5 1,4 0 103,-4 0 1,7 0 3,-3 0 0,3 0-62,-3 0 1,4-5 40,-3 1 1,4-3-55,5 3 1,-3 2 0,4-3 1,-4 4-28,-2 1 1,2-5-15,3 0 1,-7 1 49,2 4 1,-4 0-2,-1 0 1,4 1 80,-3 4 1,-2-4-96,2 4 0,-7 1 112,2-1 1,3 5-53,2-6 1,-4 6 32,-1-5 0,2 4-26,-2-4 0,6 1-3,-1-1 0,-2-4-65,2 4 0,-5 2-5,4-3 1,-4 3-206,5-3 1,-2-2 67,2 3 1,-4 1-401,-5-1 0,3 1-95,1-1-369,0-4 265,-4 12 1,-7-10-351,-4 7 1,-4-6 438,-4 6 0,-11-5 602,-8 4 0,-11-6 0,-2 4 0</inkml:trace>
  <inkml:trace contextRef="#ctx0" brushRef="#br0">22791 12425 7744,'2'-9'38,"3"-1"0,-4 5 125,4-4 1,1 4 151,-1-4 0,1 6 40,-1-2-190,-3 3 1,6-2 77,-4-1 184,-2 0-140,4 5 140,-6 0-273,0 0 51,0 6-302,0-4 0,-4 6-109,-1-3-27,-6-4 85,3 12 1,-5-10 102,4 6-40,-4-5 46,5 8 8,-6-10 0,1 6 3,4-4 111,-4-2 1,10 4-14,-6-6 1,4 5 310,-5 0-277,7 0 1,-5-5 220,4 0 90,2 0-310,-4 0 0,4 0 20,-3 0 90,4 0-140,-5 6 1,6-3-13,0 7 1,0-6-19,0 6 1,1-6-82,4 6 1,-2-1 104,6 6 0,-5-1-90,0 0 0,3 5 75,-3 0 0,6 5-136,-5-5 1,-1 6 21,-4-1 1,5-2 24,0 1 1,0 0 23,-5 0 0,0 3-9,0-8 1,1 8 11,4-3 1,-3 0-2,2 0 1,-2-4 15,-2 5 0,1-5-9,4 5 0,-3-5 9,2 4 0,-2-1-6,-2 2 1,0 3 39,0-3 0,0 1 15,0-1 0,0 2 7,0-2 0,0-2 71,0 2 1,0 0-105,0 4 1,0 0 266,0 1 0,0 4-57,0 0 1,-5 0-265,1-4 1,-1-1 132,5 1 1,-5 1-221,0 3 1,-1-3 48,1 3 1,4-3 106,-4-2 1,3-4-37,2 0 0,-4 0-4,-1 4 1,0-6-118,5-3 0,0 2 82,0-2 1,0 6 142,0-1 1,0-4-59,0-1 0,0 2 22,0-2 0,0 4-53,0-4 1,-5 2-4,1-2 1,-1-4-17,5 4 1,0 4 24,0 0 1,-5-1-74,0 2 0,1-7 62,4 2 1,-5 3-33,0 2 0,-1-3 20,1-2 0,4 1 16,-4-1 1,3 6-9,2-1 0,-4-2-1,-1 2 1,0-7-17,5 2 0,0 2 12,0-2 0,0 1-6,0-1 1,0-1 10,0 5 0,-5-4-58,1 5 1,-1-5 53,5 5 0,-2-5-4,-2 4 0,2-1 56,-3 2 1,-1 3 4,1-3 0,0-2-165,5 1 1,-4 1 70,-1 5 1,-5-6 150,6 1 0,-3-5-60,3 5 0,2-1 2,-3 6 0,2-2-35,-2-4 0,4 4 68,-4-3 1,4-2-85,1 2 0,0-7 2,0 2 0,-5-2 73,0 2 1,0-3 0,5 3 0,0-3-93,0-2 1,-4 2 120,-1 3-162,0-3 1,5 4 96,0-6 1,0 1-40,0-1 0,-5-5 21,1 1 4,-1-7-96,5 10 97,0-12-86,0 5 1,0-4 79,0 3-166,0-4 120,0 6-12,0-7 6,0-7 0,5 4 4,-1-6 0,7 6-117,-1-2 0,-2-2 110,1 3 1,1-6-83,4 6 1,5-6 67,0 5 1,1-4-2,-1 4 0,2-4-12,3 4 1,2-5-61,-2 6 0,-3-6 46,-2 5 1,1-1-64,-1 1-453,0 4 154,-5-6-607,-6 7 0,-8 2 418,-9 3 0,-10-2 611,-5 6 0,-9 7 0,-3 6 0</inkml:trace>
  <inkml:trace contextRef="#ctx0" brushRef="#br0">23303 14600 7241,'2'-14'-408,"3"0"1,-4 4 1577,4 1-307,-3-1-315,-2-4-98,6 0 0,-5 4-107,4 1 1,-2 6 431,2-2-452,-3 4 0,4 2-190,-6 4 1,5 3 40,-1 6 0,1 2-79,-5 3 0,0 3-192,0 6 0,0 1 132,0-1 0,0 1-375,0-1 1,0-1 167,0-3 0,0 2-336,0-2 1,0-2 211,0 2 0,0-11-1458,0 1 382,0-3 1372,0-3 0,0-2 0,0-6 0</inkml:trace>
  <inkml:trace contextRef="#ctx0" brushRef="#br0">23616 14487 7744,'-14'0'164,"4"0"1389,1 0-1011,6-7 1,-5 6 277,3-4-521,4 3 0,-6 9 46,7 2 1,0 4-263,0 1 0,0 5 91,0 0 0,0 1-144,0-1 0,0 2 61,0 3 0,0 2-224,0-2 1,0 3 13,0 1 0,0-4-92,0 0 1,0-7-172,0 2 1,0-3-1186,0-2-869,0 0 1787,0-6 1,2-1 648,3-7 0,2 0 0,8 0 0</inkml:trace>
  <inkml:trace contextRef="#ctx0" brushRef="#br0">23900 14629 7744,'-1'-8'746,"-4"3"0,2 2 286,-6-2-615,-1 4 0,-4-1-102,0 7 1,-1 11 22,1-2 1,5 3-300,-1-3 0,2 5 89,-1 0 1,1 5-101,3-5 1,4 0 114,-4-5 1,5 0-83,5 1 1,-2-1-100,6 0 0,1-6-45,4-3 0,0-4 18,0-1 0,1 0 48,-1 0 1,-2-1-203,-2-4 0,3-3 83,-4-6 1,-3 4 18,-1 1 0,-3-1 84,-2-4 1,0 0-4,0 0 0,-7-1 15,-2 1 0,-4 0 107,-1 0 0,0 0-79,0-1 0,-5-4 140,0 0 1,1-4-111,9 4 0,-2-5-4,6 5 1,0-5-33,5 5 0,0 1 55,0 3 0,2 1 2,3 0 1,3 4 2,6 1 0,0 6 87,0-2 1,5 3-15,0 2 1,-2 7-78,-7 2 0,3 4 88,-4 1 1,-3 5-56,-1 0 1,1 6-457,-1-1 1,0-2-1,-5 2 0,0-5-185,0 4 0,0-5-199,0 1 0,-5-3-1623,0-2 2373,1 0 0,4 0 0,0 0 0</inkml:trace>
  <inkml:trace contextRef="#ctx0" brushRef="#br0">24128 14515 7744,'0'-10'968,"0"1"-185,0 0-435,0-6 1,2 3 2,2 2 0,-1 4 200,7 6 0,-1-5-197,6 0 1,-6 2-120,1 8 1,-3 3-188,3 6 1,1 2 109,-6 3 1,-1-2-40,-4 7 1,0 0 5,0 4 1,-6 0-171,-3 1 1,-2-1 81,1 1 0,-2-1-134,2 1 0,-3-6 93,-1 1 0,0-2-48,0 2 1,1-4 227,4-5 1,-2-1-117,6 0 0,0-5 235,5 1-219,0-7 1,2 3 215,2-6 1,4-1-89,7-4 1,-1-1-95,0-4 0,0-2-53,0 2 1,5 2-150,0-1 0,0 4-576,-5-4 1,-4 1 369,-1-2 0,-1 2-1095,2 4 408,2 2 1,-5-6-1698,2 3 2682,-2 4 0,-7-5 0,0 6 0</inkml:trace>
  <inkml:trace contextRef="#ctx0" brushRef="#br0">24782 14885 10764,'9'-7'680,"1"-2"1,4-4-318,5-1 1,6-7-71,-1-2 0,3-6-173,1-4 1,6-3-97,-1-7 1,0 0 16,-5 1 1,-4-1-117,0 1 0,-12-1-29,3 0 1,-11-3-9,1 4 1,-5 1-68,-5 8 1,-3 7 23,-6-2 0,5 10 199,-1 4 0,1 6-20,-5 8 0,-1 2 18,1 3 0,1 4-50,4 10 1,-4 3 12,4 7 1,-2 4-96,1 0 0,-1 11 101,7-1 0,-1 3-71,5-4 1,0 6 46,0-1 1,0 0-5,0-4 0,1-5 33,4 0 0,1-5 7,4 5 0,3-11 38,-4 1 0,4-10 127,1-4 0,2 0-8,3-4 1,-4-4-130,4-1 0,-3-5 38,-2-5 0,-4 2-4,-1-7 0,1 1-154,4-5 1,-4-1 33,-1 1 0,-4-5-72,4 0 1,-6 0 66,2 5 1,1 0-30,-1 0 0,0-5-46,-5 0 0,0 5 34,0 4 37,6 1 1,-4-1-31,3 1-91,-4 5 1,-1 0 5,0 8 1,-1 4-77,-4 7 0,3 0 80,-2 4 0,2-3 4,2 3 0,0-3 85,0-2 1,0 0-63,0 1 1,0-6 178,0 0 0,5-4-94,-1 5 1,3-7 132,-3 2 0,0-4-6,5-1 0,-4-1 1,4-4 1,-4-3-89,5-6 1,-6 0 6,6-1 1,-6-1-48,6-2 0,-2 2 38,1-3 0,4-2-92,-4 2 1,-1-4 71,2 4 0,-1 0-28,6 4 1,-6 1 57,1 0 1,-6 5 12,6-1 1,-7 7 0,8 3 8,-6 9 1,1 9 91,-1 1 0,-4 6-64,4-1 1,-3-2 94,-2 2 0,0-1-60,0 6 0,0-7 73,0-3 1,0-3 111,0-2-96,0 6 1,0-9-99,0 4-26,0-11 0,-5 1-224,0-10 1,0 2 68,5-6 1,0-6-51,0-4 1,5-4 28,0 4 1,4-6-12,-4 1 0,6 2 103,-1-2 0,1 2 21,-2-2 1,4 2 13,-4 3 1,4 5 56,1 0 239,0 0-237,1 12 0,-3-3-43,-2 10 0,-4 8 4,-6 6 1,0 4-186,0-4 0,0 6 52,0-1 0,0 3 44,0 1 1,0-5-34,0-5 1,0 0-362,0 1 304,0-3 64,6 4 0,2-12 162,6-3 1,5-5-25,0-5 0,2-3 93,-2-6 0,1-2-118,4-3 0,3 2 104,-3-7 0,-4 2-12,-1-2 1,-3-1 107,-2 6 0,-1-6 42,-4 1 1,-2 4-70,-7 1 0,0 3 89,0 2 0,-7 1-45,-2 3 0,-4-1-55,-1 7 0,0-1-35,0 5 0,-1 2-91,1 2 0,0 4-176,0 6 0,4 5 97,1 0 0,1 5-104,-2-5 1,4 6 32,6-1 1,-2-2-62,-2 2 1,2-1 60,-3 6 1,4-5 70,1-1 0,5-5 5,-1 1 0,7 0 10,-1-5 1,2 2 14,3-12 1,-1 6 11,0-5 0,5-1 3,0-4 1,2-6-22,-3-4 1,0-2 32,6-2 0,-5-5-28,4 0 1,-5-7-19,1 3 1,1-4 18,-1-2 0,0 1 0,-5 0 1,5-1 32,0 1 0,-5-2 76,-4-3 1,-1 7-135,6-2 1,-8 9 40,-2 0 0,-3 3-172,-2 2 164,0 6 0,-2 2-308,-3 6 1,-2 1 88,-8 4 0,1 3-10,0 6 0,4 0 4,1 1 0,1-6-44,-1 0 1,1 1-110,3 4 195,3 0 1,-4 1 269,6-1 1,0 0-53,0 0 47,0 0 1,0 1 110,0-1 0,5 0 197,-1 0 0,6 1-41,-5-1 0,6 0 225,-2 0 1,-1 0 557,2 1-753,-7-1 0,8 5-61,-6 0 0,-1 0-136,-4-5 0,0 0-85,0 0 1,-6 1-99,-3-1 0,-4 0-184,-1 0 0,-2-4-258,-3-1 0,3-1-675,-3 2 1,-1-3-918,1-2 1,-7-3 323,3 3 1692,-4-4 0,-8-7 0,-1-2 0</inkml:trace>
  <inkml:trace contextRef="#ctx0" brushRef="#br0">25322 14401 7744,'-14'0'0,"0"0"0,0-1 392,-1-4 10,7 3-330,2-4 1,6 6-73,0 0 0,6 6 0,2 2 0</inkml:trace>
  <inkml:trace contextRef="#ctx0" brushRef="#br0">26716 14458 7744,'0'8'1391,"0"5"-815,0-12 195,0 6-368,0-7-824,0 0 1,0 0 0</inkml:trace>
  <inkml:trace contextRef="#ctx0" brushRef="#br0">25635 15425 7670,'8'-7'673,"3"4"-378,-6-6 0,7-1-331,3-4 0,2 0 44,11 0 1,-1 0 472,11-1 1,6-4-123,9 0 0,-3 0-276,2 5 1,-8 2-265,-1 2 0,-3 4-384,-12 6 1,2 0-332,-11 0 28,-6 0 0,-9 1 250,-8 4 618,-11 3 0,-7 6 0,-6 0 0</inkml:trace>
  <inkml:trace contextRef="#ctx0" brushRef="#br0">25791 15482 7670,'-14'14'0,"2"-5"0,2 1 1048,-3-7-653,12 3 0,2-6-28,14 0 1,2-8-105,11-6 0,-1 0-17,11-5 0,0-1-85,5 1 0,-4-2-66,4 2 0,-4 3-122,9-3 1,-5 4 57,-6 0 0,-2 1-2400,-6 0 2369,-7 6 0,-8-5 0,-8 5 0</inkml:trace>
  <inkml:trace contextRef="#ctx0" brushRef="#br0">27782 13136 7668,'0'-8'907,"-6"-5"-449,4 12 149,-4-12-99,-1 12-302,6-6 180,-6 7-281,7 0 0,0 2 50,0 3 1,0 3-136,0 6 0,0 2 10,0 3 0,0 1-27,0 4 1,5 3 14,0-4 1,0 4-69,-5 2 1,0-3-14,0-2 1,0 1 113,0-6 0,0 5 277,0-5-235,0 0 139,0-5-72,0-6 9,0-2-252,0-18 0,0 1 115,0-13 1,0 0-105,0-4 1,0 4 69,0 0 0,0-4-94,0-5 0,0 0 50,0 4 0,0 1 6,0-1 1,1 1 11,4 0 0,-3-1 30,2 1 1,3 6 35,-3 3 1,3 1 54,-3-1 51,-2 10-126,11-10-16,-5 17 0,4-2 17,-2 8 1,2 4-21,-2 6 0,-2 5 20,1 0 0,-4 2-54,4-2 0,-4-3 24,5 3 1,-6 1-9,6-1 0,-5 5-40,4-5 0,-6 0 37,2-5 0,-2-5 28,2 1-17,-4-1 0,6 1 19,-7-1-22,0-6 1,0 2 111,0-10 1,0-3-66,0-6 1,4 0-28,1 0 1,0-5-62,-5 0 0,0-2 66,0 2 1,2-1-28,2-4 0,-2-1 16,3 6 1,1-2-10,-1 2 0,1 4 54,-1-4 0,-2 3 5,6 2 0,-4 1-14,5 4 0,-7 1 197,1 3-131,4 3 0,-4-2-60,5 8 0,-6 4 15,2 7 0,1 0-2,-1 4 0,1-1 24,-1 5 0,-3-4-21,2 5 0,3-2 31,-3 2 0,3 1-51,-3-6 0,-2 6 2,3-1 0,-4-3-47,-1-3 1,5 3-5,0-2 0,0 0-25,-5-5 0,1 0 64,4 1 0,-4-6-184,4 1 1,-3-6-259,-2 6-159,0-7-95,0 3-530,0-6-1929,0 0 2247,0-6 880,0-2 0,-7-6 0,0 0 0</inkml:trace>
  <inkml:trace contextRef="#ctx0" brushRef="#br0">28422 12909 7668,'0'-15'-400,"0"1"914,0 0 0,0 4 242,0 1 109,0 6-565,0-4 1,1 7 87,4 0 1,-2 2-58,7 3 1,-7 3-142,2 6 1,-4 2-105,-1 3 1,0-2 130,0 7 1,0-1-227,0 6 1,0-1 80,0 1 1,0-6-151,0 1 1,0 0 2,0 4 1,-5-1-51,1-3 1,-3 1 77,3-6 1,2 5 79,-3-5 0,4 0-6,1-5 49,0 0-96,0 0 103,0 0-39,0-6 1,6-1-3,4-7 1,-3-5-1,3 0 0,-1-6 103,6 2 1,-1 1-105,0-2 1,-5 1 26,1-5 1,-1 4-5,6 1 0,-3 4-199,-2-5 1,1 6-222,-6-6-247,6 7 0,-8-3-853,6 6 254,-6-7 1,2 6 1201,-10-4 0,-2 3 0,-8 2 0</inkml:trace>
  <inkml:trace contextRef="#ctx0" brushRef="#br0">29161 12965 7668,'0'-14'0,"0"0"0,0 4 675,0 1 155,0 6 206,0-10-684,0 12 0,-5 1-117,1 9 1,-3 5 50,2 5 1,4 3-82,-4 7 1,-1-1-134,1 1 1,-1-1 92,1 1 0,2-1-142,-7 0 1,7 1-16,-1-1 1,-3-1-28,2-3 1,-1-2-30,1-3 1,4-8 90,-4 3-174,4-9 151,1 1-144,0-6 0,0-11 63,0-3 0,1-5-41,4 0 1,-2-3 83,6-7 1,-4 4-11,5-3 1,-2 3 39,1-9 1,4 4-34,-4 2 1,-1-5 162,2 0 1,-1-2-85,5 2 0,0 3 82,1-4 1,-6 9 16,1 1 1,-1 9 99,5 0 1,-4 8-104,-1 7 0,-4 0 69,5 0 1,-3 7-116,3 8 0,-2 0 18,-3 9 1,-4 0-71,4 4 1,1 1 67,-1-1 1,1 1-129,-1-1 0,-3 0 24,2 1 0,3-2-97,-3-4 0,1 4 1,-5-3 1,0-2-206,0 2 1,5-7-30,0 2 0,-1-3-82,-4-2-993,0 0 543,0 1-826,0-8 188,0 0 671,-6-7 1,3 0 808,-7 0 0,1-7 0,-5-2 0,-1-4 0,1-1 0</inkml:trace>
  <inkml:trace contextRef="#ctx0" brushRef="#br0">29189 13150 7668,'-14'7'-402,"5"-6"489,-1 4 1,6-4 487,-6-1 1,5 0 106,-4 0-239,6 0 346,-4 0-537,7 0 1,7 0-36,2 0 1,4-1-1,1-4 1,5 4-284,0-4 0,1-2-43,-1 3 0,-3-3-45,3 3 0,2 2-265,-2-3 1,0-1-621,-5 1 1,-5-1 1038,1 1 0,-1-3 0,6-6 0</inkml:trace>
  <inkml:trace contextRef="#ctx0" brushRef="#br0">29602 12880 7668,'0'-14'0,"0"4"379,0 1 0,1-1 660,4-4 160,-3 6-374,4-4-56,-6 10-361,0-4 0,0 12-143,0 4 0,0 4 82,0 5 1,0-2-108,0 7 1,0 0-202,0 4 1,0 5-65,0 0 0,0 5-175,0-5 0,5 1 94,-1-6 0,1 2-141,-5 3 1,0-8 135,0 4 0,0-5-30,0-1 1,0-1-3648,0-3 1859,-6-3 823,4 5 1106,-4-13 0,0-2 0,-2-6 0</inkml:trace>
  <inkml:trace contextRef="#ctx0" brushRef="#br0">29986 13079 7668,'-2'-14'0,"-3"0"0,2 4 330,-6 1 1,4 1 510,-5-2 0,6-1-245,-6 7 0,1-1-243,-5 5 1,4 0-108,1 0 1,-1 1-42,-4 4 1,1 5-166,4 9 1,-4-2-24,4 7 0,2-2-121,3 1 1,2 3-58,2-7 1,0 1-306,0-1 0,2-8 112,2 3 0,4-4 127,6-1 0,1-2 8,-1-7 0,0 0 50,0 0 0,1-2 175,-1-3 0,-5-3-2,1-6 1,-2 0 215,1 0 1,2 0-2,-6-1 1,4 1 81,-4 0 0,0 0 63,-5 0 1,1-1 125,4 1-40,-3 6-289,4 2 1,-7 7-81,-4 4 1,2 5 37,-7 9 1,5 4-155,-4 11 1,4-3 86,-4 7 0,1 1-93,-2 9 1,-1-4 13,7 4 1,-6-1 73,5-4 1,-6 2 31,2-7 0,-4 2-26,-1-2 0,0-8-16,-1-7 0,-3-10 70,-1 1 0,-5-4 1,5-1 0,0-3-46,5-6 1,0-6 10,-1-3 1,7-4-187,4-1 0,2-2 58,2-3 0,0 3-150,0-3 1,6-3 56,4-1 1,3 0-655,1 0 1,6 1-88,4-2 0,3-6-217,1 6 1,1-6 558,-1 7 0,2-4 547,3-2 0,10-6 0,8-1 0</inkml:trace>
  <inkml:trace contextRef="#ctx0" brushRef="#br0">30327 13093 7668,'-14'-8'1287,"-1"-3"-820,1 7 0,0-1 82,0 5 1,4 0-204,1 0 1,-1 1-89,-4 4 0,2 3-65,2 6 1,-3 5 54,4 0 0,1 7-90,-1-3 1,4 4-143,-5 1 1,7-4 81,-2 0 0,4-2-142,1 2 1,1-4-94,4-6 1,3-1 93,6-3 0,0-3 2,1-2 0,4-3 47,0 3 0,1-10 23,-1-5 1,-3-2 63,3-3 0,-3 1 134,-2 0 0,-1 0-11,-4 0 1,-1-5 155,-3 0 1,-4 0-162,4 4 1,-5 1-50,-5 0 1,2-2-201,-6-3 0,-1 8 70,-4-3 1,0 5-964,-1-1 1,1 4-165,0 6 1,5-5-560,-1 0 1,5 1 1653,-4 4 0,6 6 0,-4 2 0</inkml:trace>
  <inkml:trace contextRef="#ctx0" brushRef="#br0">30739 13136 8336,'0'-8'-2009,"0"2"2009,-6 6 0,-2 0 0,-6 0 0</inkml:trace>
  <inkml:trace contextRef="#ctx0" brushRef="#br0">27697 13747 7711,'-19'2'-87,"0"3"0,-5-4-350,5 4 1095,0-4-31,5-1 63,0 0-453,6 0 0,3 0 79,10 0 0,3 0-178,6 0 0,6 0-113,4 0 1,5 0 130,4 0 0,5 0-125,9 0 1,4 0-143,5 0 1,8-1-89,2-4 1,-26 4-1,1-1 145,1-3 0,1 1 0,4 1 1,1 1-237,-1-3 1,0 0 0,5 3 0,1 0 216,1-3 1,1 0 0,3 3-1,1-1 35,0-1 0,0-1 0,0 3 0,-1 1 21,-3-2 1,-1 1-1,2 1 1,0 0 66,-1 1 1,-1 0 0,4 0 0,-1 0-56,0 0 1,0 0 0,1 0-1,0 0 155,-6 0 0,0 0 0,0 0 1,0 0-37,-2 0 0,0 0 0,1 0 0,0 0-164,-1 0 0,0 0 0,-2 0 0,-1 0 402,33 0 0,-2 0 21,-7 0 1,1 0 83,-5 0 0,-1 0 77,-14 0 1,-4 0-195,-6 0 1,-5 0 473,-9 0-822,-6 0 0,-3 2 551,-10 3 1,-4-4-1599,-10 4 0,-2-3 961,-8-2 94,-11 0 0,-4 0 0,-13 0 0</inkml:trace>
  <inkml:trace contextRef="#ctx0" brushRef="#br0">1763 9326 7688,'8'-14'35,"-3"0"1,-3 4-1049,-2 1 286,0-1 1461,0-4-342,0 6-109,0 2 1,1 6-55,4 0 0,-3 6 13,2 3 0,3 4-51,-3 1 1,6 2-109,-5 3 1,6-3 64,-2 3 1,2 1-13,-1-1 1,2 0-80,-2-5 1,2 1 68,3-1 0,-1 0-17,0 0 1,2-6 33,3-3 0,4-5 14,11-5 1,4-6 7,9-13 1,5-7-88,10-16 1,-27 19-1,1-1-264,4-4 0,0-1 0,5-3 0,0-2 252,2-1 1,1 0 0,1 1 0,0 1-326,1-1 0,0 2 0,-1 3 0,1 1 344,0 2 1,0 1-1,-2 3 1,0 2-13,-3 0 1,0 2 0,-3 4 0,-2 0-54,27-14 1,-6 8-3,-9 1 1,-11 8-958,-12 2 500,-13 6 283,-10 8 1,-12 2-186,-4 3 1,-2 3-494,-3 6 834,1 6 0,-6 2 0,-3 7 0</inkml:trace>
  <inkml:trace contextRef="#ctx0" brushRef="#br0">11815 9625 8076,'8'0'-794,"0"0"366,-3 0 235,-4 0 329,6 0-51,-7 0-153,0 0 66,-7 0 32,6 0 1,-5 1-20,6 4 167,0-4-145,0 6 128,0-7-97,0 0 8,6 0-33,2 0 0,1 0 27,1 0-36,-1 0 0,5 0 8,1 0 1,-1 0-73,0 0 0,2-5 59,3 0 1,-3 1-65,3 4 0,1 0 45,-1 0 0,5-5-3,-5 0 0,1 0 0,-1 5 1,-1 0-6,5 0 0,-5 0 5,1 0 0,-4 0 2,0 0 0,4 0-11,0 0 0,0 0 11,-5 0 1,5 0-7,0 0 1,4 0-31,-4 0 1,2-1-7,-2-4 1,-2 3 6,7-2 0,-2 2 20,2 2 0,1 0 2,-6 0 0,2 0-6,-3 0 0,0 0 28,6 0 0,-7 0-26,2 0 1,-2 0 16,2 0 0,-3 0 1,3 0 1,-3 0 0,-2 0 1,2 0-5,3 0 0,-3 0 0,2 0 0,-2 0-2,-2 0 1,5 0-2,0 0 0,2 0 32,-2 0 0,-3 0-30,3 0 1,-4 0 26,0 0 0,-1 0-21,0 0 1,0 0 2,1 0 0,0 0-9,4 0 1,-8 0-4,4 0 1,-4 0-12,3 0 1,0 0 17,0 0 1,1 0-18,-1 0 0,0 0 10,0 0 1,-3 0-4,3 0 0,-7 0 3,7 0 0,-3 0 1,3 0 0,0 0 0,1 0 0,-6 0 0,1 0 0,-1 0 0,5 0 0,1 0 0,-1 0 0,5 0 100,0 0 0,0 0-94,-5 0 1,6 0-7,4 0 0,-2 0-10,2 0 1,0 0-2,4 0 0,0-1 5,1-4 1,1 3-7,3-3 1,-3 4-10,3 1 0,4-5 21,1 0 1,-4 1-9,-1 4 0,-3 0-3,-1 0 1,1-5 22,3 0 1,-3 0 11,3 5 1,-3 0 1,-1 0 0,-1 0-4,1 0 1,-3 0 3,-2 0 0,3 0 31,-3 0 0,-2 0-37,2 0 1,-6 0-13,6 0 1,-5 0 15,5 0 1,-5 0-50,4 0 0,-5 0 20,1 0 1,-2 0-3,2 0 1,-3 0-1,3 0 0,1 0-1,-1 0 1,0 0 28,-4 0 0,4 0-19,-1 0 1,3 0-3,-2 0 1,-3 0 5,3 0 0,1 0-12,-1 0 1,2 0 4,-2 0 1,-2 0-1,7 0 1,-5 0-2,4 0 1,-4 0-2,5 0 0,-5 0-2,5 0 1,-2 0 2,2 0 1,-2 0-2,-3 0 0,-4 0 2,4 0 0,4 0 0,0 0 1,-2 0 0,-2 0 0,1 0-1,-1 0 1,5 5 0,-5 0 0,6 0 0,-1-5 0,-2 0 0,2 0 1,-2 0-2,1 0 1,4 0 0,-3 0 1,-2 0-1,2 0 0,0 0 26,4 0 1,-1 0 2,-3 0 0,2 0 4,-2 0 1,3 0-25,1 0 1,-4 0 2,0 0 0,-1 4 54,6 1 1,-1 0-51,1-5 1,-1 1 21,1 4 0,-3-3-14,-2 3 0,8-4-6,-4-1 0,-1 2-5,-3 2 0,-1-2 2,6 3 0,-2-2-18,-4 2 1,4-4-4,-3 4 1,1-3 39,-1-2 0,3 4-26,-3 1 1,2 0 24,3-5-1,-6 0-17,1 0 1,0 0-5,4 0 1,1 0 5,-1 0 1,1 0 4,-1 0 0,5 0-60,0 0 0,-4 0 51,-5 0 0,1 0 3,8 0 1,-5 0-12,1 0 0,-1 0 36,-4 0 1,3 0-30,1 0 0,1-2-23,-1-3 0,1 4-1,-1-4 0,0 4-2,1 1 0,-1 0 1,1 0 1,-1 0-6,1 0 1,-1 0 4,1 0 0,-1 0 4,0 0 1,2 0 6,4 0 0,-4-5-7,3 0 0,-3 0 48,-2 5 1,1 0-9,-1 0 0,1-1 7,-1-4 0,0 3-26,1-2 1,-1 2 2,1 2 1,-1 0-13,1 0 0,-3 0 12,-2 0 1,3-5-34,-3 1 1,3-1 27,1 5 0,-4 0 14,-1 0 1,-4 0-5,5 0 0,0 0 3,4 0 1,-4 0 1,0 0 0,-5 0-1,4 0 1,1 0-33,4 0 0,1 0 22,-1 0 0,1 0-139,-1 0 0,1 0 81,-1 0 0,0 0 81,1 0 0,-1 0-40,1 0 0,-1-2-2,1-2 1,-1 2 51,0-3 1,-4 4-52,0 1 0,0 0 10,4 0 0,0 0 3,1 0 1,-5-5-5,-1 0 1,1 0-7,4 5 0,1 0-8,-1 0 1,-4 0 6,0 0 1,-1 0-3,6 0 0,-6-4 1,1-1 1,-5 0-2,5 5 1,-5 0 49,4 0 1,0 0-44,0 0 0,-1 0 101,-3 0 1,-3 0-88,3 0 1,2 0-19,-2 0 0,0 0 3,-5 0 1,5 0-5,0 0 1,0 0 5,-5 0 1,5 0-5,0 0 1,0 0-23,-5 0 0,0 0 19,0 0 1,1 0 124,-1 0 0,0 0-110,0 0 0,0 0 250,1 0-174,-1 0 1,0 0 9,0 0 0,-4 0-15,-1 0 29,-6 0-421,10 0 232,-11 0 77,4 0 0,-19-6 0,-2-2 0</inkml:trace>
  <inkml:trace contextRef="#ctx0" brushRef="#br0">1906 10762 7865,'9'-2'-87,"1"-2"96,-7 2-189,3-4 316,-6-1 105,0 6-142,-6-6 149,4 1-280,-4 4 91,6-4 0,0 12-19,0 4 0,0-1 28,0 6 1,0-4-2,0 8 1,0-2-45,0 2 0,5-2 56,-1 7 0,6-2-13,-5 2 0,6 1 5,-2-6 1,4-2 6,1-7 0,2 1 102,3-6 0,4-2 60,11-8 1,5-11-64,13-12 1,0-10-87,-21 13 1,0-2 0,2 1 0,0-2-257,2-4 1,1-2 0,3 1 0,1 0 251,5-3 1,0 0 0,-2 2 0,0-1-106,-1 1 1,1 2 0,-1 0-1,0 2 43,-4 3 0,0 2 0,-3 1 1,-1 0-8,28-13 0,-12 3 32,-7 11 1,-8 2-14,-12 7 0,-2 1-334,-7 4-557,-6 3 501,-2 6 0,-7 4-491,-4 1 1055,-3 12 1,-12-1 0,-3 13 0</inkml:trace>
  <inkml:trace contextRef="#ctx0" brushRef="#br0">1977 12027 8461,'0'-14'1704,"0"0"-890,0 6-262,0-5 62,0 12-551,0-6 322,0 7-37,0 0-217,0 7 1,0-4-189,0 6-17,0 1 1,1 9-6,4 0 0,-3 0-19,2-5 0,-1 5 108,2 0 0,-2 4-83,7-4 1,-1 5 70,6-5 0,-1 0 111,0-5 0,7-1-92,2-4 0,6-4 227,4-10 1,10-11-33,9-12 1,8-13-295,-30 16 1,1-2-1,5-4 1,1-1 180,-2-3 0,1-1 1,4-3-1,1 0 82,-1-3 0,0-1 0,3-1 1,1-1-124,-1 2 1,-1 1 0,-3 4 0,-2 2 56,-6 7 0,0 1 1,26-23-1,-5 9 1,0 7 72,-9 7 1,-2 5 5,-8 9 0,-8 2-438,4 2-850,-17 4 2,1 6 0,-15 1 512,-2 4 0,-6 5-526,-9 9 1,2-2 226,-7 7 0,5-1 879,-5 6 0,1 6 0,-6 1 0</inkml:trace>
  <inkml:trace contextRef="#ctx0" brushRef="#br0">2090 13435 8461,'-6'-8'-207,"5"-5"1,-6 10 249,7-7 0,-5 6 134,1-6 0,-1 5 368,5-4-404,-6 6 16,4-10 1,-4 10 39,6-7 1,-2 7 181,-3-1-16,4 2-437,-5 2 93,6 0 0,0 6 12,0 4 1,0 4 48,0 5 0,4 3-112,1 7 0,1 1 25,-1 3 0,-2-5 27,7 1 0,-6-1 2,6-4 1,-5-2 9,4 2 1,2-9 139,8 0 0,-1-8-105,5-7 1,9-9 230,11-10 0,5-11-187,9-17 1,-25 18-1,0-1-261,0-5 0,2-1 0,4 0 1,1-1 209,4-3 1,0 0 0,-3 2 0,0 2 0,3-2 0,-1 0 1,-3 2-1,-2 1 7,1 1 0,0 1 0,-4 4 0,0 0 10,0 2 1,-2 2 0,22-15-150,-2 2 1,-12 13 176,-7 6 0,-5 5-858,-4 4 372,-10 4-563,-7 6 1,-12 6 434,0 4 1,-4 3 906,4 1-399,-6 6 0,-3 2 0,-8 7 0</inkml:trace>
  <inkml:trace contextRef="#ctx0" brushRef="#br0">2105 14799 8461,'0'-14'-132,"0"0"352,0 0-23,0 6 44,0-5-276,0 12 259,0-6-142,0 7 288,0 0-416,0 7 80,6 0 0,0 8-95,4-1 1,1 0 84,-6 0 0,6 1 5,-2-1 0,-1-5 64,1 1 0,-4-2 5,5 1 1,-1 2 4,5-6 0,1 0 10,-1-5 1,6-7 134,4-2 0,9-10-85,5-5 0,10-15-144,4-9 1,-21 21 0,1-1-175,3-3 1,1 0 0,-1 0 0,1-1 155,2-1 0,0 0 1,1-1-1,1 0 33,0 3 0,0 0 1,-1 0-1,0 1-7,-1 1 1,0 1 0,-5 4 0,0 2-154,29-21 1,-10 12 184,-5 2 0,-7 3-815,-2 7 509,-13 6 0,-5 10-1904,-15 12 2151,-16 1 0,8 17 0,-10-5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5198 10914 8461,'0'-8'-840,"0"1"576,0 2 237,0 2 68,0-1 149,0 4 819,0-4-965,4 8-272,-3-4 302,2 4-926,-3-4 1,0 0 0</inkml:trace>
  <inkml:trace contextRef="#ctx0" brushRef="#br0">3398 9397 8461,'0'-14'-56,"0"0"0,0 4 290,0 1 229,0 6 116,0-10-522,0 11 157,0-4-55,0 6 0,2 0-12,3 0 0,-2 5 76,6-1 1,-4 8-71,5-3 0,-1-3 4,5-1 0,-3 1 93,4-1 0,-3 0-52,12-5 0,-4 0-14,9 0 1,-2-8-58,11-6 1,8-7-173,10-7 0,3-5-41,7-1 0,1-5-126,4 1 0,-36 17 0,1-1 175,0-1 0,-1-1 0,28-14 92,-6 0 1,-7 7-238,-7 2 1,-5 5 111,0 1 1,-13 10-744,-1-1-385,-7 9 383,-9-1 1,-3 11 167,-10-1 1,-1 12 377,-4-2 1,-7 5 268,3 0 0,-10-3 0,2 5 0</inkml:trace>
  <inkml:trace contextRef="#ctx0" brushRef="#br0">3441 10008 8557,'-1'-9'-1233,"-4"-1"950,3 7 454,-4-9 0,6 8 153,0-5 1,-2 6-107,-2-2 1,2 2 242,-3-2-135,4 4-380,1-6 238,0 7 217,0 0-235,6 0-67,-4 0-4,10 7 1,-9 0-92,7 8 0,-7-6 171,2 1-139,3-1 0,-2 5 45,3 1 1,4-8 19,-3-2 0,-3 2 21,3-3 0,1 1 104,8-5 0,-2 0-62,7 0 1,1-11 39,8-3 1,5-15-143,10 1 1,4-12 25,10-2 1,-27 18 0,1-1-234,3-3 0,2-1 0,3 0 1,1 1 208,0-1 0,0 1 1,-3 3-1,-1 1-83,-2 3 1,-2 0 0,-2 0 0,0 0 124,26-12 1,-7 6-401,-16 8 1,-10 8-452,-9 2 141,-9 6 0,-4-2-552,-6 10 1,-6 3 479,-4 6 0,-4 5 676,-5 0 0,-3 6 0,-6-3 0</inkml:trace>
  <inkml:trace contextRef="#ctx0" brushRef="#br0">3498 10634 8557,'0'-14'-945,"-5"4"473,1 1 791,-1-1-101,5 2 62,0-4-165,0 10-63,0-4 0,0 7 164,0 4 1,0-2-134,0 7 0,0-1 15,0 5 0,1-4 8,4-1 0,-2-1-13,7 2 0,-6 1 66,6-6 0,-1 1 24,6-1 1,-1-4-20,0 4 1,7-10 108,2-4 1,17-12-117,7-7 0,13-7-54,7-8 0,-29 19 0,1-1-307,3 0 1,1-2 0,0 0 0,0-1 293,2-1 1,0 1 0,-3 3 0,-1 0-132,-2 0 1,-2 2-1,31-13 48,-16 7 1,-9 9-377,-10 10 1,-9-1-730,-5 7 146,-10-1 0,-2 11 339,-7 4 613,0 2 0,-13 9 0,-3 1 0</inkml:trace>
  <inkml:trace contextRef="#ctx0" brushRef="#br0">3526 11117 8557,'-4'-22'0,"-1"3"0,0 3-92,5 2 0,0 5 199,0-1 0,0 1-190,0-5 0,2 6 132,3 3-43,-4-3 90,12 6 111,-5-4-67,6 6-23,0 6 1,-1 2-74,-4 7 0,2-6 44,-6 0 1,6-5 129,-1 0 0,2-2-58,2-2 1,1 0-3,-1 0 1,6-2 4,4-2 0,9-11-12,5-8 1,10-6-159,4-4 1,5 0-186,4-10 0,2 4 129,-30 15 0,1 0 0,32-20 78,-9 2 0,-3 7-241,-12 6 1,-7 2-109,-7 9-640,-5 5 216,-16 7 308,0 6 0,-9 6-257,-3 3 0,2 4 1349,-6 1-642,-7 0 0,-6 7 0,-6 1 0</inkml:trace>
  <inkml:trace contextRef="#ctx0" brushRef="#br0">3512 11800 8557,'0'-15'-479,"0"1"592,0 0-38,0 0 341,0 0-311,0-1 46,0 7-228,0 2 0,2 6 66,3 0 0,-2 5 314,6 0-267,-6 6 0,8-3 38,-6 6 0,5-5 92,-6 1 0,7-7-20,-1 2 0,-2 1 10,1-1 1,2-1 27,8-4 0,0-6 93,10-3 1,-2-10-184,10-5 1,8-9 76,7-5 0,9-3-474,6-2 0,-33 22 0,1 0 344,1-1 0,-1 1 0,32-22-79,-1 1 0,-6 0-101,2 5 1,-12 7-13,-7 6 0,-4 7-8,-10-2 1,1 7-267,-11 3 0,-5 6-929,-4-2 941,-7 4 1,3 2 49,-6 4 1,0-2 362,0 6 77,0 1 1,0-2-1,0-2 1</inkml:trace>
  <inkml:trace contextRef="#ctx0" brushRef="#br0">2176 7236 9336,'-10'0'-1922,"1"0"1922,6 0-879,-10 0 941,11 0 0,-5 0 340,2 0-36,3 0-226,-4 0-26,6 6-67,0-4 318,0 4-288,0 1 1,1 1 26,4 6 1,-2 0-3,7 0 0,-2 5-48,1 0 1,4 5-15,-4-5 1,4 4 9,1-4 0,2 0 33,3-4 0,-2-1-43,7 0 1,-5-6 79,5-3 1,4-7-10,5-7 1,8-9 76,2-15 0,3-3-59,11-7 1,-2-6-217,-22 23 1,0 0 0,0-1 0,1 0 127,1 1 1,1 0 0,-4-1 0,1 0 129,28-20 0,-2 0-143,-3 4 0,0 7-3,-4 3 1,-8 7-40,-6 3 1,-6 10 46,1-1 1,-5 4-628,-4 1 139,-4 2 0,-7 9-201,-3 3 0,-3 4 786,-2 10 1,-3 3-1,4 7 1</inkml:trace>
  <inkml:trace contextRef="#ctx0" brushRef="#br0">2247 8729 8400,'-8'-14'-355,"0"-1"43,3 1 1,4 5 188,-4-1-102,3 7 98,2-10 161,0 12 1,0-4 14,0 10 0,0 3 27,0 6 1,5 2-32,0 3 0,1 1 26,-1 4 1,-2 3-2,7-3 1,-6-2 21,6 1 0,-2-5 14,1 1 0,4-4 121,-4 0 1,6-7-134,3-4 0,1-4 83,10-4 0,-1-12-68,15-13 1,3-13-5,11-15 0,-23 26 0,1-1-322,3-3 1,0-1 0,3-2-1,0 0 194,2 0 0,-1 0 1,-1 2-1,-1 1 52,0 1 0,1 2 0,-4 1 0,0 1-205,1-1 0,0 1 1,-5 5-1,0 2 111,29-19 0,-10 10 71,-5 4 1,-4 6-162,-5 7 1,-10 3 93,-9 2 0,-3 4-859,-2 6 993,-6 0 1,0 5-1100,-3 0 1184,-4 6 1,-1 3-1,-8 8 1</inkml:trace>
  <inkml:trace contextRef="#ctx0" brushRef="#br0">15469 9582 7563,'0'-8'-817,"0"2"972,0-1-135,0 6 61,0-6 4,0 7 146,0 0-112,7 0-33,-6 0 136,6 0-156,-1 0 0,2 0 35,6 0 1,-5 0 1,1 0 1,4 0 10,5 0 1,5-1-10,-5-4 0,8-3 7,1-6 0,1 0-201,4 0 0,1-1 105,0 1 0,-3 1-474,-7 4 1,1-2-41,-6 6 498,0-6 0,-11 10 0,-2-6 0</inkml:trace>
  <inkml:trace contextRef="#ctx0" brushRef="#br0">17744 9582 8447,'8'0'-467,"0"0"-495,-3 0 863,-4 0 267,12 0 0,-5 0 65,6 0 1,-4 0-104,-1 0 0,2 0 25,8 0 1,-2-5-23,7 0 1,-5-1-23,5 1 0,-1 4-44,6-4 0,-2-1-20,-4 1 0,3 0 5,-7 5 1,4-5-162,-4 1 0,0-1 19,-5 5 0,-4 0 61,-1 0-873,-5 0 326,2 0 576,-6 0 0,-6 6 0,-2 2 0</inkml:trace>
  <inkml:trace contextRef="#ctx0" brushRef="#br0">20161 9539 8249,'8'-6'-1036,"0"4"824,-3-2 1,-2 2 451,6 2 0,-4-5-48,5 1 1,-6-1-38,6 5 1,-1-2-19,6-3 0,-1 4-48,0-4 0,0 4-2,0 1 0,2 0-23,3 0 0,-3 0-180,3 0 1,-3 0 89,-2 0 0,5 0-91,0 0 0,0 0 25,-5 0 1,0 1-381,0 4 1,-4-4 36,-1 4 435,1-3 0,-2 4 0,-2 2 0</inkml:trace>
  <inkml:trace contextRef="#ctx0" brushRef="#br0">21981 4777 8249,'-14'-7'0,"-2"0"36,-3-8 1,8 6 136,-3-1 1,3 7 139,-3-2 1,4 4-94,1 1 1,4 0-166,-5 0 82,7 0 1,-5 5-108,4-1 0,2 9 75,-3 1 0,4 2 36,1 8 0,0-1-19,0 6 0,0-1-29,0 1 0,1 4-157,4 0 0,-3 8 96,2 2 0,3 1-299,-3 8 0,6-5 117,-5 6 1,1-6-22,-1 5 0,-2-11 89,6 2 1,-6-10-156,2 0 1,-2-3-122,2-1 1,-3-7 21,2-3 1,0-8-249,0-2 1,-2-4-151,3 4 734,-4-5 0,-7 2 0,-2-6 0</inkml:trace>
  <inkml:trace contextRef="#ctx0" brushRef="#br0">21611 5360 8249,'-6'-15'0,"5"1"-15,-4 0 0,-2 4 32,3 1 1,-1 4 304,5-4 1,6 1-72,4-2 1,2-2 54,3 2 0,0 2-23,4-1 0,3 1 5,7-1 1,-1-4-38,1 3 1,-1 3-80,1-3 0,4 1 36,0-6 1,0 6-86,-4-1 0,4 1-70,0-5 0,5-1 80,-5 1 0,-1 0-171,-9 0 0,3 1 139,-7 4 0,0-4-84,-5 4 191,0 2-326,-6 1-2,-2 6-214,-6 0 46,0 0 252,0 6 0,0 2-57,0 6 0,0 1 70,0-1 1,0 0-66,0 0 0,0 0 42,0 1 0,0-1-227,0 0 1,0 0-35,0 1 0,0 4-177,0-1 0,0 1-378,0-4 0,0-1 350,0 0 0,0 0-391,0 1 903,0-1 0,0 0 0,0 0 0</inkml:trace>
  <inkml:trace contextRef="#ctx0" brushRef="#br0">22294 4834 8249,'-2'-15'-471,"-2"1"0,2 0 1169,-3 0 6,4 0-788,1-1 236,0 7-1451,0 2 1299,0 6 0,6 6 0,2 2 0</inkml:trace>
  <inkml:trace contextRef="#ctx0" brushRef="#br0">22607 4592 7766,'8'-14'-478,"-1"4"1155,-2 1-21,-3 6 53,4-4-434,-6 7 0,0 2-87,0 3 0,0 2 48,0 8 1,0 4-131,0 0 0,-5 6 34,1-1 1,-1 2-131,5 3 1,-2 4 37,-2 0 1,2 5 51,-3-5 0,4 5-155,1-5 1,-5 7 30,0-2 0,0-3-102,5-2 0,0 1 105,0 0 1,-4-1-100,-1-5 1,0-6 94,5-3 1,0-3 42,0-2 0,0 1 17,0-1-32,7-6 1,-4-2 101,6-6 0,-4 0-83,4 0 0,1-2-78,4-2 0,0-4 86,1-6 0,-1-1-401,0 1 1,0 0-70,0 0 1,1-1-248,-1 1 0,-2 0-555,-2 0 920,3 0 0,-12-1 322,4 1 0,-4 0 0,-1 0 0</inkml:trace>
  <inkml:trace contextRef="#ctx0" brushRef="#br0">22592 4976 7957,'-14'0'-242,"5"0"313,-1 0 1169,7 0-778,-3 0 0,6-2 173,0-3-476,0 4 0,1-10 63,4 6 0,1-1-451,4 1 0,3 3 160,-4-2-684,4-4 0,1 6 387,0-3 0,-1 2-1181,-4-1 1547,4 2 0,-5-4 0,6 6 0</inkml:trace>
  <inkml:trace contextRef="#ctx0" brushRef="#br0">23047 4606 7957,'0'-9'-524,"0"-1"753,0 7 0,-1-5 1068,-4 3-830,4 4 1,-7-1-140,3 7 0,3 8-106,-2 1 0,-3 2-57,2 7 1,-1 3 70,1 7 1,2-2-262,-6 7 1,4 0 26,-4 5 1,5-4 12,0 4 1,2-5-417,2 4 1,0 0 211,0-9 1,2 1-257,2 0 0,0-11 170,5 1 0,2-7-132,8-2 1,-3-7 112,3-4 1,1-2-266,-1-2 1,7 0 253,-3 0 1,-1-6 304,2-4 0,0-9 0,4-3 0</inkml:trace>
  <inkml:trace contextRef="#ctx0" brushRef="#br0">23559 4535 7957,'-6'-14'-857,"-2"0"429,-6-1 2421,6 7-527,2-4-897,6 10 0,4 2-136,1 10 0,6 2-93,-1 3 1,2 5-211,2 4 1,1 3 91,-1 1 0,0 5-279,0 0 1,-1 7 117,-4-2 0,3 1-315,-8-1 1,6 3 34,-6-3 0,1 3-111,-5 2 1,-1-2-681,-4-3 1,-8-2 417,-6-3 0,-6-3-1101,1 4 1693,-3-4 0,-7 4 0,-3 3 0</inkml:trace>
  <inkml:trace contextRef="#ctx0" brushRef="#br0">21981 6028 7924,'10'-5'-1369,"-1"0"1428,-6-6 1551,10 3-680,-12-6-532,6 0 1,-14 1 98,-2 4 1,1 1-128,-1 3 0,-1 4-9,-4-4-115,0-3 1,-1 6-191,1-2 0,0 2 33,0 2 0,1 6-32,4 4 1,-4 2-80,4 3 0,2 0 53,2 4 1,-1 4-18,1 5 1,1 5 66,4 0 0,1 7-87,4-2 1,-2 3 89,7 1 0,1 6-227,8-1 0,-4 5-96,4-4 1,-4-2-133,-6-9 0,4 3 78,-4-7 0,2-1-80,-1-9 1,-2-2-965,-4-7 506,-2 0-248,4 1 242,-6-8 837,-6 0 0,-2-7 0,-6 0 0</inkml:trace>
  <inkml:trace contextRef="#ctx0" brushRef="#br0">21697 6540 7924,'-8'-7'-27,"-5"6"135,5-12 1,0 10 123,4-7 1,2 6 199,2-6 0,2 5-19,2-4 1,4 4-23,6-4 1,7-1-108,3-4 0,3 5-52,1-1 1,0 1-51,1-6 1,1 1 36,3 0 0,-3 0-121,3 0 1,2-1 89,-2 1 0,-1 0-311,-9 0 0,3 6-24,-7 3 1,-5-1-434,-5 1 95,-5 0-179,8 5 340,-10 0 0,4 2 49,-6 3 1,-1-4-320,-4 4 42,3-4 484,-4-1 1,4 0 17,-2 0 0,2 2 183,-3 3-130,4-4 229,1 6-10,0-7 1033,0 0-1051,0 6 1,0-3-123,0 7 1,0-6-40,0 6 1,0-1 48,0 6 1,0-4-256,0 3 0,0-3 76,0 8 0,0 1-362,0-1 1,0 0-38,0-5 1,1 1-215,4-1 1,-3 0-646,2 0 1345,-2-6 0,-2 5 0,6-12 0,2 6 0</inkml:trace>
  <inkml:trace contextRef="#ctx0" brushRef="#br0">22209 6184 7924,'-15'-6'0,"3"3"25,2-7 1,4 5 396,6-4 3,-6 6-717,4-10 248,-4 12 0,6-7-1538,0 3 1582,0 3 0,6-4 0,2 6 0</inkml:trace>
  <inkml:trace contextRef="#ctx0" brushRef="#br0">22450 5914 7924,'0'-9'0,"0"-1"538,0 1 1,-1-1 274,-4 1-290,3 5 0,-4 0-161,6 8 0,0 4-157,0 7 1,0 0-12,0 4 0,0 3-132,0 7 1,0 1-10,0 3 0,0-1 138,0 6 0,0-5-404,0 5 0,0 0 126,0 4 0,2-4-281,2 0 1,-2-2 187,3 2 0,1-3-28,-1-7 0,4-1 129,-4-3 1,6-3 85,-2-7-93,4-6 1,1-2 23,1-6 1,-1-2-248,0-2 1,0-4 100,0-6 1,-1-1-547,-3 1 1,1 0 304,-7 0 1,1-1-369,-5 1 817,0 0 0,0 0 0,0 0 0</inkml:trace>
  <inkml:trace contextRef="#ctx0" brushRef="#br0">22422 6341 7924,'-6'-8'612,"2"1"-146,-5 7 392,6-6-500,-4 4 1,7-5 153,0 2-74,0 3-973,0-4 346,7 0 1,1 4-108,6-3 0,-5 4-894,1 1 1,-5-5 1189,4 0 0,0 0 0,6 5 0</inkml:trace>
  <inkml:trace contextRef="#ctx0" brushRef="#br0">22962 6483 7803,'0'-8'821,"5"0"-293,0 3 1,4 2-145,-4-6 0,6 4 45,-2-5 1,4 2-64,1-1 0,5-4-240,0 4 0,2-4 81,-2-1 0,-4 4-186,4 1-457,-3 0-601,-2-6-1993,-6 7 1605,-1 2 1425,-7 6 0,-13 0 0,-3 0 0</inkml:trace>
  <inkml:trace contextRef="#ctx0" brushRef="#br0">23417 5843 7880,'0'-14'0,"0"0"0,-2-1 1667,-2 1-592,2 6 463,-4-4-1052,6 10 0,0-3-338,0 10 1,0 4 66,0 10 0,0-1-68,0 5 1,0 6-65,0 4 0,5 8-198,-1 2 1,1-1-266,-5 6 0,5-4 229,0-1 0,1-2-725,-1-3 1,-4 1 387,4-6 1,-4 1-690,-1-6 0,5-4 523,0-1 0,0-10-21,-5 1 675,0-9 0,0 8 0,0-6 0</inkml:trace>
  <inkml:trace contextRef="#ctx0" brushRef="#br0">23360 6213 7880,'-9'0'0,"-1"0"0,1 0 28,-5 0 1,4-2 400,1-3-72,5 4 1,-2-12-87,6 4 0,2 1-8,2-2 0,6 1-35,9-6 0,-2 1-16,7 0 0,0 0-57,4 0 0,0-5 13,1 0 0,-1 0-146,1 5 1,-6-1 55,1 1 0,-5 0-203,5 0 1,-7-2 104,2-3 0,-8 3-106,-1-3 1,-7 8 70,2 2 1,-4-1-205,-1-4 0,-1 4 69,-4 1 0,2 6 97,-7-2 0,6 4-75,-6 1 1,2 1 71,-1 4-1,-4 3 31,4 6 1,1 2-4,-2 3 0,7-4 77,-2 4 1,4-1-64,1 1 1,0-3 282,0 3-123,0-4 0,6 0 108,3-1 0,-1-5 52,2 1 1,-1-7-153,6 2 1,-1-4-101,0-1 1,0-5 80,0 1 1,1-7-107,-1 1 1,0-1 102,0 2 1,-6-4-211,-3 4 0,1 1-130,-1-2 128,0 7-77,-5-10 176,0 12 0,-5 1 27,0 9 1,-4 4-24,4 1 0,-4 5 22,4 0 1,-5 6-63,6-1 0,-6 1-7,5-1 1,1 3 63,4-3 0,0-4-5,0-1 1,0 2-3,0-3 0,1-3-12,4-6 1,-2-6 140,7 2 0,-6 1-85,6-1 0,-5-2-12,4-7 1,-1-4-11,1-7 1,4 1 67,-3 0 1,2-5-76,2 0 0,1-5 1,-1 5 0,2-6-100,3 1 1,-4-2 107,4-3 0,-3 1 69,-2-1 1,1 2-85,-1 4 0,0-2 133,0 6 0,0 1-74,1 9 1,-6-2 159,1 6 1,-6 0-88,6 5 1,-7 2-88,2 2 1,-4 9-87,-1 6 1,0 0 73,0-5 1,0 5-84,0 0 0,0 0 116,0-5-309,0 1 116,0-1 64,0 0 7,0-6 2,0-2-92,0-6 0,0-6 101,0-4-54,0-2 1,0-2 63,0-1 0,0 0-107,0-4 0,-6 3 71,-4-3 0,3 3 104,-3 2 0,1 4-56,-6 1 0,1 4 78,0-4 0,0 5 6,0 0 0,-1 8-80,1 6 1,5 4 70,-1 5 0,1-1-44,-6 5 0,8 6 30,2 4 0,3 0-27,2-5 0,0 1-19,0-1 1,5-1 55,0-3 1,6-4 85,-2-5 1,4-1 42,1 0 1,0-6-86,1-3 1,-1-4 51,0-1 1,0-6-73,0-4 0,-1-2-107,-3-2 1,2-1 123,-2 1 0,-2-5-148,1 0 0,-4-1 31,4 1 1,-6 3-62,2-3 0,-2-2 49,2 3 0,-3-1 22,2 4-50,-2 1 57,-2 0 0,-2 6-402,-2 3 123,2 4 154,-4 7 1,6 7 67,0 6 1,0 0-21,0-5 0,0 0 112,0 0 0,0 0-63,0 1 1,0-1 61,0 0 0,0-4-111,0-1 393,6 0-149,2-1 0,1-1-92,1-7 1,-5 0-70,4 0 1,-4-7 35,4-2 0,-4-4-89,5-1 1,-6 0 82,6 0 0,-5-2-131,4-3 0,-1-2 96,1-2 0,2-4-93,-6 3 1,5-3 70,-6-1 0,6 4 29,-5 0 1,4 7 41,-4-2 12,6 3-29,-3 2 1,1 6-29,1 3 1,-7 12 98,2 7 1,-4 0-82,-1 5 1,0 3 115,0 2 1,0-2-95,0 2 1,0-2-40,0 2 1,0 1 13,0-6 1,0 0-9,0-5 0,0 0-4,0 0 0,0-4 44,0-1 48,0-5-69,0 2-76,0-6 70,0 0 1,0-6-139,0-4 1,0-3 39,0-1 0,0-2-49,0-3 1,2 2 63,3-7 1,-2 1 10,6-6 1,-1 2-38,2 4 1,2-4 28,-2 3 0,-2 2 139,1-2 0,1 7-68,4-2 1,-5 5 434,1 4-119,-7 4-281,9 6 0,-10 6-57,3 4 0,-4 7 76,-1 2 0,0 6-112,0-1 1,0 3 87,0 1 1,0-4-175,0 0 0,0-1 70,0 6 1,0-7-10,0-3 1,0 1-17,0-1 0,0 0 11,0-4 0,5-6 181,0 1 0,1-7-180,-1 1 184,3-2 1,6-4-77,0-2 0,0-4 65,1-6 1,-3-2-72,-2-3 0,2 2-9,-2-7 1,3 2 24,1-2 0,-2-3 3,-2 3 1,3-2-25,-4-3 1,-1 1-6,1-1 1,-4 1 19,5-1 1,-7 6-14,2-1 0,-4 7-40,-1-2-16,6-3-166,-4 6 140,4-5 1,-12 13-140,-3 4 0,1 7-19,-2 2 1,1 6 27,-6-2 0,3 4-19,2 1 0,-2 0 66,2 0 1,4 1 12,1-1 1,-1 0-4,1 0 0,0-4 177,5-1 1,0 1-64,0 4 1,2-5 57,3 1 0,3-5 202,6 4 0,-5 1-115,1 4 0,1-5 277,8 1 1,-3-2-151,3 1 0,-8 4 210,-2-4 1,1 4 170,4 1-258,-6 0 0,-2 0-128,-6 1 0,0-1-154,0 0 1,-6 0-428,-4 1 1,-1-1 225,2 0 1,-4-6-974,4-3 0,-4 1 122,-1-1 962,-1-1 0,1 3 0,0 1 0</inkml:trace>
  <inkml:trace contextRef="#ctx0" brushRef="#br0">25081 5317 7876,'-5'-10'0,"0"1"0,-4 0 865,4-6-409,-6 7 0,8-3-30,-7 7 0,5-1-92,-4 5 1,6 8-121,-2 6 1,3 2 23,2 7 0,0 1-10,0 5 0,0 4-75,0 0 0,0 6 75,0-1 0,0 5-199,0 4 0,0-1 44,0 6 0,0 0-81,0 5 1,0 3-371,0-3 1,-1 2 213,-4-12 0,4 0-316,-4-4 0,3-2 192,2-3 0,0-10-262,0-9 0,0-3-594,0-2-275,7-6 1419,0-1 0,8-14 0,-1-1 0</inkml:trace>
  <inkml:trace contextRef="#ctx0" brushRef="#br0">24967 5871 7876,'-14'-14'-289,"6"0"515,1 0 0,14 1 17,2 4 0,4-4-57,1 4 0,7 1-14,2-2 1,9 1 23,1-6 1,0 3 101,-4 2 1,-1-2-239,0 2 0,-1-1 105,-3 2 0,-3-2-146,-7 6 205,0-6-322,-6 9 87,-2-4 0,-12 12 53,-4 4 1,-2 7-65,-2 2 0,4 5-1,1-5 1,1 6-24,-2-1 1,4 1 76,6-1 1,0-2 54,0-3 1,0-4-54,0 4 1,2-3 109,2-2 0,4-6-90,6-3 1,1-3 14,-1-2 0,0 0-21,0 0 0,0-7 20,1-2 0,-1-5-146,0-5 0,-1 1 82,-4-5 0,2 4-140,-6-5 0,0 5 7,-5-5 1,0 1 80,0-6 0,-2 6-42,-3-1 0,2 0-78,-6-4 1,-1 4 173,-4 0 1,0 12-68,0-3 0,-1 6 49,1 0 0,5 2-31,-1 7 0,2 7 12,-1 2 1,-2 4 3,6 1 0,0 5 6,5 0 0,0 4 34,0-4 0,2 2-1,3-2 1,-2-3 101,6 3 1,1-8-129,4-2 1,0-4 135,0 4 1,-4-5-107,-1 0 0,1-2-125,4-2 0,0-2 130,1-2 0,-1-4-130,0-7 0,-5 1-31,1 0 1,-2 0-133,1 0 0,4-5 85,-4 0 1,-2 0 25,-3 4 0,0 0 138,0-4 0,-2 3-92,3-3 1,-4 3 190,-1 2 0,0 4-117,0 1 141,0 6-122,-6-3 1,3 6 208,-7 0-162,7 6 1,-8 2-10,6 6 0,1-5 9,4 1 0,0-5-25,0 4 1,1-6 110,4 2 0,-2 1-100,7-1 0,-6 0 218,6-5-194,-1 0 0,6 0 62,-1 0-99,0 0 10,0 0-66,0 0 1,-4 0 103,-1 0-80,-6 0 35,4 6 1,-7 2 16,0 6 1,0 0-24,0 1 1,0 0 6,0 4 1,0 2-53,0 3 0,0-2-5,0-3 1,5-2 16,-1 7 1,7-12 26,-1 3 1,2-6-12,3 1 0,-1 1 1,0-7 0,0 1 38,1-5 1,-1-6-20,0-4 1,5-2 10,0-2 0,-5-2 28,-4-3 1,-3 1 103,3-5 0,1 4 59,-6-5 0,0 5-53,-5-5 0,0 5-12,0-4 0,0 1-55,0-2 0,-2-1 120,-3 6 0,2-5-54,-6 5 0,5 5 145,0 4-234,2 7 0,0-3-118,-2 6 0,2 8 33,-3 6 1,4 0 94,1 5 1,0 3-42,0 2 0,0-2 18,0 2 0,5-2-72,-1 2 0,1 1 30,-5-6 0,0 1-11,0-1 1,2-3-13,2 3 1,-2-8 73,3-1-74,-4-1 48,-1-1-28,0-2 0,5-7-35,0-4 0,1 2-96,-1-7 0,1-4 90,4-5 1,1-1-84,-7 1 1,7-2 64,-1-3 0,-2-2 14,1 2 0,-1-1 74,2 1 1,1-1-74,-6 6 0,4-5 51,-4 5-37,6 0 1,-8 6 182,6 4-113,-5 3 1,2 7 117,-6 4 1,0 8-93,0 6 0,0 4 118,0-4 0,0 7-92,0-3 0,1 2-33,4-1 0,-3 1 72,3-6 1,-4 0-50,-1-4 1,0-1-69,0 0 0,5-5 93,0 1-28,-1-7-203,-4 3 1,2-7 105,3-4 1,-4-3-44,4-6 1,1 0 74,-1 0 1,5-2-143,-6-3 1,6-3 105,-6-7 0,6 6-111,-5-1 1,6 0 137,-2-4 1,-1 4 79,2 0 0,-2 7-43,1-2 1,2 3 130,-6 2 1,1 1 236,-1 4-311,-4 3 1,6 7 122,-7 4 0,0 3-70,0 6 1,0 5 40,0 0 0,0 5-92,0-5 1,0 4-11,0-4 1,0 5-58,0-5 0,0 5-146,0-5 0,1 4-44,4-4 1,-3 5 79,2-5 0,3 0-440,-3-5 0,6 0 216,-5 0 1,6-4-410,-2-1 0,4-5-52,1 0 1,-4-2-932,-1-2 1694,0-6 0,-1-2 0,-1-7 0</inkml:trace>
  <inkml:trace contextRef="#ctx0" brushRef="#br0">26502 5075 7785,'-9'0'77,"-1"0"0,6 0 308,-6 0 1029,7 0-429,-3 0-586,-1 7 1,6 5-146,-4 7 1,3 6 45,2-1 1,0 8-154,0 1 1,0 6-1,0-1 0,0 3-73,0 2 1,0 4 78,0 1 1,0-2-325,0-8 1,2-2 136,3-3 1,-2-5-349,6 1 0,1-7 199,4-8 0,2-1-410,3-4 1,-2 2-5,7-6 1,-2 0-212,2-5 0,3-6 130,-4-4 678,10-3 0,-3-7 0,5-2 0</inkml:trace>
  <inkml:trace contextRef="#ctx0" brushRef="#br0">26915 5004 7731,'8'6'-94,"3"-2"1028,-7 5 1,7 1-350,-1 4 0,2 6 101,3 4 0,4 3-258,0 1 0,0 7-7,-5 3 0,0 3-278,0 2 1,-1-1-217,-4 1 1,-2-5 126,-7 0 1,0-2-157,0 2 0,-7-3-905,-2-7 1,-10 1 118,-5-1 888,-3 7 0,-1 1 0,-1 7 0</inkml:trace>
  <inkml:trace contextRef="#ctx0" brushRef="#br0">22095 7066 7766,'8'-15'-184,"-2"1"1,-6 0 541,0 0 0,0 4 573,0 1 242,0 6-469,0-4-501,0 7 1,0 2-139,0 3 1,0 2 82,0 8 1,-5 4-116,1 0 0,-1 6 139,5-1 0,0 7-182,0 2 0,0 1-78,0-6 1,0 5-61,0 0 0,0 7-150,0-2 1,0-4 164,0 0 0,0 0-200,0 0 1,0-1 126,0-5 1,0-6-245,0-3 0,0-3 127,0-2 1,5-4-541,-1-1 441,1-6 1,-3 4 421,2-7 0,-2 0 0,4 0 0</inkml:trace>
  <inkml:trace contextRef="#ctx0" brushRef="#br0">21910 7535 7766,'8'0'113,"-2"0"90,-6 0 1,2 0 113,3 0 112,-4 0-276,5 0 0,1-7 1,-4 4-97,6-6 1,-1 4 18,2-4 1,2-1 57,-2-4 1,4 0-158,5-1 0,-3 1 75,3 0 1,1-2-60,-1-3 0,7 3 96,-3-3 0,-2-1-145,-2 1 0,-3 0 19,-2 5 1,0 0-49,0-1 0,-1 1 11,-4 0 1,-2 4 91,-7 1 36,0 0-35,0 1 24,0 1 0,-2 7-68,-3 0 0,2 0-66,-6 0 1,4 7 48,-5 2 1,6-1-68,-6 1 53,7 1 1,-5 4 29,3 0 1,4-4 111,-4-1-117,4-6 1,1 5 127,0-3 0,1-3-106,4 2 189,-4-2 0,12-2-90,-3 0 1,-3 0 32,3 0-163,-1-6 0,6-2 82,-1-6 1,0 1-59,0 3 0,-4-1 38,-1 7 1,-4-6 29,4 5 1,-4-4-58,5 4-23,-7-6 25,3 10 1,-6-6 1,0 9-40,0 3 0,0 3 51,0 6 1,0 0-62,0 0 0,0 5 44,0 0 1,0 2-16,0-2 0,0 1 9,0 4 1,0 1 5,0-6 1,0 2 2,0-2 1,0-4 5,0 4 170,0-3-171,0-2 133,6 0 0,-2-6-71,5-3 0,-4-8-41,4-2 1,-4-6 12,5 2 1,-3-9-40,3-1 0,3-1 6,-4 1 1,2 1-22,-1-5 0,2 4-35,-2-5 1,1 2 56,-2-2 0,4-1 20,-4 6 1,2-5-38,-1 5 168,3 1 0,-6 3-21,8 1-83,-7 6 0,-1 3-31,-2 10 1,-3-2-92,3 7 1,-4-1-38,-1 6 0,2-1 78,2 0 0,-2 5-103,3 0 1,-4-5 99,-1-4 1,0-1-130,0 5 0,5-4 32,0-1-128,0-6 176,-5 10 20,0-11 56,0 4 0,0-8-53,0-2 0,0 0 78,0-5 1,0 4-57,0-4 0,-2-1 172,-3-4-118,4 0 1,-7 1 277,3 4-38,3-4-204,-10 5 0,4 0-4,-6 4 1,4 2-7,1 2 1,4 6-44,-5 4 1,6 2 38,-6 3 0,7 4-93,-2-1 1,-1 6 65,1-5 0,1 5 75,4-5 0,0 0 37,0-5 0,4 0-59,1 0 0,5 1 50,-6-1 0,7-6-63,-1-4 1,-2-2 94,1-2 6,1 0-184,4 0 1,-1-6 55,-4-4 0,2-2-85,-6-3 1,1 1 11,-1 0 0,-4 0 19,4 0 1,-3-1 18,-2 1 0,0 0 3,0 0-18,0-1 24,0 1-372,0 0 220,0 6-226,0 2 235,0 18 0,0 3-57,0 8 0,0-1 94,0-3 1,0-1-12,0 5 1,4-5 112,1 1 1,2-3-62,-3-2 0,-1-5 138,7 1 0,-5-2-25,4 1 0,-4-3 120,4-6 1,-4 0-24,5 0 0,-6-1-99,6-4 1,-5-3-26,4-6 1,-6-5 17,2 0 0,1-5-66,-1 5 0,4-4 50,-4 4 0,5-6-38,-6 1 0,6-1 13,-5 1 0,6-1 115,-2 6 1,-1 0-36,2 5 0,-6-1 26,6 1-91,-7 6 31,10 2 0,-12 7-66,4 4 1,-4 5 57,-1 9 0,2-2-53,3 7 1,-4-7 29,4 2 1,-3 2-20,-2-3 0,0 6 3,0-5 0,0 0 0,0-5 0,0 1 3,0-1 1,0-5 9,0 1 0,0-6-37,0 6 32,0-7-54,0 3 0,0-7 46,0-4 1,0-3-107,0-6 1,1-2 16,4-3 0,-3 2 21,2-7 0,-1 0-47,2-4 1,2 0 67,2-1 0,2 5 12,-6 1 0,6 4-31,-2-5 1,2 7 252,-1-2-115,3 9 0,-10-1-34,6 7 1,-6 5-20,2 9 0,-3 2 12,-2 2 0,0 5-14,0 0 0,1 7 6,4-3 0,-3-1-117,2 2 1,-2-5 93,-2 5 0,5-7-104,-1 2 1,6-3 82,-5-2 1,4-4 45,-4-1-3,6-6 0,-3 4 89,6-7 1,-5-2 77,1-3 1,-1-3-95,6-6 0,-6-5 71,1 0 1,-1-4-44,5 4 0,-1-5-139,-4 5 0,4-6 11,-4 1 0,-2 2-59,-2-2 1,1 2 47,-1-2 0,-1-1-26,-4 6 0,0 0-262,0 5 236,-6 0 0,-2 6-140,-6 3 1,4 3 42,1 2 0,-1 2-14,-4 3 1,5 1 99,-1 4 0,6 2-136,-6-2 167,7 2 1,-3 3-142,6-1 202,0 0 0,0 0-44,0 0 0,6-4 133,3-1 0,4-4-74,1 5 1,0-3 162,1 3 1,-1 1 48,0-6 1,0 6 63,1-2 1,-1 2-47,0-1 0,-5 2-34,1-2 1,-7 3-24,2 1 1,-4 0-35,-1 0 0,-1 0-301,-4 1 0,-1-1 92,-4 0 0,-2-1-1139,2-4 549,-2 4-1502,-3-12 1144,1 6 995,0-7 0,6-7 0,2 0 0</inkml:trace>
  <inkml:trace contextRef="#ctx0" brushRef="#br0">23659 6724 7790,'-8'-14'-225,"0"5"274,3-1 1,2 5 105,-6-4 0,1 4 478,-2-4 833,-2 6-1068,4-4 1,-5 9-140,4 3 0,-2 4 99,6 10 0,0-2-125,5 7 0,0 5 174,0 4 1,2 6-120,2-1 1,3 5-65,2 4 0,4 4-220,-4 6 1,2 1 95,-1 4 0,2-4-547,-2 4 1,-4-5 290,-1-5 1,1-5-517,-1-9 0,0-5-60,-5-9-1216,0-4 1317,0-12 0,0-5 631,0-12 0,6-7 0,2-12 0</inkml:trace>
  <inkml:trace contextRef="#ctx0" brushRef="#br0">23531 7137 7840,'-8'-7'556,"2"4"-134,6-6 290,0 6-462,0-10 1,7 7-21,8-4 1,0-1 21,9 6 1,0-4-27,4 4 1,-4-4-86,0 4 1,-2-5-78,2 6 1,1-6-61,-6 5 1,0 1 110,-5 4 1,-5 0-161,1 0 50,-7 0-89,3 0 1,-6 6 51,0 3 1,-1 6 31,-4 4 0,3-4-15,-2 4 0,2 2-2,2-2 1,0 5-17,0-5 1,0 4 42,0-4 0,2-1 139,2-9 1,3 4-126,2-4 0,4-3 137,-4-1 0,4-3-62,1-2 0,0-7-26,1-2 1,-3-4-40,-2-1 1,2-5-84,-2 0 1,-4-4-75,-1 4 0,1-7 50,-1 3 1,0 1-108,-5-2 0,0 0 31,0-4 1,-7 4-16,-2 0 0,1 7 75,-1-2 0,-1 3 15,-4 2 0,4 6-145,1 3 109,-1 4 0,-4 2 132,0 4 0,5 8-90,-1 6 0,7 1 0,-2-1 0,4-3 15,1 3 1,1 1 120,4-1 1,-2-1 13,7-9 1,-3 4 119,3-4 0,3-2 58,-4-3-66,4-2 0,1-2-153,0 0 1,0-2 21,1-2 0,-3-4-222,-2-6 0,2-1 73,-2 1 0,-2 0-9,1 0 1,-6-1-115,2 1 47,-3 0 0,-2 0-15,0 0 97,0-1 1,-2 3 106,-3 2 0,4 2-89,-4 4 1,2 2-160,-2-3 130,4 4 172,-6 1-61,7 0 0,2 0 139,3 0 1,-2 1-122,6 4 1,-4-3 108,4 2 1,-4 0-61,5 0 1,-6-1-51,6 7 1,-7-5-27,2 4 34,3 1 1,-5 4-16,6 0 1,-6 0-13,2 0 1,-3 2-1,-2 3 0,4-3-124,1 3 0,0 2 117,-5-3 1,2 6-222,2-5 208,-2 0 0,10-5-10,-2 1 1,-2-8-1,1-2 0,1-3-3,4-2 1,0-7 1,0-2 1,-4-8 15,-1-2 1,1-2 43,4 2 0,-1-1 18,-4-4 1,2-3 102,-6 3 1,5 2-91,-6-1 1,1-1 32,-5-5 1,0 1-65,0 0 0,0 1 143,0 3 0,0-1 83,0 6 20,0 0-224,-6 11-170,4 2 0,-6 12 90,3 3 0,4 10 66,-4 5 1,4 3 5,1 1 1,0-4-29,0 0 0,0-1-29,0 6 0,0-2-21,0-4 0,4 3-96,1-7 0,0 0 70,-5-5 16,0 0 0,1-1-150,4-4 162,-3-3 1,4-7-143,-6-4 0,2-3 70,2-6 1,-2-2-163,3-3 1,1 2 73,-1-7 0,4 5 40,-4-4 1,4-1 82,-4-5 0,6 3 5,-1 2 1,-2-1 217,1 6 1,-4 0-3,4 4-63,-6 1 0,5 6 2,-3 4 137,-3 2 0,4 8-42,-6 4 0,0 7-84,0 2 1,0 6-109,0-1 0,0-2 69,0 2 0,0-2-123,0 2 0,0-4 67,0-6 1,0 5-29,0 0 0,0-4 36,0-6 0,0-4-198,0 4 69,0-6-253,0 4 287,6-14 1,-4-2-122,3-10 1,-2 2 81,1-7 0,0 5 29,5-5 1,-4 1 109,4-6 0,-1 1-38,2-1 1,2 6 133,-2-1 0,1 5-37,-2-5 0,2 12 202,-6-3 1,5 9 529,-6-3-565,7 5 0,-9 4 15,3 10 0,1 4-52,-1 5 0,0 2-62,-5 2 1,0 4 38,0-3 1,0 3-345,0 1 1,4-1-381,1-3 0,1 3 323,-1-4 1,-3-1-100,2 2 0,3-7-803,-3 2 517,8-3 1,-6-6 176,3-1 1,4-6-441,-4 2 0,-1-10 846,2-4 0,6-10 0,6-3 0</inkml:trace>
  <inkml:trace contextRef="#ctx0" brushRef="#br0">24953 6554 7840,'-10'0'1138,"1"0"-343,5 0 1,-7 1-332,7 4 0,-1 3-104,5 6 0,-5 2-138,0 3 1,1-2 0,4 7 1,0 0-135,0 4 1,0 5 133,0 0 1,0 7-215,0-2 0,0-3-135,0-2 1,4-5-174,1-4 1,6 1-93,-1-6 1,2 0 195,3-5 0,-1-6-559,0-3 0,2-3 289,3-2 0,-3 0-434,3 0 0,-4-7 899,0-2 0,5-10 0,2-3 0</inkml:trace>
  <inkml:trace contextRef="#ctx0" brushRef="#br0">25308 6440 7840,'-8'-8'260,"0"2"321,3 6 67,4-6 1,-5 6-148,6 0 0,0 1 61,0 9 0,6 1-140,3 8 1,4-2-154,1 7 0,0-1 138,1 6 0,4-1-94,0 1 0,0 4-226,-5 0 0,-2 6 108,-2-1 1,1 2-284,-6-2 0,-1 1-206,-4-6 0,-11 7-278,-3-2 0,-10-2-398,1 2 1,-4-6 969,-2 1 0,-5 3 0,-3 1 0</inkml:trace>
  <inkml:trace contextRef="#ctx0" brushRef="#br0">26175 9653 7794,'-8'0'-349,"-4"0"0,9 0 291,-7 0 118,7 0 0,-5 0 146,3 0 6,4 0 17,-6 0-286,7 0 270,0 0 0,7 0-135,2 0 0,5 0-37,5 0 1,4 0 28,5 0 1,7-5-5,3 0 0,4-4 13,6 4 0,7-6 60,7 2 0,6-4-251,-2-1 1,2 4 259,-2 1 0,7 4 17,-7-4 0,-1 6-65,-13-2 1,0-2-87,-9 3 0,4-1 56,-14 5 0,2 0-85,-16 0 0,-2 2 199,-7 2-432,-4-2-218,-6 4 350,0-6 0,-1 0-258,-4 0 0,-1 2-197,-4 3 1,-2-4-470,2 4 1040,-3-4 0,-7 6 0,-2 1 0</inkml:trace>
  <inkml:trace contextRef="#ctx0" brushRef="#br0">18583 4635 8020,'0'-10'-704,"0"1"0,0 4 987,0-5 1,0 6-10,0-6 1,0 5 106,0-4 0,0 4 9,0-4 0,0 4 398,0-4-604,0 5 1,-2-7 58,-2 7 0,2-3-150,-3 3 1,2 2 83,-2-3 1,2 4-201,-6 1 0,-1 0 63,-4 0 0,5 6-75,-1 3 0,1 4 65,-5 1 1,-2 5-151,-3 0 1,5 6-52,-1-1 1,1-2 25,5 2 0,2-5 49,3 5 0,2-7 44,2 2 0,0-3 25,0-2 0,2 0 1,2 0 1,6-6 125,9-3 0,-2 1-44,7-1 0,-2 0 163,2-5 1,1 5-49,-6-1 0,5 3-110,-5-3 1,4-1 50,-4 7 0,0-5-30,-5 4 0,-6 1 47,-3 4 0,-3 0-37,-2 0 1,0 1 20,0-1 1,-12 0-72,-2 0 1,-5 2-95,0 3 1,-3-3-145,-6 3 0,4-4 87,0 0 1,2-1-393,-1 0 1,2 0-113,7 1-322,0-8 147,-1 0-63,8-7 1,7-3-11,9-7 861,10 1 0,3-18 0,7 5 0</inkml:trace>
  <inkml:trace contextRef="#ctx0" brushRef="#br0">18910 4507 8020,'0'-15'420,"0"-4"-192,0 0 1,0 1 138,0 3 0,0 6-102,0-1 1,-2 2 1172,-2-1-513,2 3-687,-4 6 1,4 12-106,-3 7 0,4 7 124,-4 2 1,2 7-400,-2 3 0,4 7 185,-4 3 0,-1 1-102,1-2 1,-1-3-15,1 4 1,3-10-152,-2-5 1,0-3 10,0-2 0,2-1 138,-3-3 1,4-4 81,1-5 0,-5-6-68,0 1-32,1-7 88,-3 3 16,6-6 0,-7-2-11,3-2 1,3-4-66,-2-6 0,2-5 41,2 0 0,0-7-4,0 3 0,0-6-56,0-4 0,0 3 53,0-3 1,5 3-16,0 1 1,1 1 16,-1 0 1,-2 4 57,6 0 0,-1 7-59,2-2 1,2 5 207,-2 4 1,2-1 7,3 6 1,4 1 50,0 4 0,-1 1-366,-3 4 0,-1 0 130,0 9 0,-1-3-113,-4 8 0,-2 2 99,-7-3 1,0 6-291,0-5 0,-2 5 52,-3-5 0,-3 4-159,-6-4 1,0 2 13,0-2 0,-1-8 160,1 3 1,0-4 187,0-1 0,0 2-216,-1-6 245,1 0-80,0-5 1,4-5 222,1 0 0,6-6 66,-2 2 193,4-4-194,7-1 1,-3 1 22,6 4 1,-4 2-147,5 7 0,-6 0 45,6 0-103,-1 0 52,6 7 1,-1-1-215,0 3 0,-4 4 56,-1-3-71,0 2 1,6 2 80,-1 1 0,-5-3-41,1-2-33,-1 2 0,6-10 82,-1 3 0,-5-4 162,1-1 0,-1 0-78,5 0 1,-4-6 85,-1-3 0,1-9-60,4-1 0,0-6 97,1 1 1,-1-3-57,0-1 0,0-7 14,0-3 0,1-3 95,-1-1 1,0-1-85,0 0 0,-4 1 34,-1-1 0,1 5-52,4 0 1,-6 11 99,-3-1 0,-2 9 25,1 0-88,-2 9 0,3 4-50,-10 6 1,2 0-91,-7 0 1,6 2-8,-6 2 1,1 6 59,-6 9 0,3-2-153,2 7 0,-2 0 40,2 4 0,2 5-46,-1 0 0,6 5 34,-2-4 1,-1-1-61,1-5 0,0 5 22,5 0 1,0 1 78,0-6 0,5-1 3,0-3 0,6 1-10,-2-6 1,9-2 143,1-7 1,-1 1-140,-3-7 1,4 1 215,0-5 0,1-6 1,-1-4 1,-3-2 25,3-2 0,1-5-110,-1 0 1,0-5-24,-4 5 1,-1-5-4,0 5 1,0-6 17,0 1 0,-4 4-148,-1 1 1,-5 3 123,0 2 1,3 0-123,-3-1 0,1 6 94,-5 0-152,-6 5 1,-2-2 64,-6 6 0,4 5-152,1 0 1,1 6 67,-2-2 1,-2 4 91,2 1 0,4 0-113,1 0 0,4 5 68,1 0 1,0 0 43,0-5 0,0 5-40,0 0 0,0 0 136,0-5 1,1 1 71,4-1 0,-2-1-112,6-4 0,-4 2 61,5-6 0,-1 0-69,5-5 0,-4 0 171,-1 0 1,1 0-78,4 0 1,-1-7-23,-4-2 1,4-5-31,-4-5 0,4 3 16,1-3 0,0-2 7,1 2 1,-6 0-1,1 5 0,-1-5 28,5 0 0,-4 0-18,-1 5 33,1 0 0,4 1 15,0 4-12,-6 2 0,3 14-41,-6 2 0,0 5-99,-5 5 1,0-1 22,0 6 0,0-6-10,0 6 0,-2-2-71,-3 2 0,2 1 106,-6-6 1,-1 0-194,-4-5 1,1 1 94,4-1 1,-4-2-178,4-2 116,-4 3 263,-1-12-137,0 5 0,6-12 3,3-3 0,3-9 127,2-1 1,2-6-121,3 1 1,1 2 207,3-1 0,4-1-112,-3-5 0,-3 6 77,3-1 0,-5 7-98,4-2 1,-1 3 107,2 2-154,2-1 54,-4 8 1,2 0-188,-1 7 0,-6 7 98,2 2 1,-3 5-193,-2 5 0,0-1 54,0 5 1,0-4 3,0 5 0,0-7 41,0 2 1,4-3 131,1-2 0,0 1-41,-5-1 1,1-6 125,4-4 0,-2-2 115,7-2 0,-6 0-52,6 0 0,-5-2-28,4-2 1,-1-6-23,2-9 1,2 3-40,-2-3 1,-2 2 13,1-2 1,-1-1-121,1-4 0,2-1 54,-6 6 1,5-5-20,-6 5 1,3-5-76,-3 5 0,-2 0 91,3 5 0,-2 2-146,2 2 140,-4-3-91,6 12 1,-7-4 68,0 10 1,0 3-144,0 6 1,1-5 98,4 1 0,-4-1-11,4 6 1,-2-6 74,2 1 0,-3-6-96,2 6 261,4-7 0,-4 5-124,5-3 1,-4-4 241,4 4-219,-6-4 1,5-1 21,-3 0-20,-3 0 1,4-1-6,-6-4 1,1 4-205,4-4 136,-3 3-68,4 2 1,-6 2 74,0 3 1,-5-2-121,1 6 0,-1 1 58,5 4 1,-5 0-7,0 0 0,1 2 24,4 3 1,0-3 1,0 3 1,0-3 66,0-2 1,1 0-58,4 0 1,-2 1 266,7-1-259,-7-6 280,9-2-123,-4-6-71,7 0 1,-3-6 18,-2-4 0,1-7 83,-7-2 0,6-5-47,-5 5 1,6-5-50,-2 6 1,-1-8-25,2 3 1,-3 0 19,3 0 0,3 5-19,-4-1 1,-1 4 28,1 0 0,-4 3 3,5 2-66,-7 4 0,3 8-1,-6 2 0,5 4-96,0 6 1,-1 2 114,-4 3 1,0-1-116,0 5 0,0-4 56,0 5 0,-4-5-77,-1 5 1,0-7 91,5 2 1,-5-3-13,1-2 0,-1 0 19,5 0 1,-5-4-1,0-1 285,1 1-177,4-2-75,0-2-5,0-19 1,0 4-8,0-10 0,1 1 15,4 0 0,-2 0-39,7-6 1,-6 1 4,6-6 1,-2 6-9,1-1 1,4 2 31,-4-2 1,2-1-23,-1 6 1,3 0 167,-4 5 0,2 0-92,-1-1 1,1 6 214,-7-1-94,7 7-71,-3-3 0,0 12-65,-3 4 0,-3 2-7,-2 3 1,0-1-101,0 0 0,0 5 70,0 0 1,0 6-178,0-1 1,0-2 45,0 2 1,0-2-65,0 1 0,0 4 74,0-3 1,0-3-209,0-3 1,0-2-275,0-2 234,0 1 1,6-3-281,3-2 1,-1-4 191,2-6 1,-1-5-480,5 1 0,1-7 365,-1 1 0,-5-2-131,1-3 674,-1 1 0,6-6 0,-1-3 0</inkml:trace>
  <inkml:trace contextRef="#ctx0" brushRef="#br0">20844 4436 6860,'8'0'1128,"-2"0"-1311,-6 0-53,0 0 1,-6 0-1,-2 0 1</inkml:trace>
  <inkml:trace contextRef="#ctx0" brushRef="#br0">21213 4890 7598,'-8'0'449,"2"0"-258,6 0-208,0-6-100,0 5 231,0-6-295,0 7 258,0 0-116,-6 0 1,3 0 69,-7 0-32,7 0 1,-8 2 2,6 3 52,-6-4 14,3 12 18,-6-12-45,0 12 11,6-11 240,-5 4-231,12 0 64,-6-4 0,7 6-25,0-4 154,0-2-157,0 11-63,0-5 0,0 6-106,0 0 0,5 0 130,0 0 1,1 5-140,-1 0 1,-2 2 110,7-2 0,-7-2-63,1 7 1,3-2 40,-3 2 0,6 3-34,-5-4 1,1-1 94,-1 2 1,-4 0 17,4 4 1,-3-4 36,-2 0 0,4-5-90,1 4 0,0-1 26,-5 2 1,0 1-12,0-6 0,0 7 12,0-3 1,5-2-4,-1-2 0,1 1-81,-5-1 1,0 5 24,0-5 1,0 5-16,0-6 0,0 6-7,0-5 0,0 2 41,0-2 1,0-4 32,0 4 0,0 2-34,0-2 1,0 1-26,0-1 1,0-3 31,0 3 0,0 2 1,0-2 1,0 0-25,0-5 0,2 2-8,2 3 1,-2-4 61,3 4 1,1-1-42,-1 1 0,1-4-20,-1 4 1,-2-3 23,6-2 1,-5 2 28,0 3 0,3-3-26,-3 3 1,1-3-70,-5-2 1,2 5 66,3 0 1,-4 4-6,4-4 1,-4 2-4,-1-2 1,5-2-4,0 7 0,0-2-95,-5 2 1,0 1 92,0-6 0,4 5 136,1-5 1,0 4-52,-5-4 1,5 5-36,-1-5 1,1 5-69,-5-5 0,5 6-8,0-1 1,-1-2 64,-4 1 0,0-4-16,0 5 0,0-5-142,0 5 0,5-2 123,0 2 1,-1 1 56,-4-6 1,0 4-50,0-4 0,0 7-17,0-3 1,0-1-48,0 2 0,5-5-79,0 5 1,0-5 271,-5 4 0,0-4-91,0 5 0,4-7-49,1 2 0,0 2 4,-5-2 0,2 0 149,2-5 1,-2 5-126,3 0 0,-4 0-7,-1-5 1,5 5-29,0 0 0,1 2 3,-1-2 1,-4-4 18,4 4 0,-2 2-5,2-2 0,-4 5-31,4-6 0,-2 3 21,2-2 0,-3-2 130,2 7 1,-2-7-157,-2 2 0,0-1 3,0 1 0,0-4 44,0 4 0,2-3 5,2-2 1,-2 1-62,3-1 1,-4 0 47,-1 0 0,0 1-20,0-1 1,5 0 18,0 0 1,-1 0 15,-4 1 1,0-1-19,0 0 1,0-4-60,0-1 0,5 0 35,0 6 0,0-6-9,-5 1-3,0-1 19,0 5 92,0 1-99,0-1 1,4-5 61,1 1-58,0-7-2,-5 3-3,0 1 0,1-6-13,4 4 3,-3-4 12,4-1 66,-6 0 151,0 0-188,6 0 6,-4 0-130,11 0 0,-5-6 109,6-3 0,-3 1-195,3-2 1,-3 1 9,8-5 1,3-1 0,2 1 1,-2-2 110,2-3 1,-1 4-12,6-4 0,-2 3-65,-4 2 1,3 1-9,-7 4 1,0-3-359,-5 8 211,0-1 293,-6 5 0,-14 6 0,-10 2 0</inkml:trace>
  <inkml:trace contextRef="#ctx0" brushRef="#br0">21114 4947 7274,'0'-8'438,"0"1"-223,0 2-15,0 3 0,5-6-95,-1 4 1,6 0 59,-6-5 0,8 6-23,-3-2 0,4-3 11,1-1 0,5 1-152,0-2 0,1 6 76,-1-6 1,-3 5-422,3-4 0,-3 6 32,-2-2-880,0 3 1192,-6 2 0,5 0 0,-5 0 0</inkml:trace>
  <inkml:trace contextRef="#ctx0" brushRef="#br0">25123 2360 8393,'0'-10'74,"0"1"237,-6 6 552,4-10-305,-4 12-547,6-6 1,0 14 132,0 2 0,0 8 7,0 2 1,0 5-109,0-5 0,0 6 86,0-1 0,0-2-107,0 2 0,0 0 114,0 4 1,0-6-121,0-3 0,0-2 136,0 2 1,0-3-16,0 3 0,0-8 13,0-1 18,0-7 0,-2 8 171,-2-6-152,2-1-171,-4-4 0,1-6 1,0-3 72,2-4 0,2-6-104,1 0 83,0-6 1,0 3-1,0-8-99,0-4 0,0 4 60,0-3-129,0 3 0,0-3 0,1 0-36,4 1 0,-2 7 78,6 1 25,-5 1 0,8 1 0,-4 3-3,0 3 1,5 3 23,-4 4-7,-2 2 0,5 3 1,-2-1 12,2 2 1,-2 6-22,-1 2-43,1 6 1,2 1 0,-1 7-67,-1-1 1,-1-1 94,6 2-10,-8-3 1,6 4 0,-3-4-24,2 3 1,-2-8-35,-1 3 73,-6-3 0,8 4 74,-6-1 53,0-6 336,1-2-336,-4-6 1,4-6-68,-6-4 0,2-2 8,2-3 0,-2-4 9,3 0 1,-2-1-79,2 1 0,-4 2 31,4-7 1,1 2-16,-1-2 1,1-1 2,-1 6 0,-2-5-14,7 5 0,-6 0 24,6 5 0,-5 0 5,4 0 1,-4 1 49,4 3-48,-5 4 102,8 6-94,-4 0 1,5 6 120,-4 4 1,-1 4-81,-3 5 1,-4-1 8,4 5 1,1 1-53,-1 4 1,0-4 32,-5 0 1,5-1-37,-1 6 1,1-1 29,-5 1 1,5-6 2,0 1 0,4-2-35,-4 2 0,0 1-8,-5-6 0,4 0-138,1-5 0,5 1 161,-6-1-383,1 0 0,0-5-146,0 1-126,-1-7 76,3 3-1502,-6-6 1029,5 0 1036,-6-6 0,-6-2 0,-2-6 0</inkml:trace>
  <inkml:trace contextRef="#ctx0" brushRef="#br0">25990 2033 8393,'-7'-2'-395,"2"-2"216,3 2 1859,-4-4-814,4 6-775,-4 0 409,6 0 349,0 0-608,0 6 1,0 2-144,0 6 1,2 0 79,2 1 0,-2 4-29,3 0 1,1 6-25,-1-2 0,-1 4 38,-4 2-67,7 6 0,-6-4 0,4 7-180,-3 2 0,-2-6 264,0-1-98,0 4 1,0-9-1,0 2 52,0-5 1,0-7 20,0 1-1,0-10-23,0 4-75,0-11 56,0 4 1,0-8-1,1-1 47,4-2 0,-2-4-230,7 4 136,-1-6 1,5 3-1,1-6-132,-1 0 0,0 4 58,0 1-27,7-1 0,-5 1 0,4-1-85,1-1 0,-6 3-174,4-1 257,3 6 1,-6-8-1,3 4-473,-3-1-524,-2 5 98,0-3-600,-6 6 0,-3 0 180,-10 0 1357,-3 0 0,-12 6 0,-2 2 0</inkml:trace>
  <inkml:trace contextRef="#ctx0" brushRef="#br0">26716 2204 8393,'0'-8'70,"0"0"52,0 3 2,0 3-188,0-4 100,6 0 0,2 4 115,6-3 0,0 4-148,0 1 0,1-2 137,-1-2 0,5 2-169,0-3 0,6 4 70,-1 1 1,-2-5-120,2 0 1,-1-1 142,6 1 1,-6 4-82,1-4 0,-2-1 51,2 1 1,1-5-13,-6 6 1,0-1-20,-5 5 1,1-5 24,-1 0 1,-5 1-34,1 4 1,-6-2 35,6-3 0,-5 4-71,4-4 87,-6 3-122,4 2 43,-7 0-123,0 0-121,-7 0 257,6 7 1,-7-4-358,3 6 208,4-6 0,-7 9-89,3-8-37,3 7 1,-9-3 43,7 6 0,-3-4-118,2-1 1,4-4 366,-4 5 0,2-2 0,-2 1 0,4 4 0,-6-5 0</inkml:trace>
  <inkml:trace contextRef="#ctx0" brushRef="#br0">27171 1976 8957,'7'6'-200,"6"-4"0,-10 11 105,7-4 0,-6-1-149,6 1 1,-5-4 243,4 5 0,1-1 0,4 5 0</inkml:trace>
  <inkml:trace contextRef="#ctx0" brushRef="#br0">27711 1820 8393,'0'-15'-173,"0"1"1,1 6 91,4 4 1133,-3-4-601,4 6 1,-6-3-520,0 10 1,0 3 18,0 6 0,0 5 47,0 0 1,0 6-11,0-1 1,0 5 83,0 4 0,0-3-26,0 3 1,0-3 55,0-2 1,0 1-87,0-1 1,-2-1 52,-2-3 0,2 1-61,-3-6 0,2 0 31,-1-5 1,2-4 37,-3-1 4,4-6 1,1 2-21,0-10 0,0-3 3,0-6 1,0-6-12,0-4 0,0-3-246,0-1 0,0-2 70,0-4 1,0-2-91,0-6 0,1 4 16,4 0 0,-3 0 97,2-5 0,3-4 176,-3-1 0,3 7-129,-3 8 0,0 3 140,5 2 0,-4 1-57,4 3 0,-4 8 171,4 7 0,-4 6 111,5-2-193,-1 3 0,5 9-99,1 2 1,-3 4 9,-2 1 0,2 7-65,-2 2 0,2-1 79,3 2 0,-6 0-64,1 4 1,-2 1 32,1-1 1,-1-1-105,-3-3 0,-4-4 91,4-6 1,-3 1-25,-2-1 1,4-5 119,1 1 203,0-7-155,-5 3 1,0-12-111,0-4 1,0-4-18,0-5 0,1 2 41,4-7 0,-2 0-141,7-4 1,-6 4 47,6 1 0,-5-1-25,4-4 1,-4 1 6,4 3 1,-4-1 41,5 6 1,-3-5 75,3 5-79,3 0 1,-6 7 33,8 2 0,-6 4-26,1 6-21,-7 0 1,8 6 16,-6 4 0,4 2-2,-4 2 0,1 7 45,-1 3 0,-4 4-35,4 5 1,-3-1-1,-2 6 1,0-5-4,0 5 1,5-5 2,-1 5 1,1-11 2,-5 1 0,2-3 6,2 4 0,-2-7-5,3-3 0,-4-3-4,-1-2 7,0-6-6,7-2 51,-6-6 1,5-1-47,-6-4 1,2 2 110,3-7 1,1-4-94,4-5 0,1-1-44,-7 1 0,7-4-6,-1-5 1,3 0-8,1-1 1,-2 1-3,-2-1 0,3 1 38,-4-1 1,4 3-23,1 2 0,0 3-1,0 7 0,-4 0 76,-1 0 0,1 6-62,4 3 0,-6 5 35,-3 5 1,1 3-23,-1 6 0,4 2 2,-4 3 1,0-2-67,-5 7 1,0-2-7,0 2 0,0 1-100,0-6 0,0 0 139,0-5 1,0 0-111,0 0 0,0-4 66,0-1-19,0-6 76,0 4 1,0-9 113,0-3 0,0-2-144,0-8 0,0 0 19,0-4 1,0 3 42,0-3 1,0 1-23,0 0 1,-5 2 22,0-3 0,-4 8-20,4 1 1,-6 5-6,1-4 1,-2 6 1,-3-2 0,6 10 6,0 4 0,-1 6 12,-4 4 1,0 3-16,-1 6 1,6 5 8,-1 0 0,7 1-9,-1-6 0,2 0 16,2 1 1,2-2 8,2-4 1,-1-2 79,7-7 1,-1 4 63,6-4-72,-1-3 0,0-11 288,0 0-280,0 0 0,1-7-77,-1-2 0,-5-4 62,1-1 1,-5 0-172,4 0 1,-4-7 147,4-2 1,-4 0-184,5 0 1,-6-1 86,6-4 1,-6 1-134,6 3 0,-7-1-68,2 6-134,3-6-64,-7 9 295,6 2 0,-7 9-17,0 10 0,0 9 42,0 9 1,0 3 49,0-3 1,0 7-33,0-6 0,0 6-19,0-6 0,1-2 28,4 2 1,-3-7 25,2 2 1,-2-3 227,-2-2-193,0-6 254,6-2 1,-3-6-82,7 0 1,-5-6-65,4-4 1,1-7-74,4-2 0,-5-1 11,1 1 1,-1-4-18,5-5 0,1 1-15,-1 3 0,0-2-93,0 2 1,0-1 89,1 1 1,-1-3 148,0 3 1,-1 4-146,-4 1 0,2 8 456,-6 1-188,0 1-186,-5 1 1,0 3-56,0 10 0,-7-2-138,-2 7 0,-4 4-51,-1 5 0,0 4 41,0-4 1,-1 7 7,1-3 1,5 4 64,-1 2 0,2-2 34,-1-4 1,3 7-41,6-6 0,0 4 60,0-9 0,0 5-71,0-5 1,11 3-2,3-8 1,5 2 253,0-11 0,-2 0-126,7-5 0,0-7 90,4-2 1,0-10-75,1-5 0,-1-3-27,1-1 1,-6-2 58,1-3 1,-6-4 26,0-5 0,-2-3-55,-1-2 1,-6 1-3,0-6 0,-5 0-86,0-5 0,-2-1 69,-2-4 1,0 12 151,0 2 0,0 12-59,0 12 0,0 4 467,0 5-617,0 7 1,-5 10-142,0 12 1,1 8 131,4 12 0,0 2 34,0 7 1,0 1-92,0 3 0,0 5 65,0 10 0,0-5-398,0 0 1,0 0 177,0-5 0,0-2 8,0 2 1,0-12 39,0-2 1,0-8 68,0-7 1,-5-2 44,0-7 113,1-6 0,-1-3 166,0-10 1,0-3-77,5-6 0,0-2-151,0-3 1,0 2-2,0-7 1,2-1-97,3-8 0,1 3 72,3-4 1,4 9 2,-3 2 1,1-1-13,-2-5 1,4 7-10,-4 3 1,2 4-3,-1 0 1,2 7 3,-2 4 0,-2 2-83,1 2 1,-6 6 98,2 4 1,1 10 22,-1 9 1,0-1-46,-5 5 0,0 2-11,0-2 0,5 1-33,-1-6 1,1-1 1,-5-3 1,5-4 144,0-6 1,4 1-149,-4-1 589,6-6-338,-3-2 0,4-8 31,-2-2 1,3-6-88,-4-9 0,2 2-32,-1-7 1,2 5 4,-2-5 0,1 6-113,-2-6 1,2 0-80,-6-4 1,6 1 90,-1 3 1,-4 4-163,-1 5 61,-4 1-414,-1 0 359,0 6 0,0 8 131,0 10 0,0 9 40,0 4 1,-1 4 10,-4 1 0,3 1 13,-2-1 0,2-4-66,2 0 0,0-2 138,0 2 1,0-4-117,0-6 0,0 1 154,0-1 0,2-5-3,2 1 25,-2-7 1,10 3-67,-2-6 0,-2-6 21,1-4 0,-1-2-113,2-2 0,2-5 72,-2 0 1,2-2-133,3 2 1,-1-3 118,0-6 0,0 1-87,1 3 0,-1-3 15,0 3 0,0 2-9,0-1 0,1 5 131,-1-1-24,0 10 1,-4 3 0,-1 6 0,-6 1-52,2 4 1,-3 9 105,-2 10 1,0 1-82,0-1 0,0 3 26,0-4 1,0 3-69,0-3 0,-5 3-6,0-8 1,-4 6-42,4-5 12,-6 0 0,8-5-82,-7 1 119,7-8-53,-10 0 39,12-7 1,-6-2-111,7-3 1,0-4 19,0-10 0,7 2 22,2-7 0,4 0 60,1-4 1,-4-1 1,-1 1 1,1 1 36,4 3 1,0-2-59,0 2 1,0 3 142,1 2 0,-3 4-42,-2 0 54,2 7 0,-8 2-92,5 6 0,-6 2-4,2 2 1,-4 6-7,-1 9 1,0-2-5,0 7 1,0-5-96,0 5 0,0-2 98,0 1 1,0 4-199,0-3 0,0-2 44,0 2 0,0-7 36,0 2 0,5-3 85,0-2 1,0-4 2,-5-1 0,4-4 99,1 4 0,6-6 228,-1 2 1,-2-10-51,1-4 1,5-4-68,5-1 1,0-2-189,-5-3 0,5 2 55,0-7 0,2 1-12,-2-6 1,-3 1-7,3-1 0,-8 1-147,-2-1 1,-4 3 92,4 2 1,-5-1-7,0 6 279,-2 0-238,-8 4 1,-2 8-37,-7 2 0,1 10 56,0 4 0,0 10-137,0 5 0,-1 3 114,1 1 1,0 0-11,0 1 0,6-1-15,3 1 0,-1-2 0,1-4 1,-1 4-28,1-3 1,3 1 34,-2-1 1,4-4-69,4-5 0,3-1 73,2 0 1,4-1-321,-4-4 0,4 2 34,1-6 0,2 0 32,3-5 1,-3 0-399,3 0 39,-4 0 1,0-7 604,-1-2 0,0-4 0,0-1 0</inkml:trace>
  <inkml:trace contextRef="#ctx0" brushRef="#br0">29289 1521 7892,'-8'-6'678,"-5"4"-924,6-10 338,-1 4-933,8 0 841,1-5 0,12 5 0,-5-6 0</inkml:trace>
  <inkml:trace contextRef="#ctx0" brushRef="#br0">30611 1194 7985,'0'-14'0,"-1"6"333,-4 3 46,3-3 491,-4 7-575,6-5 1,0 7-262,0 4 0,0 3 0,0 6 1,0 6 79,0 4 1,0 8 26,0 1 0,0 6-86,0-1 0,0 3-51,0 2 0,0 4 106,0 1 1,0 6-220,0-2 1,0 1 130,0 0 1,-2-5-125,-2-5 0,2-5 58,-3 0 1,-1-11-44,1 1 0,1-9 122,4 0 1,0-8 25,0-1-10,0-7-35,0 3 0,1-6 139,4 0 1,-2-5-75,7 1 1,-6-7 37,6 1 0,1-2-132,8-3 1,-3 0-151,3-4 1,-4 3 165,0-3 1,4-2-89,-1 2 0,3-1-89,-2 1 1,-3 3 20,3-3 1,-2 2 22,2-2 1,-3 3 39,3-3 0,-3 3 88,-2 2 1,-5 1-9,1 4 0,-5-4 135,4 4 0,-6 1 73,2-2-202,-4 1 0,-1-1 138,0 1 0,-1 6 13,-4-2-353,-3 3 191,-6 2 1,0 2-187,0 3 1,-1-2 0,1 6 1,5 1 94,-1 4 0,2 0 32,-1 1 1,-2-1-14,6 0 1,-4 2 98,4 3 0,0-3-92,5 2 0,0-2 154,0-2 0,0 1-57,0-1 1,6 0 64,4 0 1,3 1-73,1-1 0,2-5 6,2 1 0,-2-6-24,3 6 0,-3-7 5,-2 2 0,0-4-32,1-1 1,-6 0 28,1 0 0,-1-1 6,5-4 0,-4 2-8,-1-7 0,1 1 2,4-5 0,-1-5 5,-4 0 1,4-2 1,-4 2 1,4 4-3,1-4 1,-4 3 2,-1 2 1,-1-1-18,1 1 1,4 2 9,-3 2 0,-3 2 92,3 3-23,-7 4 0,8 1 11,-6 9 1,0 4-62,-5 1 0,4 5 0,1 0 0,0 2 166,-5-2 0,-2 1-67,-2 4 0,0-4-115,-5-5 1,-1 0 73,-4 4 0,0-3-209,0 3 0,0-8 59,-1-1 0,1-7-339,0 2 241,-7 2 1,6-5 124,-4 3 0,8-10-68,1-4 1,7-4 36,-2-1 1,4-2 95,1-3 1,1 2-85,4-7 0,3-5 68,6-4 1,0 0-28,0 5 0,1-1 91,-1 1 1,0 4-40,0 0 1,1 7 11,-1-2 0,-5 8 343,1 2-297,-1 5 0,4 4-78,-4 10 1,-2 4 29,-7 5 1,1 3-122,4 7 1,-3-1 119,2 0 0,-2-4-148,-2 0 0,0-2 55,0 2 0,1-4 24,4-6 1,-3 1 5,2-1 0,0-2 2,0-2 228,-2-4 1,6-6-68,-3 0 1,-2 0 48,6 0 1,-4-6-70,4-4 0,-1-7-197,2-2 0,2-1 109,-2 1 0,3-2-108,1-3 0,-5-4 34,1 0 1,-1 1-191,5-2 0,-4 1 2,-1 4 0,-4-1-47,5 1 281,-7-3-175,3 11 3,-6 2 141,0 8 0,-1 12 8,-4 4 0,3 2 28,-3 3 1,4-1 5,1 0 150,0 0-140,0 0 374,0 1-121,6-7-120,2-2 1,6-6-4,1 0 0,-6 0-2,0 0 1,-4-2-144,5-2 0,-6 0 86,6-5 0,-5 6-110,4-2 89,-6-3 1,4 5-366,-7-6 221,0 5-31,0-2 1,0 8-14,0 2 1,0 4 30,0 6 0,-5 2 49,0 3 1,-1-1-8,1 5 0,3 1 0,-2 4 0,2-1-1,2-3 1,0 1 109,0-6 0,0 2-107,0-2 177,0-4-57,6 6 0,-2-13 138,5-3 0,-4-4-89,4-1 1,-4-1 56,5-4 1,-1 2-188,5-7 0,-1-4 82,-4-5 0,4-1-132,-4 1 1,4-4 121,1-5 1,5 1-102,0 4 1,0-4-2,-5 3 1,-3 2-3,4-2 0,-4 7 16,8-2 1,-8 3-2,-2 2 40,1 6-15,4 2 0,-6 7 5,-3 4 0,-4 4-3,-1 10 0,0 3 10,0 7 0,0-5 26,0-1 1,-5 1 6,1 4 0,-6-4-27,5 0 1,-1-7-4,1 2 0,4-3 136,-4-2-102,4 0 116,1 1 35,0-8 10,0 0-209,0-7 0,0-7-77,0-2 1,1-4-82,4-1 1,-2-5 58,6 0 1,-4-6-120,5 1 0,-1-1 107,5 1 0,-1-3-52,-3 4 0,2 2 42,-2 2 0,2-1 20,2 1 1,1 1 47,-1 9 0,-5 1 121,1 3 1,-5 4-24,4-4 0,-6 11-50,2 8 1,-2 2 26,2 8 1,-4-2-40,4 2 1,-3 3-57,-2-4 0,0 3 59,0-3 0,0 3-126,0-7 1,0-1 109,0-3 1,5-1 0,-1 0 0,3-6 105,-3-3 1,-1 1-76,7-1 1,-5 0 207,4-5 1,-4-5-60,4 0 0,-1-6-43,2 2 0,2-9 0,-2-1 0,-2-1-5,1 1 1,-1 1-77,2-5 0,-2-1-19,-4-4 0,-2-1-70,3 1 0,-2-1 64,2 1 0,-4 4-82,4 0 1,-4 7 104,-1-2-59,0 10 26,0-4 0,0 13-192,0 0 0,0 11 57,0 8 1,0 6 53,0-1 0,0 3-52,0 1 0,0 1 86,0-1 1,0 1-85,0-1 0,0-1 61,0-3 1,5 1 70,0-6 0,1 0-68,-1-5 1,-2-6 6,7-3 0,-6-4 312,6-1 0,-5 0 66,4 0 0,-4-6-99,4-4 0,1-2-103,4-3 1,-5 0-86,1-4 0,-1 1 52,6-5 0,-1 1-80,0-2 0,0-3 31,0 3 1,1-1-109,-1 1 0,-1 2 77,-4 3 1,4 5-11,-4 0 0,-1 1-20,2 8 31,-7 1 1,5 5 31,-4 4 1,-2 8 15,3 6 0,-4 6 8,-1-1 1,0-2-39,0 1 0,-5 0 2,1 0 0,-1 2-17,5-6 0,-5 0-4,1-4 1,-1-1-35,5 0 1,0-4 66,0-1 80,0-6-104,0 3 38,0-6 0,0-6-74,0-3 0,0-4-88,0-1 0,6 0 94,4-1 1,-3-4-12,3 0 0,-2-6 18,1 2 0,4-3-18,-4 3 0,-1-4-17,2 3 0,-5 3-4,4 3 1,-4 3 130,4 6-85,-6-4 0,4 13-94,-7 0 0,0 7 102,0 7 1,0 5-1,0 0 0,0 6 4,0-1 1,0-2 1,0 1 0,1-5 26,4 1 1,-2 1-43,7-1 1,-1-5 247,5-4 1,1-2-8,-1 1 1,0-2 74,0-7 0,0 0-26,1 0 0,0-2-91,4-3 0,-3-3-191,3-6 0,-3 0 108,-2 0 0,-1 0-85,-4-1 0,2 0 52,-6-4 1,5 3-168,-6-3 1,1-2-58,-5 2 0,0 0-57,0 5 1,-5 0 66,1 0 0,-7 1-122,1 4 0,2 2 59,-1 7 1,-1 0-152,-4 0 1,0 8 197,0 6 0,-1 2 4,1 8 0,1-5 68,4 5 1,-2-5-1,6 4 1,0-5 133,5 1 0,0-4-64,0 0 1,0-1 228,0 0 1,5-5-43,0 1 1,6-7-71,-2 2 1,4-4 61,1-1 0,5-6-62,0-3 1,0-4-38,-5-1 0,-1 0 16,-3-1 1,2 1-62,-2 0 0,-2-2 42,1-3 1,-6 3-16,2-3 0,-2 4 28,2 0 1,-4 1 12,4 0-173,-3 6 0,-4 2 139,-3 6 0,2 6-128,-6 4 1,4 8 159,-4 6 0,4 5-1,-5 4 1,2 5-7,-1 9 1,-4 4 6,4 5 0,-4 3-242,-1 3 1,0 2 206,0 7 1,-2-1-125,-3-4 1,3-7 85,-3-7 1,-3-11 54,-2 2 0,2-15 68,-2 0 1,1-13 186,-6-1 0,6-9-163,-1-1 0,7-4 62,-2-4 0,3-4-229,2-7 1,4 0 154,1-4 0,5-3-471,0-7 1,2 5 122,2 1 0,2-1-781,2-4 0,-2 1 59,3 3 924,3-3 0,0 5 0,6-6 0</inkml:trace>
  <inkml:trace contextRef="#ctx0" brushRef="#br0">32076 1265 8025,'0'-14'0,"0"0"0</inkml:trace>
  <inkml:trace contextRef="#ctx0" brushRef="#br0">25066 3184 7434,'8'0'-284,"0"0"1162,-3 0-454,-4 0-198,6 0 1,-7 2-194,0 3 0,0-2 124,0 6 1,0-4-90,0 5 1,0-1 58,0 5 0,0 2 9,0 3 1,0 2-12,0 2 0,0 9-46,0-4 1,0 10-141,0 0 1,-5-1 64,0 0 0,1 1-173,4 5 0,-2-7 51,-3-3 1,4-3-160,-4-1 0,3-7-401,2-3-330,0-3 162,0-2 593,0-6 0,2-8 253,3-10 0,-4-9 0,12-3 0,-5-6 0</inkml:trace>
  <inkml:trace contextRef="#ctx0" brushRef="#br0">25038 3227 8001,'0'-14'-556,"5"4"-695,-1 1 1681,1-1 1,-5-4-174,0 0 0,0 5-97,0-1 1,2 5 12,2-4 1,-2 4 127,3-4-132,3 5 1,-5-3-67,6 2 51,1 3 1,4-4-24,0 6 1,0 0-47,1 0 1,-1 2 71,0 2 1,5-1-106,0 7 1,0-7 67,-5 2 0,2 3-126,3 1 0,-3 4 114,3 1 0,-4 0-117,0 0 0,-3 5 27,-2 0 1,1 7 11,-6-3 1,4 4-108,-4 2 0,0 4 83,-5 0 0,-7 5-71,-2-5 1,-4 2 86,-1-2 0,0-3-47,-1 3 1,1-4 34,0-6 1,-2-1 81,-3-3 1,3-3-104,-2 3 1,0-3 0,-1-2 0,3-4-190,-3-1 1,4-4 126,0 4 1,1-6-224,0 2 0,0-3-159,0-2-571,6 0 665,1-7 0,7 0-576,0-8 937,0 1 0,13-6 0,3-3 0</inkml:trace>
  <inkml:trace contextRef="#ctx0" brushRef="#br0">25678 3085 8001,'0'-8'861,"0"2"-3,0-1-823,0 6 1,0-4 57,0 10 1,0-2-60,0 6 1,0 1 16,0 4 1,0 2 100,0 3 1,0-2-104,0 7 1,0-5 80,0 5 0,0-1-88,0 6 0,0-1 60,0 1 1,-2-1-64,-3 1 0,4 5-6,-4 4 0,2-3-127,-2-2 1,2-3 29,-6-1 1,5-1 102,0 0 1,2-5 145,2-5-118,-6-2 82,4-2-72,-4-6-57,6-1-17,0-7 0,0-2-23,0-3-93,0 4 71,0-6-194,0 1 224,0 5 0,0-7-22,0 3 14,0 3 0,5-6-83,-1 4 48,7 2 0,-3-9-3,6 6 1,-1-1 2,-3 1 1,2 4 23,-2-4 0,4-1-30,5 1 1,-3-5 18,3 6 1,-2-6-113,2 5 0,-3-1 102,3 1 0,-3 4-123,-2-4 0,0-1-22,0 1 1,0 0-107,1 5 0,-6-4-986,1-1 470,-1 0 819,-1 5 0,5 0 0,-6 0 0</inkml:trace>
  <inkml:trace contextRef="#ctx0" brushRef="#br0">26545 3199 8001,'-8'0'340,"2"0"0,7 0-119,4 0 1,3 0-76,6 0 0,7 0-62,2 0 0,6-7 63,4-2 1,-1 1-2,6-1 0,-1 4 1,6-5 0,0 1-23,-1-5 1,-1 4-20,-3 1 1,-3 4-8,-6-5 1,-3 7-143,-2-1 1,-3-3 99,-7 2 1,-5 1-222,1 4 187,-7 0-97,3 0 106,-6 0 1,-1 0-164,-4 0 189,3 6 0,-5-4-6,2 2 1,3 0-41,-3 0 7,4-2-20,-5 10 68,4-10-247,-11 11 1,10-7 56,-6 4 1,6-3-196,-2-2 0,-3-2-52,-2 7 1,3-5-35,-3 4 0,5-4-24,-4 4 1,4-4 10,-4 4 1,4-4 67,-5 5 0,6-6 350,-6 6 0,5-2 0,-4 1 0,-1 10 0,-4-3 0</inkml:trace>
  <inkml:trace contextRef="#ctx0" brushRef="#br0">26943 3000 8001,'0'-15'-31,"0"8"1088,0-6-479,6 11-471,-4-4 1,6 11-174,-3-1 0,-2 8-447,6-3 1,-4 4 313,4 1 0,-1 0-99,2 0 0,2 1 0,-2-1 298,3-6 0,1 4 0,0-4 0</inkml:trace>
  <inkml:trace contextRef="#ctx0" brushRef="#br0">27825 2786 7985,'-7'-7'158,"6"0"0,-7 2 286,3 1 243,3-1-448,-4 5 0,6 6 22,0 4 1,0 2-37,0 3 0,5 5-118,0 4 0,1 3 88,-1 1 0,-4 2-257,4 3 0,-3-1 18,-2 6 0,0-5-74,0 5 1,-2-6-302,-3 1 0,-1-3 212,-4-2 0,-1-4-305,7 0 1,-6-7-133,5 2-542,-6-10 352,10-2 834,-6-7 0,7-7 0,7-7 0,1-8 0</inkml:trace>
  <inkml:trace contextRef="#ctx0" brushRef="#br0">27654 2843 7985,'0'-20'-1198,"0"4"1662,0-3-276,0 3 0,2 2 132,2 0 0,-1 4-68,7 1 1,-1 4-55,6-4 1,-1 1 88,0-2 0,0-1-97,0 6 1,5-4 60,0 4 1,2-1-84,-2 1 1,-2 4 17,7-4 1,-5 3-23,5 2 1,-5 7-183,4 2 1,-5 5-24,1 5 0,-4 0 65,0 10 1,2-3-13,-3 12 0,2-1 71,-11 1 0,-1 7-111,-4-2 0,0 3 23,0-3 1,-6-2 37,-3-3 0,-9 1-17,-1-6 0,-6 0-7,1-4 1,-1-6-196,1 1 1,-1-8 68,6-2 0,-5-1-505,6-8 1,3 4-146,6-4-133,6 0 1,-4-12 359,7-2 1,0-4 539,0-1 0,13-7 0,3-1 0</inkml:trace>
  <inkml:trace contextRef="#ctx0" brushRef="#br0">28194 3028 7985,'10'0'-931,"-1"0"1,-4 0 1220,4 0 1,-4 0 32,5 0 1,-2-1 65,1-4-186,4 3-121,-5-10 0,4 8-27,-2-5 1,-2 4 79,-4-4 1,-2 4-59,3-5 0,-4 6 180,-1-6-259,0 7 0,-1-5 2,-4 3 1,2 4 30,-7-4 0,1 5 1,-5 5 0,4-2-111,1 7 1,-1-1 140,-4 5 0,1 2-26,4 3 0,-2-3 40,6 3 0,-5 1-39,6-1 1,-1 6 28,5-1 1,0-3-12,0-2 0,0 1 4,0-1 0,6 0-18,4-5 1,2-4-16,3-1 1,0-6 89,4 2 1,-1-5-66,5-5 0,1-2-66,5-8 0,-1-4 66,0 0 0,-4-6-69,0 1 0,-7-1 5,2 1 1,-3-1-119,-2 6 0,-4-4 108,-1 4 0,-6 0-54,2 4 50,-3 1 1,-9 6 3,-2 4 1,1 2-116,-2 2 0,1 6 109,-5 4 0,0 2-5,-1 3 1,1 4 18,0 0 0,6 4 0,3-4 0,4 0-2,1-5 1,0 2 7,0 3 1,0-8 51,0 3 0,6-4-59,4-1 1,7-2 135,2-7 0,5 0-119,-6 0 1,8-2 29,-3-3 1,3-4-24,-3-10 1,4 2 2,-3-7 1,-2 2-8,2-2 0,-7-3-8,2 4 1,-3-3 135,-2 3 1,0-9-115,1 4 1,-6-4 124,1 4 1,-7-3-66,1-2 1,-2 5 33,-2-1 1,0 3-56,0 7 1,0 4 239,0 6 0,-2 6-175,-2-2 0,2 7-203,-3 7 0,-1 2 54,1 13 0,-4 1 99,4 8 0,-1 4-131,1 5 1,3 3 100,-2 2 1,-3 3-69,3 7 0,-3 2-244,3 2 1,2-1 12,-3 7 1,2-3 262,-2 3 0,4-10 39,-4-10 0,3-6-138,2-8 1,-4-1 58,-1-13 0,-1-6 423,1-9-196,3-2 1,-6-8-112,4-4 1,2-4-85,-3-5 0,4-3 128,1-7 1,0-5-141,0-4 0,0-3-176,0-2 0,1-4-4,4-1 1,-3-6 102,2 2 1,3-1-76,-2 0 1,4 3 62,-4 3 0,6 2 157,-2-2 0,-1 11-32,2 7 0,-1 7 160,5 8 1,1 6 189,-1 3 0,0 4-137,0 1 0,0 8 17,1 6 0,-3 0-33,-2 5 0,1 3-179,-6 2 0,4-2 136,-4 2 1,0-2-229,-5 1 0,0-1-161,0-3 1,-7-1-205,-2 5 0,-1-4-96,-4 5 1,3-6-367,-8 0 1,-1 0-186,1 1 1,-5-3 1063,5 3 0,-6-10 0,2-3 0</inkml:trace>
  <inkml:trace contextRef="#ctx0" brushRef="#br0">29431 2644 7985,'5'-14'-24,"0"0"1,1 1-52,-1 4 1764,-4-4-1096,6 5 0,-7-1 134,0-1-502,0 7 1,0-2-178,0 10 1,0 3 3,0 6 1,0 7 122,0 2 1,0 4 33,0 2 1,-5 5-128,0 4 1,0-1 59,5 1 1,-4 0-122,-1 4 1,0 1-1,5-1 0,0 1 114,0 0 0,-1-5-179,-4 0 1,3-7 30,-2 2 0,2-4-76,2-6 0,0-2-75,0-7 133,0 0-5,0-6-7,0-1 33,0-7 1,0-2 18,0-3 0,2-1 70,2-3 0,-1-4-59,7 3 0,-1-2-160,6-2 0,-1-1 13,0 1 1,0 1-90,0 4 1,5-4-25,0 4 1,0-2-212,-4 1 0,-1-2-43,0 2 1,0 2 157,0-1 1,-4 6-1670,-1-2 1087,1-3 918,-2 6 0,4-10 0,-4 4 0</inkml:trace>
  <inkml:trace contextRef="#ctx0" brushRef="#br0">29687 3042 7899,'14'-6'567,"1"3"-487,-1-7 0,-5 6 25,1-6 0,-1 5-7,5-4 1,-4 4-92,-1-4 0,-1 4 108,2-5 1,1 1-79,-6-5 0,1 4 45,-1 1 0,-4 4 1,4-4-3,-4-1-220,-1-4 176,-6 6-234,-2 2 32,-6 6 1,0 1 75,0 4 0,4-2 11,1 7 1,1 1 46,-2 8 1,-1-4 39,6 4 0,-1-1 15,1 1 1,4-2 13,-4 7 1,4-7-15,1 2 0,0 2 3,0-2 1,0 1 40,0-1 0,1-3-44,4 3 1,-2-8-23,6-2 1,-4-1 17,5 2 0,-6-2 72,6-4 0,-5-2 73,4 3-76,1-4 0,4-7-83,0-3 0,0-4 36,0-1 1,1-2-81,-1-3 0,0 2 80,0-7 0,1 5-111,-1-5 1,0 2 94,0-2 1,0-1-64,1 6 0,-1 0 59,0 5 0,0 0 19,1 0 12,-1-1 0,0 6 325,0-1-155,-6 7-169,5 3 1,-12 8 113,4 6 1,-3 5-95,-2 0 1,0 0-91,0-5 1,0 2 50,0 3 0,-2-3-17,-3 3 0,2-3-43,-6-2 1,-1 0-117,-4 0 1,0-1-141,0-3 1,-1 1 90,1-7 0,5 6-236,-1-5 126,1-1 277,-6-4 1,3-1-71,2-4 0,4-5 2,6-8 1,5 0 41,-1-6 0,9-4 35,1-5 1,1 0 23,4 4 0,-4 1-63,0-1 1,0 3 143,4 2 1,-8 0-72,4 10 133,-4-3-64,3 15 0,-6 4-20,-4 12 1,-2 2 1,-2 7 1,-2-1 8,-2 2 0,2 3-43,-3-3 1,4-4 10,1-1 1,0 2-40,0-2 0,0 0 23,0-5 1,0-5 20,0 1 27,0-1-12,0-1 300,6-2-273,2-6 1,6-6-92,0-3 1,-4-4 62,-1-1 0,1-2-123,4-3 0,0 2 70,1-7 1,-6 5-190,1-5 1,-1 1 72,5-6 1,-1 1-38,-4-1 1,2 7-45,-6 3 0,6-3 84,-9 6-41,4 2 101,-6 8 0,-1 12-18,-4 4 0,3 4 36,-3 5 1,-1-3 20,1 2 0,1-6-3,4-3 1,0-4 138,0 4 73,0 1 211,6-2-93,2-2-237,6-6 1,0-2-22,1-2 1,-6 0-45,0-5 0,-1 4 16,2-4 1,1 4-216,-6-4 60,-1 5-359,3-8 373,-6 10 0,4 2 53,-10 10 0,2 2 66,-6 3 1,6 3-62,-2 1 0,-2 7 47,3-3 1,-1-1 7,5 2 0,0-6 14,0 1 0,0-4 42,0 0 0,0-1 71,0 0 70,0-6 1,2 3-112,2-6 0,-1-1 57,7-4 1,-5-1-46,4-4 0,-4-3-87,4-6 1,1 0 23,4 0 1,0-1-110,0 1 0,1-5 75,-1 0 0,0-5-133,0 6 0,1-6 47,-1 5 0,0 0 64,0 5 0,0 0 117,1-1 0,-6 3-110,1 2 1,-6 4 23,6 6 25,-7 0 0,3 11 6,-6 3 0,-1 5-19,-4 0 0,3-2-1,-2 7 0,-3-5-33,3 5 1,-6-7 27,5 2 0,1-3 85,4-2-56,-7 0-46,6 1 132,-6-8 2,7 0-163,0-7 0,0-2-112,0-3 0,0-2-59,0-8 1,7 1 110,2 0 1,2-5-39,-1 0 0,2-5 61,-2 5 1,3-4-15,1 4 0,-2-5 47,-2 5 1,3 2 17,-4 7 0,-1-1 13,1 6 0,-4-4 29,5 4 0,-7 2 74,1 8 0,-2 3-111,-2 6 0,5 0 17,0 0 1,-1 5-10,-4 0 1,2 5-122,3-5 0,-4 1 52,4-1 0,1-3-133,-1 3 1,4-3 155,-4-2 0,2-4-46,-3-1 417,-2-6-303,10 10 0,-5-13 81,2 0 0,4-2-58,-4-7 0,-1-1 179,2-4 1,-5 0-33,4 0 1,-4-2-64,4-3 1,-1 2-180,2-7 0,1 2 126,-7-2 1,3-1-140,-3 6 0,-2-5 102,3 5 1,-4 0-40,-1 5 0,0 5 52,0-1-408,0 7 45,0-3 22,0 25 1,0-8 95,0 12 1,0-1 27,0-3 0,0 5 101,0-5 0,0 5-49,0-5 1,0 0 93,0-5 0,0-5-186,0 1 481,0-1-122,0 5 0,2-6 343,3-3-163,-4-3-78,12-2 1,-7-7-246,4-2 0,2-4 66,-2-1 0,2 0-58,3 0 1,-1-5 85,0 0 0,0 0-185,1 5 1,-1-4 28,0 4 0,-1-3-12,-4 7 66,4-3-25,-5-1 9,0 6 0,-2 4 22,-6 8 0,0 4 31,0 6 1,0 5-30,0 0 0,0 5 2,0-5 1,0 5-25,0-5 1,-5 1-9,0-1-4,1-3 1,4 4-3,0-5 1,0-6-50,0 1 63,-7-7 72,6 3-83,-6-6-109,7-6 1,5-7 32,0-6 0,4 0-52,-4 5 1,6-5 97,-1 0 0,2-6-12,2 1 1,1 2 32,-1-2 0,0 7-38,0-2 1,-1 3 123,-4 2 0,4 1-141,-3 4 174,2 3 0,-2 6-55,-1 0 1,-6 6 8,2 3 1,-3 6-36,-2 4 1,0-4 4,0 4 1,0 2-95,0-2 1,0 0 80,0-5 0,1 0-88,4 0 0,-2-1 68,7-4 0,-1 3 204,5-8 0,-4 1 4,-1-5 1,2 0 144,8 0 0,-3-6-160,3-4 1,-3-2-15,-2-3 0,0 0-89,0-4 1,-4 3 77,-1-3 0,-1-2-202,2 2 1,-4-4 97,-6 4 0,0-5-250,0 5 1,0-5-21,0 5 1,0 0-218,0 5-320,-6 6 500,-2 2 1,-6 8 38,-1 2 1,1 4 75,0 6 0,5 7-11,-1 3 1,2-2-17,-1 2 1,1-1 123,3 6 1,3-7-64,-2-3 1,2 1 98,2-1 1,0 0 45,0-5 1,2-1-116,2-4 0,0 3 176,5-8 1,-4 1-52,4-5 1,1-2 83,4-2 1,0 1-48,0-7 1,1 1-84,-1-6 0,3 0-8,-2-4 0,2 3-5,-8-3 0,2 3 22,-1 2 0,1 0 5,-6-1 1,4 1 301,-4 0-222,0 6-68,-5 2 1,-7 7 47,-2 4 1,-4 5 14,-1 9 0,0 4 41,0 10 1,-1 5 123,1 10 1,0-3-280,0 8 0,4 0-6,1 9 1,-1 1 206,-4 3 1,1-4-85,4-10 1,-4-3 54,4-6 1,-9-4 6,-1-6 1,1-6 116,3-12 0,-4-8-137,0-2 0,0-3-64,5-2 1,0-7-130,0-2 1,0-8 140,-1-2 0,1-7-453,0 3 1,4-3 140,1 3 1,4-4-907,-4 3 1,6-7 1132,-2-3 0,-3-5 0,0 3 0</inkml:trace>
  <inkml:trace contextRef="#ctx0" brushRef="#br0">31194 2488 8063,'0'-8'-541,"6"-5"0,2 5 0</inkml:trace>
  <inkml:trace contextRef="#ctx0" brushRef="#br0">31279 3369 7890,'2'-8'-732,"3"4"1,-2-3 1144,6 3 1,1-6-28,4 5 0,2-6-117,3 2 0,3-4-46,6-1 1,7-5 29,3 0 0,3-5-76,2 5 1,-1-1-67,1 1 0,0 3-272,-1-3 0,-5 3 152,-4 2 1,-5 2-169,-4 2 1,1-3-124,-6 4 0,0 1-733,-5-1 1033,-6 5 0,5-8 0,-5 4 0</inkml:trace>
  <inkml:trace contextRef="#ctx0" brushRef="#br0">24171 2531 7784,'-7'7'-431,"6"0"527,-6-7 1,7 1 193,0 4-186,0-3 25,0 10 0,0-9 51,0 7 98,0-7-141,7 10 1,-4-12 73,6 4-78,1 3 1,4-6-60,0 2 1,2-4 43,3-4 1,-2 0-49,7-5 1,0-1 39,4-4 0,7-5-8,3 0 1,3-6 48,2 1 0,-1-3-6,1-1 1,0 0-75,-1-1 1,1 1-74,0-1 0,-7 7 26,-3 3 0,-9 5-122,-5 5 0,-5 1-826,-5 3 682,-2 3 1,-9-2-740,-3 8 0,2 4 981,-6 6 0,-7 7 0,-6 1 0</inkml:trace>
  <inkml:trace contextRef="#ctx0" brushRef="#br0">24128 2474 6034,'-8'0'317,"2"0"-211,-1 0 7,6 0 34,-5 0 12,6-7 82,0 6-113,0-6 37,0 7 608,0 0-732,0 7 0,0 1-68,0 6 0,0-5 148,0 1-80,0-1 11,0 6 0,1-1-107,4 0 0,-4-5 84,4 1 0,1-5-199,-1 4 1,5-4-262,-6 4-342,7-5 773,-3 8 0,7-4 0,-1 6 0</inkml:trace>
  <inkml:trace contextRef="#ctx0" brushRef="#br0">9811 11345 7761,'-10'0'-1893,"1"0"1767,6 0 126,-10 0 0,10 0 0,-7 0 0,7 0 0,-5-2 0,3-3 0,4 4 0,-7-7 0,3 3 15,4 4 0,-10-7-14,6 3 0,-1 3 87,1-2 1,3 0-67,-2 0-16,2 2 0,-3-6 12,0 4-13,1 2 1,4-6 123,0 3-88,0 4 16,-7-6 1,6 6-18,-4-4 70,4 4-32,1-6 8,0 7 32,0 0-37,-7 0 157,6 0-141,-6 0-64,7 0 645,0 0-628,7 0 0,1 0-8,6 0 0,-5 0 6,1 0 0,-1 0-24,5 0 0,1 0-15,-1 0 0,5 0-5,0 0 1,0 0-3,-5 0 0,5 0 25,0 0 0,1 0-50,-1 0 0,-3 0 45,3 0 1,-3 0-15,-2 0 1,0 0 6,1 0 0,-1 0-4,0 0 1,0 5 19,0 0-18,1-1 0,-1-4 1,0 0 1,0 0 1,0 0 0,1 0-35,-1 0 0,0 0 33,0 0 1,5-1-53,0-4 45,0 4 0,-5-6-12,1 7 1,-1-1-1,0-4 1,-4 3-4,-1-2 1,-4 2 0,4 2 1,-4 0 5,4 0 1,-4 0-7,5 0 6,-7 0 1,9 0-1,-4 0 0,7 0 1,-1 0 1,0 0-15,0 0 1,0 0 10,1 0-77,-1 0 0,2 0 73,3 0 0,-8 0-97,3 0 1,-3 0 82,3 0 0,0 0-5,1 0 13,-1 0 1,0 0 0,0 0 11,1 0 0,-1 0 13,0 0 0,-5 0 48,1 0-61,-1 0 1,6 0 53,-1 0 0,-5 0-47,1 0 4,-1 0 0,5-2-5,1-2 0,-6 2-5,1-3 0,-1 4 0,5 1 1,-4 0-2,-1 0 1,-4 0-53,5 0 0,-1 0 54,5 0-8,0 0 0,1 0-10,-1 0 6,0 0 0,0 0 40,1 0 1,-6 0 4,0 0 0,1 0-29,4 0 1,-4 0 3,-1 0 1,-4-5-9,4 0 0,-4 1 8,5 4 0,-6 0-8,6 0 0,-5 0 7,4 0 1,-4 0-30,4 0 0,-4 0-1,4 0 1,-4 0-5,5 0 1,-6 0-119,6 0 128,-1 0 1,1 0 40,-1 0-42,1 0 1,-1 0 18,1 0 1,-6 0-4,6 0 0,-5 0 7,4 0 1,-4 4-1,4 1 1,-4 0 5,5-5 1,-6 0 44,6 0 0,-5 0-48,4 0 104,1 0-102,4 0 1,0 0 28,0 0 0,-4-2 6,-1-3-49,1 4 0,4-5 79,0 6 0,-4 0 94,-1 0 28,1-7-160,4 6 0,0-6 141,0 7 1,-4-1-124,-1-4 0,-4 3 9,4-2 1,-4 2-7,5 2 0,-6 0 47,6 0-48,-7 0-109,3 0 1,-4 0-58,3 0 105,-4 0-324,5 0 99,-6 0-1920,0 0 2148,-6 0 0,-2 6 0,-6 2 0</inkml:trace>
  <inkml:trace contextRef="#ctx0" brushRef="#br0">19806 11956 7761,'0'-8'-134,"0"-5"0,0 10 153,0-6 1,-2 6 96,-3-2 1,4 2-93,-4-2 28,4 3 76,1-4 52,0 6-250,0 0 111,0 6-34,0 2 0,0 7 38,0-1 1,1-5 75,4 1-41,-4-1 0,12 4 79,-3-4 1,-3 2-34,3-6 1,1 0 117,8-5 0,0-2 28,9-2 0,1-6-25,13-9 0,4-3-69,11-6 0,5-2-19,-1-4 0,7 4-227,-1-3 0,1-2 196,-2 2 1,-9 5-95,-10 4 0,-9 8 14,-5 2-232,-3 0 0,-9 11-702,-7-7 415,-6 7-915,-8-3 992,0 6 0,-6 5 61,-4-1 1,-3 9-294,-1 1 626,0 0 0,-6 7 0,-3-7 0</inkml:trace>
  <inkml:trace contextRef="#ctx0" brushRef="#br0">2048 13022 7976,'0'-14'0,"-5"5"-152,0-1 0,-1 1-531,1-6 842,4 1 0,-6 0-32,7 0 0,0 4 352,0 1-175,0 6 204,0-10-248,0 11 5,0-10-154,0 10 0,2-4 2,3 6 0,-2 6-97,6 4 0,-6 2 121,2 3 0,2-1-179,-3 0 1,6 2 76,-6 3 0,6-4-33,-5 4 0,6-3 77,-2-2 0,4-1-2,1-3 1,2 1 32,3-7 1,3 1 1,6-5 1,9-9-104,5-10 0,15-11 34,-22 7 0,1-2 1,6-3-1,0-1-407,5-3 1,1-2 0,1-1 0,1-1 377,2-2 1,1 0 0,-3 2 0,1-1-16,1-1 1,0 1-1,-3 3 1,0 1 18,-4 2 1,0 1 0,-3 4 0,-2 1-37,27-17 1,-11 5-20,-8 9 0,-12 6-106,-7 3 0,-7 8-367,-8 1 0,-5 7-91,1-2-113,-7 4 0,3 2 823,-6 4 1,-6 3-514,-3 6 1,1 0 448,-2 1 0,-6 5 1,-6 2-1</inkml:trace>
  <inkml:trace contextRef="#ctx0" brushRef="#br0">13763 13179 7976,'7'-8'-998,"-6"-5"821,12 5 0,-7-1 224,4-1 0,2 7 45,-2-2 0,4-1 18,5 1 0,3-1 179,6 1 1,7 4-128,3-4 1,5-3-47,4-1 0,8 1-13,7-2 0,0 5-270,-6-4 1,-3 1 153,-1-1 1,-3-2-95,-2 6 1,-6 0 76,-12 5 1,-3-5-107,-2 1 0,-3-1-429,-7 5 126,-6 0 86,-2 0 0,-7 0 580,-4 0-227,-3 6 0,-6 2 0,-1 6 0</inkml:trace>
  <inkml:trace contextRef="#ctx0" brushRef="#br0">14019 13235 7976,'8'0'-321,"5"0"1,-5 0 199,6 0 0,2-1 414,3-4 1,3 2-32,6-6 1,7 4 8,3-5 0,9 1-154,5-5 1,4-1-19,0 1 1,6 0-117,0 0 0,-1 0-19,-4-1 0,-8 6-496,-6-1 0,-7 7 60,-7-2-592,-7 4 1064,-8 1 0,-8 6 0,-6 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2062 9170 7976,'0'-15'-280,"-2"1"473,-2 0 1,2 4 143,-3 1-298,4 6 0,1-10 33,0 4 0,0 1 116,0-2 0,-2 6-108,-3-6 34,4 7 0,-5-5-197,6 3 71,0 4 1,4-4 110,1 10 1,1 3-50,-1 6 1,3 5-8,6 0 1,-1 4-72,-4-4 1,4 5 87,-4-5 1,4 5 21,1-5 0,2 0-20,3-5 1,3-6 148,7-3 0,2-5-39,7-5 1,6-13-89,13-15 1,-22 12 0,1-2-274,4-7 1,1-2 0,2-2 0,1-3 256,5-3 1,1 0-1,-2 0 1,-1 1-342,3-2 1,0 1 0,-4 4 0,-1 0 332,-4 0 1,-1 0-1,-1 6 1,-1 0-63,-2 3 1,-1 2 0,27-9 56,-10 0 0,-6 14-217,-18 1 1,2 9-212,-11 6-28,-6 2 573,-7 8 1,-7 2-655,-4 7 1,2-1 387,-7 0 1,2 5-396,-1 0 0,-2 1 135,6-1 1,0-6 353,5 6 0,0-11 0,0 6 0,-6-3 0,-2 3 0</inkml:trace>
  <inkml:trace contextRef="#ctx0" brushRef="#br0">16436 8914 7976,'0'-15'0,"0"-3"-87,0-1 0,-1 0 272,-4 4 293,3 1-179,-4 0-31,6 0-5,0 6-231,0 2 1,2 6-74,2 0 0,-2 6 55,3 3 1,-4 9-66,-1 1 0,5 4 60,0-4 1,1 2-42,-1-2 0,-4-3 95,4 3 0,3-4 0,1 0 1,-1-1 13,2 0 1,1-6 14,8-3 0,4-4 80,11-1 0,4-8-96,9-6 1,10-13-89,9-11 1,-28 15-1,2-3-215,2-2 1,1-1 0,0 1-1,1 0 210,3-3 1,1 0-1,-5 2 1,0 1 30,0 2 0,0 0 1,-1 0-1,-1 0-128,-2 4 1,-2 1-1,26-17 59,-10 15 0,-14 2 71,-6 7 0,-9 4-822,-5 1 583,-10 6 1,-2-2-404,-7 10 1,-2-2 767,-3 6 1,4 1-649,-4 4 1,-3 0 604,-1 1 1,-4-1 0,-1 0 0</inkml:trace>
  <inkml:trace contextRef="#ctx0" brushRef="#br0">1934 10577 8092,'8'-14'-69,"-2"0"119,-6-1 1,0 1 125,0 0 61,0 6-392,0-5 23,0 12 269,0-12-86,0 12 0,2-6 76,3 7 1,-2 5-101,6 0 1,-4 6 20,4-2 0,1 6 24,4 3 0,0 0-58,1 6 1,-1-6-3,0 6 0,0-6 7,0 1 1,1 1 40,-1-1 0,5-5 30,0-4 1,11-7-40,-2 2 1,12-12 76,2-7 0,9-8-90,11-11 1,4-11-255,-29 16 0,2-1 0,2-2 0,1-1 218,3-4 1,1 0 0,3-1-1,1-1-310,-3 0 1,1 0 0,2 0-1,1 0 303,-4 2 0,1 1 0,-1 0 0,0 2 24,-1 2 1,-1 0-1,-4 1 1,0 2-261,25-15 0,0-1 253,-9 11 1,0 1-113,-14 9 1,-4 2-56,-10 7 0,-6 4 178,1 1 1,-7 6-422,2-2 1,-3 3 459,-2 2-62,1 7 0,-1 1 0,0 6 0</inkml:trace>
  <inkml:trace contextRef="#ctx0" brushRef="#br0">2090 11928 8092,'-9'0'-322,"-1"0"353,1 0 0,-4 1-352,4 4 249,-4-4 194,5 6 1,-1-7 65,-1 0-78,7 0 1,-5 0 121,4 0-63,2 0-45,-4 0 17,6 0-1,0 1-30,0 4 0,4 3-43,1 6 1,6 0 38,-1 1 0,2-1-45,3 0 1,0 0 31,4 1 0,-3-6-39,3 0 0,3-1 68,2 2 1,4-4-6,6-6 1,-3-1-14,7-4 0,6-6 2,8-13 1,5-6-65,5-13 1,-28 19 0,1-1-192,3 0 1,0-2-1,4-3 1,0-1 169,1-2 0,-1-1 0,-1 0 0,-1 0 26,3 1 0,-1 0 0,-4 2 0,-2 1-60,0 3 0,-1 1 0,-1 2 0,-1-1 6,28-17 1,-13 7-84,-1 7 0,-12 1 3,-2 8 1,-4 5-518,-6 4-100,-2 7 460,-13-3 0,-2 7-482,-6 4 0,0 3 581,0 6 145,0 0 0,6 0 0,2 1 0</inkml:trace>
  <inkml:trace contextRef="#ctx0" brushRef="#br0">1991 13577 8092,'0'-15'-242,"-2"1"0,-1 0 12,-2 0 1,1 0 108,4-1 367,0 1 1,0 0 114,0 0-232,0 6 1,1-3 36,4 6 77,-3 0-150,10 5 1,-4 0 12,6 0 1,-4 2 17,-1 3 0,1-2 8,4 6 1,-5 1-33,1 4 0,-1 2-5,6 3 0,4-4-85,0 4 0,0-1 94,-5 1 0,0-3-33,0 3 1,5-8 39,0-2 1,6-6 8,-1 2 0,3-5 13,1-5 0,9-11 8,5-12 0,14-15-107,-24 16 1,2-3-1,6-6 1,2-2-374,3-4 1,0-1 0,4-4 0,0-1 333,3 0 1,0 1 0,2 1 0,0 1 39,2-1 0,2 2 0,-3 1 0,0 2-65,-2 3 0,-2 0 1,-3 3-1,-2 2-139,-5 7 1,-2 0 0,-5 2 0,0 1 145,32-15 1,-7 3-56,-7 7 1,-14 6-145,-10 3 0,-9 8-271,0 1 172,-9 7 374,-4-3 0,-6 7-896,0 4 470,0 3 0,0 6 373,0 0 8,0 0 1,0 1 0,0-1 0</inkml:trace>
  <inkml:trace contextRef="#ctx0" brushRef="#br0">16450 10307 8092,'-6'-8'-17,"4"2"-211,-4 6 356,12 0 1,2 4 12,7 1 0,-1 6 28,0-1 1,0-2-74,0 1 1,5-6 213,0 2 0,7 1-130,-3-1 0,6-2 94,4-8 0,0 1-87,10-11 0,3 3-35,10-12 1,1-1-241,0-8 0,6-4 44,4-5 1,1 4-177,-2 0 1,-4 5 142,-10-5 0,-5 11-586,-9-1 0,-9 10-35,-11 4-107,-8 6 1,-10 10 378,-10 2 0,-4 4 426,-5 6 0,-3 7 0,-6 1 0</inkml:trace>
  <inkml:trace contextRef="#ctx0" brushRef="#br0">16550 11785 8026,'0'8'-400,"1"3"299,4-6 0,-3 1 153,3-1 0,2-2 74,3 7 1,3-7-35,1 2 0,2-4 53,3-1 0,3 0 11,6 0 0,8-8 101,7-6 1,3-6-43,11-9 0,-2-6-385,11-2 1,2-5 183,-30 21 0,0 0 0,-2-1 1,1 1 50,1 0 0,0 0 1,-3 0-1,-1 0-139,28-16 1,-7 3 117,-12 11 1,-9 2-196,-5 7-155,-1 6-290,-18 2 13,2 6 121,-12 0 1,0 6 356,0 3 0,-1 1-239,-4 4 0,2-1 344,-7 11 0,1-7 0,-5 10 0,0-5 0</inkml:trace>
  <inkml:trace contextRef="#ctx0" brushRef="#br0">16593 13164 8008,'-8'-7'544,"1"0"-439,7 7 0,0 7 171,0 2 1,2 4-97,3 1 1,-2 0-44,6 0 1,-4 0 154,5 1-141,-1-1 0,5-1 58,0-4 1,2 2-65,3-6 1,3-2 119,7-8 0,5-6-102,4-13 1,16-6-145,8-12 1,-28 18 0,1-1-244,3-1 0,0 0 1,1-4-1,1 0 189,2-1 0,1 0 0,2-2 0,-1 1-2,-1 3 0,-1 1 0,-1 2 1,-1 2-299,26-9 1,-11 1 30,-12 13 1,-4 2-176,-10 7-289,-4 4 0,-17 8-209,-3 2-291,-4 4 1498,-7 0 0,-14 5 0,-10-5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IN"/>
              <a:t>This slide introduces machine learning as an essential concept in AI. Emphasize how machine learning allows systems to learn from data autonomously. Discuss the various applications and types of algorithms, as it is critical to understand their significance in the evolving tech landscape.</a:t>
            </a:r>
          </a:p>
        </p:txBody>
      </p:sp>
    </p:spTree>
    <p:extLst>
      <p:ext uri="{BB962C8B-B14F-4D97-AF65-F5344CB8AC3E}">
        <p14:creationId xmlns:p14="http://schemas.microsoft.com/office/powerpoint/2010/main" val="4111763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B5749-E32A-0A95-E4BF-1F2A65D24C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CC3410-0A6B-8F36-A05C-3C595C36BF58}"/>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0F14ED5E-E527-1E69-C1FB-4B6B850C51D5}"/>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42840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IN"/>
              <a:t>Machine learning opens up new possibilities for innovation. By harnessing data, you can empower your projects and make informed decisions. This slide outlines the various applications of machine learning, from enhancing robotic capabilities to analyzing customer data for targeted marketing. Embrace this technology to unlock hidden insights and drive your projects forward.</a:t>
            </a:r>
          </a:p>
        </p:txBody>
      </p:sp>
    </p:spTree>
    <p:extLst>
      <p:ext uri="{BB962C8B-B14F-4D97-AF65-F5344CB8AC3E}">
        <p14:creationId xmlns:p14="http://schemas.microsoft.com/office/powerpoint/2010/main" val="3994004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7BD14-3FC1-3D44-8EA1-97C5D5BD14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3703D0-9013-7691-FC6B-0C47B0343054}"/>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8A4C2D0F-258B-BDE6-1D1A-B5FF08A7D19E}"/>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40895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5FB0B-D173-9A20-7321-7137BF6DF5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E90C35-538E-B15A-2443-6338C46C0A9F}"/>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D7CE731A-5DB9-B5FF-6592-BE0D04B2907F}"/>
              </a:ext>
            </a:extLst>
          </p:cNvPr>
          <p:cNvSpPr>
            <a:spLocks noGrp="1"/>
          </p:cNvSpPr>
          <p:nvPr>
            <p:ph type="body" idx="1"/>
          </p:nvPr>
        </p:nvSpPr>
        <p:spPr>
          <a:xfrm>
            <a:off x="1371600" y="11734800"/>
            <a:ext cx="10972800" cy="9601200"/>
          </a:xfrm>
          <a:prstGeom prst="rect">
            <a:avLst/>
          </a:prstGeom>
        </p:spPr>
        <p:txBody>
          <a:bodyPr/>
          <a:lstStyle/>
          <a:p>
            <a:r>
              <a:rPr lang="en-IN" dirty="0"/>
              <a:t>Machine learning opens up new possibilities for innovation. By harnessing data, you can empower your projects and make informed decisions. This slide outlines the various applications of machine learning, from enhancing robotic capabilities to </a:t>
            </a:r>
            <a:r>
              <a:rPr lang="en-IN" dirty="0" err="1"/>
              <a:t>analyzing</a:t>
            </a:r>
            <a:r>
              <a:rPr lang="en-IN" dirty="0"/>
              <a:t> customer data for targeted marketing. Embrace this technology to unlock hidden insights and drive your projects forward.</a:t>
            </a:r>
          </a:p>
        </p:txBody>
      </p:sp>
    </p:spTree>
    <p:extLst>
      <p:ext uri="{BB962C8B-B14F-4D97-AF65-F5344CB8AC3E}">
        <p14:creationId xmlns:p14="http://schemas.microsoft.com/office/powerpoint/2010/main" val="3365019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47050-7B0D-CC53-4D62-5E3FD0C39A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05F431-D55E-2B73-92E0-DFB43E5F094A}"/>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20B9CCD-4F4A-C075-C1E4-7E3D0EC8CAEC}"/>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14818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customXml" Target="../ink/ink2.xml"/><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themeOverride" Target="../theme/themeOverride1.xml"/><Relationship Id="rId5" Type="http://schemas.openxmlformats.org/officeDocument/2006/relationships/image" Target="../media/image17.png"/><Relationship Id="rId4" Type="http://schemas.openxmlformats.org/officeDocument/2006/relationships/customXml" Target="../ink/ink4.xml"/></Relationships>
</file>

<file path=ppt/slides/_rels/slide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Introduction to machine learning</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213F55A3-53A0-BCF4-7F34-DBF0F2315988}"/>
                  </a:ext>
                </a:extLst>
              </p14:cNvPr>
              <p14:cNvContentPartPr/>
              <p14:nvPr/>
            </p14:nvContentPartPr>
            <p14:xfrm>
              <a:off x="10600200" y="2615400"/>
              <a:ext cx="360" cy="360"/>
            </p14:xfrm>
          </p:contentPart>
        </mc:Choice>
        <mc:Fallback>
          <p:pic>
            <p:nvPicPr>
              <p:cNvPr id="3" name="Ink 2">
                <a:extLst>
                  <a:ext uri="{FF2B5EF4-FFF2-40B4-BE49-F238E27FC236}">
                    <a16:creationId xmlns:a16="http://schemas.microsoft.com/office/drawing/2014/main" id="{213F55A3-53A0-BCF4-7F34-DBF0F2315988}"/>
                  </a:ext>
                </a:extLst>
              </p:cNvPr>
              <p:cNvPicPr/>
              <p:nvPr/>
            </p:nvPicPr>
            <p:blipFill>
              <a:blip r:embed="rId4"/>
              <a:stretch>
                <a:fillRect/>
              </a:stretch>
            </p:blipFill>
            <p:spPr>
              <a:xfrm>
                <a:off x="10590840" y="260604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ED15DB82-323E-6B81-8B2A-3BB39D6ED9B1}"/>
                  </a:ext>
                </a:extLst>
              </p14:cNvPr>
              <p14:cNvContentPartPr/>
              <p14:nvPr/>
            </p14:nvContentPartPr>
            <p14:xfrm>
              <a:off x="10585080" y="2538360"/>
              <a:ext cx="36000" cy="41400"/>
            </p14:xfrm>
          </p:contentPart>
        </mc:Choice>
        <mc:Fallback>
          <p:pic>
            <p:nvPicPr>
              <p:cNvPr id="4" name="Ink 3">
                <a:extLst>
                  <a:ext uri="{FF2B5EF4-FFF2-40B4-BE49-F238E27FC236}">
                    <a16:creationId xmlns:a16="http://schemas.microsoft.com/office/drawing/2014/main" id="{ED15DB82-323E-6B81-8B2A-3BB39D6ED9B1}"/>
                  </a:ext>
                </a:extLst>
              </p:cNvPr>
              <p:cNvPicPr/>
              <p:nvPr/>
            </p:nvPicPr>
            <p:blipFill>
              <a:blip r:embed="rId6"/>
              <a:stretch>
                <a:fillRect/>
              </a:stretch>
            </p:blipFill>
            <p:spPr>
              <a:xfrm>
                <a:off x="10575720" y="2529000"/>
                <a:ext cx="54720" cy="60120"/>
              </a:xfrm>
              <a:prstGeom prst="rect">
                <a:avLst/>
              </a:prstGeom>
            </p:spPr>
          </p:pic>
        </mc:Fallback>
      </mc:AlternateContent>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34F3238-3E17-C727-DF04-9B98C72E53D0}"/>
              </a:ext>
            </a:extLst>
          </p:cNvPr>
          <p:cNvSpPr>
            <a:spLocks noGrp="1"/>
          </p:cNvSpPr>
          <p:nvPr>
            <p:ph type="sldNum" sz="quarter" idx="12"/>
          </p:nvPr>
        </p:nvSpPr>
        <p:spPr/>
        <p:txBody>
          <a:bodyPr/>
          <a:lstStyle/>
          <a:p>
            <a:fld id="{48F63A3B-78C7-47BE-AE5E-E10140E04643}" type="slidenum">
              <a:rPr lang="en-US" smtClean="0"/>
              <a:pPr/>
              <a:t>10</a:t>
            </a:fld>
            <a:endParaRPr lang="en-US" dirty="0"/>
          </a:p>
        </p:txBody>
      </p:sp>
      <p:graphicFrame>
        <p:nvGraphicFramePr>
          <p:cNvPr id="7" name="Table 6">
            <a:extLst>
              <a:ext uri="{FF2B5EF4-FFF2-40B4-BE49-F238E27FC236}">
                <a16:creationId xmlns:a16="http://schemas.microsoft.com/office/drawing/2014/main" id="{B42F79B4-D265-58BA-08C0-59575BB7CAAC}"/>
              </a:ext>
            </a:extLst>
          </p:cNvPr>
          <p:cNvGraphicFramePr>
            <a:graphicFrameLocks noGrp="1"/>
          </p:cNvGraphicFramePr>
          <p:nvPr>
            <p:extLst>
              <p:ext uri="{D42A27DB-BD31-4B8C-83A1-F6EECF244321}">
                <p14:modId xmlns:p14="http://schemas.microsoft.com/office/powerpoint/2010/main" val="2855448694"/>
              </p:ext>
            </p:extLst>
          </p:nvPr>
        </p:nvGraphicFramePr>
        <p:xfrm>
          <a:off x="1010784" y="2343419"/>
          <a:ext cx="10281330" cy="2591435"/>
        </p:xfrm>
        <a:graphic>
          <a:graphicData uri="http://schemas.openxmlformats.org/drawingml/2006/table">
            <a:tbl>
              <a:tblPr>
                <a:tableStyleId>{08FB837D-C827-4EFA-A057-4D05807E0F7C}</a:tableStyleId>
              </a:tblPr>
              <a:tblGrid>
                <a:gridCol w="5140665">
                  <a:extLst>
                    <a:ext uri="{9D8B030D-6E8A-4147-A177-3AD203B41FA5}">
                      <a16:colId xmlns:a16="http://schemas.microsoft.com/office/drawing/2014/main" val="2550361633"/>
                    </a:ext>
                  </a:extLst>
                </a:gridCol>
                <a:gridCol w="5140665">
                  <a:extLst>
                    <a:ext uri="{9D8B030D-6E8A-4147-A177-3AD203B41FA5}">
                      <a16:colId xmlns:a16="http://schemas.microsoft.com/office/drawing/2014/main" val="1242843351"/>
                    </a:ext>
                  </a:extLst>
                </a:gridCol>
              </a:tblGrid>
              <a:tr h="518287">
                <a:tc>
                  <a:txBody>
                    <a:bodyPr/>
                    <a:lstStyle/>
                    <a:p>
                      <a:r>
                        <a:rPr lang="en-IN" sz="1800" b="1" dirty="0"/>
                        <a:t>Scenario</a:t>
                      </a:r>
                    </a:p>
                  </a:txBody>
                  <a:tcPr anchor="ctr"/>
                </a:tc>
                <a:tc>
                  <a:txBody>
                    <a:bodyPr/>
                    <a:lstStyle/>
                    <a:p>
                      <a:r>
                        <a:rPr lang="en-IN" sz="1800" b="1" dirty="0"/>
                        <a:t>Recommendation</a:t>
                      </a:r>
                    </a:p>
                  </a:txBody>
                  <a:tcPr anchor="ctr"/>
                </a:tc>
                <a:extLst>
                  <a:ext uri="{0D108BD9-81ED-4DB2-BD59-A6C34878D82A}">
                    <a16:rowId xmlns:a16="http://schemas.microsoft.com/office/drawing/2014/main" val="1620779257"/>
                  </a:ext>
                </a:extLst>
              </a:tr>
              <a:tr h="518287">
                <a:tc>
                  <a:txBody>
                    <a:bodyPr/>
                    <a:lstStyle/>
                    <a:p>
                      <a:r>
                        <a:rPr lang="en-IN" sz="1800" dirty="0"/>
                        <a:t>You're just starting out</a:t>
                      </a:r>
                    </a:p>
                  </a:txBody>
                  <a:tcPr anchor="ctr"/>
                </a:tc>
                <a:tc>
                  <a:txBody>
                    <a:bodyPr/>
                    <a:lstStyle/>
                    <a:p>
                      <a:pPr marL="0" indent="0">
                        <a:buFont typeface="Arial" panose="020B0604020202020204" pitchFamily="34" charset="0"/>
                        <a:buNone/>
                      </a:pPr>
                      <a:r>
                        <a:rPr lang="en-IN" sz="1800" dirty="0" err="1"/>
                        <a:t>Keras</a:t>
                      </a:r>
                      <a:r>
                        <a:rPr lang="en-IN" sz="1800" dirty="0"/>
                        <a:t> (with TensorFlow)</a:t>
                      </a:r>
                    </a:p>
                  </a:txBody>
                  <a:tcPr anchor="ctr"/>
                </a:tc>
                <a:extLst>
                  <a:ext uri="{0D108BD9-81ED-4DB2-BD59-A6C34878D82A}">
                    <a16:rowId xmlns:a16="http://schemas.microsoft.com/office/drawing/2014/main" val="1582939911"/>
                  </a:ext>
                </a:extLst>
              </a:tr>
              <a:tr h="518287">
                <a:tc>
                  <a:txBody>
                    <a:bodyPr/>
                    <a:lstStyle/>
                    <a:p>
                      <a:r>
                        <a:rPr lang="en-US" sz="1800"/>
                        <a:t>You want control for custom models</a:t>
                      </a:r>
                    </a:p>
                  </a:txBody>
                  <a:tcPr anchor="ctr"/>
                </a:tc>
                <a:tc>
                  <a:txBody>
                    <a:bodyPr/>
                    <a:lstStyle/>
                    <a:p>
                      <a:r>
                        <a:rPr lang="en-IN" sz="1800" dirty="0" err="1"/>
                        <a:t>PyTorch</a:t>
                      </a:r>
                      <a:endParaRPr lang="en-IN" sz="1800" dirty="0"/>
                    </a:p>
                  </a:txBody>
                  <a:tcPr anchor="ctr"/>
                </a:tc>
                <a:extLst>
                  <a:ext uri="{0D108BD9-81ED-4DB2-BD59-A6C34878D82A}">
                    <a16:rowId xmlns:a16="http://schemas.microsoft.com/office/drawing/2014/main" val="2719900010"/>
                  </a:ext>
                </a:extLst>
              </a:tr>
              <a:tr h="518287">
                <a:tc>
                  <a:txBody>
                    <a:bodyPr/>
                    <a:lstStyle/>
                    <a:p>
                      <a:r>
                        <a:rPr lang="en-US" sz="1800"/>
                        <a:t>You’re working in a research lab</a:t>
                      </a:r>
                    </a:p>
                  </a:txBody>
                  <a:tcPr anchor="ctr"/>
                </a:tc>
                <a:tc>
                  <a:txBody>
                    <a:bodyPr/>
                    <a:lstStyle/>
                    <a:p>
                      <a:r>
                        <a:rPr lang="en-IN" sz="1800" dirty="0" err="1"/>
                        <a:t>PyTorch</a:t>
                      </a:r>
                      <a:endParaRPr lang="en-IN" sz="1800" dirty="0"/>
                    </a:p>
                  </a:txBody>
                  <a:tcPr anchor="ctr"/>
                </a:tc>
                <a:extLst>
                  <a:ext uri="{0D108BD9-81ED-4DB2-BD59-A6C34878D82A}">
                    <a16:rowId xmlns:a16="http://schemas.microsoft.com/office/drawing/2014/main" val="1128459480"/>
                  </a:ext>
                </a:extLst>
              </a:tr>
              <a:tr h="518287">
                <a:tc>
                  <a:txBody>
                    <a:bodyPr/>
                    <a:lstStyle/>
                    <a:p>
                      <a:r>
                        <a:rPr lang="en-US" sz="1800"/>
                        <a:t>You want to deploy to mobile/web</a:t>
                      </a:r>
                    </a:p>
                  </a:txBody>
                  <a:tcPr anchor="ctr"/>
                </a:tc>
                <a:tc>
                  <a:txBody>
                    <a:bodyPr/>
                    <a:lstStyle/>
                    <a:p>
                      <a:r>
                        <a:rPr lang="en-IN" sz="1800" dirty="0"/>
                        <a:t>TensorFlow</a:t>
                      </a:r>
                    </a:p>
                  </a:txBody>
                  <a:tcPr anchor="ctr"/>
                </a:tc>
                <a:extLst>
                  <a:ext uri="{0D108BD9-81ED-4DB2-BD59-A6C34878D82A}">
                    <a16:rowId xmlns:a16="http://schemas.microsoft.com/office/drawing/2014/main" val="3384299352"/>
                  </a:ext>
                </a:extLst>
              </a:tr>
            </a:tbl>
          </a:graphicData>
        </a:graphic>
      </p:graphicFrame>
      <p:sp>
        <p:nvSpPr>
          <p:cNvPr id="6" name="Title 1">
            <a:extLst>
              <a:ext uri="{FF2B5EF4-FFF2-40B4-BE49-F238E27FC236}">
                <a16:creationId xmlns:a16="http://schemas.microsoft.com/office/drawing/2014/main" id="{1FBE35D0-9DFE-CA61-6F56-F0C53F16FBD7}"/>
              </a:ext>
            </a:extLst>
          </p:cNvPr>
          <p:cNvSpPr>
            <a:spLocks noGrp="1"/>
          </p:cNvSpPr>
          <p:nvPr>
            <p:ph type="title"/>
          </p:nvPr>
        </p:nvSpPr>
        <p:spPr>
          <a:xfrm>
            <a:off x="-515257" y="102261"/>
            <a:ext cx="7859313" cy="1524662"/>
          </a:xfrm>
        </p:spPr>
        <p:txBody>
          <a:bodyPr anchor="b">
            <a:normAutofit/>
          </a:bodyPr>
          <a:lstStyle/>
          <a:p>
            <a:pPr>
              <a:lnSpc>
                <a:spcPct val="90000"/>
              </a:lnSpc>
            </a:pPr>
            <a:r>
              <a:rPr lang="en-IN" sz="2500" dirty="0" err="1"/>
              <a:t>Pytorch</a:t>
            </a:r>
            <a:r>
              <a:rPr lang="en-IN" sz="2500" dirty="0"/>
              <a:t> vs </a:t>
            </a:r>
            <a:r>
              <a:rPr lang="en-IN" sz="2500" dirty="0" err="1"/>
              <a:t>tensorflow</a:t>
            </a:r>
            <a:endParaRPr lang="en-IN" sz="2500"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9BC808F8-10A4-D986-2951-B3193375D16D}"/>
                  </a:ext>
                </a:extLst>
              </p14:cNvPr>
              <p14:cNvContentPartPr/>
              <p14:nvPr/>
            </p14:nvContentPartPr>
            <p14:xfrm>
              <a:off x="696240" y="3015000"/>
              <a:ext cx="5697000" cy="1892880"/>
            </p14:xfrm>
          </p:contentPart>
        </mc:Choice>
        <mc:Fallback>
          <p:pic>
            <p:nvPicPr>
              <p:cNvPr id="2" name="Ink 1">
                <a:extLst>
                  <a:ext uri="{FF2B5EF4-FFF2-40B4-BE49-F238E27FC236}">
                    <a16:creationId xmlns:a16="http://schemas.microsoft.com/office/drawing/2014/main" id="{9BC808F8-10A4-D986-2951-B3193375D16D}"/>
                  </a:ext>
                </a:extLst>
              </p:cNvPr>
              <p:cNvPicPr/>
              <p:nvPr/>
            </p:nvPicPr>
            <p:blipFill>
              <a:blip r:embed="rId3"/>
              <a:stretch>
                <a:fillRect/>
              </a:stretch>
            </p:blipFill>
            <p:spPr>
              <a:xfrm>
                <a:off x="686880" y="3005640"/>
                <a:ext cx="5715720" cy="1911600"/>
              </a:xfrm>
              <a:prstGeom prst="rect">
                <a:avLst/>
              </a:prstGeom>
            </p:spPr>
          </p:pic>
        </mc:Fallback>
      </mc:AlternateContent>
    </p:spTree>
    <p:extLst>
      <p:ext uri="{BB962C8B-B14F-4D97-AF65-F5344CB8AC3E}">
        <p14:creationId xmlns:p14="http://schemas.microsoft.com/office/powerpoint/2010/main" val="765287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2213429" y="1085897"/>
            <a:ext cx="5715000" cy="2727709"/>
          </a:xfrm>
        </p:spPr>
        <p:txBody>
          <a:bodyPr/>
          <a:lstStyle/>
          <a:p>
            <a:r>
              <a:rPr lang="en-US" dirty="0"/>
              <a:t>Thank 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 </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lnSpcReduction="10000"/>
          </a:bodyPr>
          <a:lstStyle/>
          <a:p>
            <a:pPr marL="342900" indent="-342900">
              <a:buFont typeface="Arial" panose="020B0604020202020204" pitchFamily="34" charset="0"/>
              <a:buChar char="•"/>
            </a:pPr>
            <a:r>
              <a:rPr lang="en-US" dirty="0"/>
              <a:t>Introduction to ML</a:t>
            </a:r>
          </a:p>
          <a:p>
            <a:pPr marL="342900" indent="-342900">
              <a:buFont typeface="Arial" panose="020B0604020202020204" pitchFamily="34" charset="0"/>
              <a:buChar char="•"/>
            </a:pPr>
            <a:r>
              <a:rPr lang="en-US" dirty="0"/>
              <a:t>What can we do using Machine Learning</a:t>
            </a:r>
          </a:p>
          <a:p>
            <a:pPr marL="342900" indent="-342900">
              <a:buFont typeface="Arial" panose="020B0604020202020204" pitchFamily="34" charset="0"/>
              <a:buChar char="•"/>
            </a:pPr>
            <a:r>
              <a:rPr lang="en-US" dirty="0"/>
              <a:t>Common ML Libraries</a:t>
            </a:r>
          </a:p>
          <a:p>
            <a:pPr marL="342900" indent="-342900">
              <a:buFont typeface="Arial" panose="020B0604020202020204" pitchFamily="34" charset="0"/>
              <a:buChar char="•"/>
            </a:pPr>
            <a:r>
              <a:rPr lang="en-US" dirty="0" err="1"/>
              <a:t>Pytorch</a:t>
            </a:r>
            <a:r>
              <a:rPr lang="en-US" dirty="0"/>
              <a:t> vs </a:t>
            </a:r>
            <a:r>
              <a:rPr lang="en-US" dirty="0" err="1"/>
              <a:t>Tensorflow</a:t>
            </a:r>
            <a:endParaRPr lang="en-US" dirty="0"/>
          </a:p>
          <a:p>
            <a:endParaRPr lang="en-US" dirty="0"/>
          </a:p>
          <a:p>
            <a:r>
              <a:rPr lang="en-US" dirty="0"/>
              <a:t> </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34085BD7-7A82-C78C-7CB1-E41E89853BAE}"/>
                  </a:ext>
                </a:extLst>
              </p14:cNvPr>
              <p14:cNvContentPartPr/>
              <p14:nvPr/>
            </p14:nvContentPartPr>
            <p14:xfrm>
              <a:off x="819000" y="2922120"/>
              <a:ext cx="3086280" cy="2036880"/>
            </p14:xfrm>
          </p:contentPart>
        </mc:Choice>
        <mc:Fallback>
          <p:pic>
            <p:nvPicPr>
              <p:cNvPr id="5" name="Ink 4">
                <a:extLst>
                  <a:ext uri="{FF2B5EF4-FFF2-40B4-BE49-F238E27FC236}">
                    <a16:creationId xmlns:a16="http://schemas.microsoft.com/office/drawing/2014/main" id="{34085BD7-7A82-C78C-7CB1-E41E89853BAE}"/>
                  </a:ext>
                </a:extLst>
              </p:cNvPr>
              <p:cNvPicPr/>
              <p:nvPr/>
            </p:nvPicPr>
            <p:blipFill>
              <a:blip r:embed="rId4"/>
              <a:stretch>
                <a:fillRect/>
              </a:stretch>
            </p:blipFill>
            <p:spPr>
              <a:xfrm>
                <a:off x="809640" y="2912760"/>
                <a:ext cx="3105000" cy="2055600"/>
              </a:xfrm>
              <a:prstGeom prst="rect">
                <a:avLst/>
              </a:prstGeom>
            </p:spPr>
          </p:pic>
        </mc:Fallback>
      </mc:AlternateContent>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702441" y="1061623"/>
            <a:ext cx="5723586" cy="4739104"/>
          </a:xfrm>
        </p:spPr>
        <p:txBody>
          <a:bodyPr/>
          <a:lstStyle/>
          <a:p>
            <a:r>
              <a:rPr lang="en-US" dirty="0"/>
              <a:t>What is machine learning?</a:t>
            </a:r>
          </a:p>
        </p:txBody>
      </p:sp>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4344695" cy="6359525"/>
          </a:xfrm>
        </p:spPr>
      </p:pic>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D2332-0091-9BB2-6956-E6B5F5E93E1F}"/>
              </a:ext>
            </a:extLst>
          </p:cNvPr>
          <p:cNvSpPr>
            <a:spLocks noGrp="1"/>
          </p:cNvSpPr>
          <p:nvPr>
            <p:ph type="title"/>
          </p:nvPr>
        </p:nvSpPr>
        <p:spPr>
          <a:xfrm>
            <a:off x="-554591" y="163867"/>
            <a:ext cx="7702877" cy="1524662"/>
          </a:xfrm>
        </p:spPr>
        <p:txBody>
          <a:bodyPr anchor="b">
            <a:normAutofit/>
          </a:bodyPr>
          <a:lstStyle/>
          <a:p>
            <a:pPr>
              <a:lnSpc>
                <a:spcPct val="90000"/>
              </a:lnSpc>
            </a:pPr>
            <a:r>
              <a:rPr lang="en-IN" sz="3000" dirty="0"/>
              <a:t>Machine Learning</a:t>
            </a:r>
          </a:p>
        </p:txBody>
      </p:sp>
      <p:sp>
        <p:nvSpPr>
          <p:cNvPr id="3" name="Slide Number Placeholder 2">
            <a:extLst>
              <a:ext uri="{FF2B5EF4-FFF2-40B4-BE49-F238E27FC236}">
                <a16:creationId xmlns:a16="http://schemas.microsoft.com/office/drawing/2014/main" id="{E3DA77F2-94BA-3097-9820-E8C44172DF2E}"/>
              </a:ext>
            </a:extLst>
          </p:cNvPr>
          <p:cNvSpPr>
            <a:spLocks noGrp="1"/>
          </p:cNvSpPr>
          <p:nvPr>
            <p:ph type="sldNum" sz="quarter" idx="12"/>
          </p:nvPr>
        </p:nvSpPr>
        <p:spPr/>
        <p:txBody>
          <a:bodyPr anchor="ctr">
            <a:normAutofit/>
          </a:bodyPr>
          <a:lstStyle/>
          <a:p>
            <a:pPr>
              <a:lnSpc>
                <a:spcPct val="90000"/>
              </a:lnSpc>
              <a:spcAft>
                <a:spcPts val="600"/>
              </a:spcAft>
            </a:pPr>
            <a:fld id="{48F63A3B-78C7-47BE-AE5E-E10140E04643}" type="slidenum">
              <a:rPr lang="en-US" sz="1100" smtClean="0"/>
              <a:pPr>
                <a:lnSpc>
                  <a:spcPct val="90000"/>
                </a:lnSpc>
                <a:spcAft>
                  <a:spcPts val="600"/>
                </a:spcAft>
              </a:pPr>
              <a:t>4</a:t>
            </a:fld>
            <a:endParaRPr lang="en-US" sz="1100"/>
          </a:p>
        </p:txBody>
      </p:sp>
      <p:sp>
        <p:nvSpPr>
          <p:cNvPr id="5" name="Content Placeholder 4">
            <a:extLst>
              <a:ext uri="{FF2B5EF4-FFF2-40B4-BE49-F238E27FC236}">
                <a16:creationId xmlns:a16="http://schemas.microsoft.com/office/drawing/2014/main" id="{50F4332F-FE62-2CB9-ED84-0A7898CD3C9B}"/>
              </a:ext>
            </a:extLst>
          </p:cNvPr>
          <p:cNvSpPr>
            <a:spLocks noGrp="1"/>
          </p:cNvSpPr>
          <p:nvPr>
            <p:ph type="body" sz="half" idx="2"/>
          </p:nvPr>
        </p:nvSpPr>
        <p:spPr>
          <a:xfrm>
            <a:off x="758952" y="2286000"/>
            <a:ext cx="10061448" cy="3567086"/>
          </a:xfrm>
        </p:spPr>
        <p:txBody>
          <a:bodyPr>
            <a:normAutofit/>
          </a:bodyPr>
          <a:lstStyle/>
          <a:p>
            <a:pPr marL="285750" indent="-285750">
              <a:lnSpc>
                <a:spcPct val="200000"/>
              </a:lnSpc>
              <a:buFont typeface="Arial" panose="020B0604020202020204" pitchFamily="34" charset="0"/>
              <a:buChar char="•"/>
            </a:pPr>
            <a:r>
              <a:rPr lang="en-US" dirty="0"/>
              <a:t>Machine learning is a subset of artificial intelligence. It’s a branch of AI that focuses on creating systems that can learn from data and improve their performance over time</a:t>
            </a:r>
          </a:p>
          <a:p>
            <a:pPr marL="285750" indent="-285750">
              <a:lnSpc>
                <a:spcPct val="200000"/>
              </a:lnSpc>
              <a:buFont typeface="Arial" panose="020B0604020202020204" pitchFamily="34" charset="0"/>
              <a:buChar char="•"/>
            </a:pPr>
            <a:r>
              <a:rPr lang="en-US" dirty="0"/>
              <a:t>It enables systems to learn from data without explicit programming.</a:t>
            </a:r>
          </a:p>
          <a:p>
            <a:pPr marL="285750" indent="-285750">
              <a:lnSpc>
                <a:spcPct val="200000"/>
              </a:lnSpc>
              <a:buFont typeface="Arial" panose="020B0604020202020204" pitchFamily="34" charset="0"/>
              <a:buChar char="•"/>
            </a:pPr>
            <a:r>
              <a:rPr lang="en-US" dirty="0"/>
              <a:t>Common applications include image recognition and natural language processing </a:t>
            </a:r>
          </a:p>
          <a:p>
            <a:pPr marL="285750" indent="-285750">
              <a:lnSpc>
                <a:spcPct val="200000"/>
              </a:lnSpc>
              <a:buFont typeface="Arial" panose="020B0604020202020204" pitchFamily="34" charset="0"/>
              <a:buChar char="•"/>
            </a:pPr>
            <a:r>
              <a:rPr lang="en-US" dirty="0"/>
              <a:t>Machine learning algorithms can be categorized into supervised, unsupervised, and reinforcement learning.</a:t>
            </a:r>
            <a:endParaRPr lang="en-IN" dirty="0"/>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A1478B4C-6EE4-E984-741D-65AF3917CBCA}"/>
                  </a:ext>
                </a:extLst>
              </p14:cNvPr>
              <p14:cNvContentPartPr/>
              <p14:nvPr/>
            </p14:nvContentPartPr>
            <p14:xfrm>
              <a:off x="680760" y="2436120"/>
              <a:ext cx="9561600" cy="2533680"/>
            </p14:xfrm>
          </p:contentPart>
        </mc:Choice>
        <mc:Fallback>
          <p:pic>
            <p:nvPicPr>
              <p:cNvPr id="4" name="Ink 3">
                <a:extLst>
                  <a:ext uri="{FF2B5EF4-FFF2-40B4-BE49-F238E27FC236}">
                    <a16:creationId xmlns:a16="http://schemas.microsoft.com/office/drawing/2014/main" id="{A1478B4C-6EE4-E984-741D-65AF3917CBCA}"/>
                  </a:ext>
                </a:extLst>
              </p:cNvPr>
              <p:cNvPicPr/>
              <p:nvPr/>
            </p:nvPicPr>
            <p:blipFill>
              <a:blip r:embed="rId5"/>
              <a:stretch>
                <a:fillRect/>
              </a:stretch>
            </p:blipFill>
            <p:spPr>
              <a:xfrm>
                <a:off x="671400" y="2426760"/>
                <a:ext cx="9580320" cy="2552400"/>
              </a:xfrm>
              <a:prstGeom prst="rect">
                <a:avLst/>
              </a:prstGeom>
            </p:spPr>
          </p:pic>
        </mc:Fallback>
      </mc:AlternateContent>
    </p:spTree>
    <p:extLst>
      <p:ext uri="{BB962C8B-B14F-4D97-AF65-F5344CB8AC3E}">
        <p14:creationId xmlns:p14="http://schemas.microsoft.com/office/powerpoint/2010/main" val="371101977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92D565-481D-AE27-6F4C-01E097DE94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8298CB-8A07-A8A9-8C91-779C07DC12C8}"/>
              </a:ext>
            </a:extLst>
          </p:cNvPr>
          <p:cNvSpPr>
            <a:spLocks noGrp="1"/>
          </p:cNvSpPr>
          <p:nvPr>
            <p:ph type="title"/>
          </p:nvPr>
        </p:nvSpPr>
        <p:spPr>
          <a:xfrm>
            <a:off x="5702441" y="1061623"/>
            <a:ext cx="5723586" cy="4739104"/>
          </a:xfrm>
        </p:spPr>
        <p:txBody>
          <a:bodyPr/>
          <a:lstStyle/>
          <a:p>
            <a:r>
              <a:rPr lang="en-US" dirty="0"/>
              <a:t>Applications of machine learning</a:t>
            </a:r>
          </a:p>
        </p:txBody>
      </p:sp>
      <p:pic>
        <p:nvPicPr>
          <p:cNvPr id="7" name="Picture Placeholder 6" descr="A person standing in front of a whiteboard">
            <a:extLst>
              <a:ext uri="{FF2B5EF4-FFF2-40B4-BE49-F238E27FC236}">
                <a16:creationId xmlns:a16="http://schemas.microsoft.com/office/drawing/2014/main" id="{E5A9886C-F7B5-B426-9712-6082C8D4109B}"/>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4344695" cy="6359525"/>
          </a:xfrm>
        </p:spPr>
      </p:pic>
    </p:spTree>
    <p:extLst>
      <p:ext uri="{BB962C8B-B14F-4D97-AF65-F5344CB8AC3E}">
        <p14:creationId xmlns:p14="http://schemas.microsoft.com/office/powerpoint/2010/main" val="1762806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3FA10-D12E-421D-CAF2-77386F42D239}"/>
              </a:ext>
            </a:extLst>
          </p:cNvPr>
          <p:cNvSpPr>
            <a:spLocks noGrp="1"/>
          </p:cNvSpPr>
          <p:nvPr>
            <p:ph type="title"/>
          </p:nvPr>
        </p:nvSpPr>
        <p:spPr>
          <a:xfrm>
            <a:off x="18551" y="-98042"/>
            <a:ext cx="10075962" cy="1524662"/>
          </a:xfrm>
        </p:spPr>
        <p:txBody>
          <a:bodyPr anchor="b">
            <a:normAutofit/>
          </a:bodyPr>
          <a:lstStyle/>
          <a:p>
            <a:pPr>
              <a:lnSpc>
                <a:spcPct val="90000"/>
              </a:lnSpc>
            </a:pPr>
            <a:r>
              <a:rPr lang="en-IN" sz="2500" dirty="0"/>
              <a:t>What can we do using Machine Learning?</a:t>
            </a:r>
          </a:p>
        </p:txBody>
      </p:sp>
      <p:sp>
        <p:nvSpPr>
          <p:cNvPr id="3" name="Slide Number Placeholder 2">
            <a:extLst>
              <a:ext uri="{FF2B5EF4-FFF2-40B4-BE49-F238E27FC236}">
                <a16:creationId xmlns:a16="http://schemas.microsoft.com/office/drawing/2014/main" id="{FA8E716A-38F5-4314-22B5-7D329415BAE3}"/>
              </a:ext>
            </a:extLst>
          </p:cNvPr>
          <p:cNvSpPr>
            <a:spLocks noGrp="1"/>
          </p:cNvSpPr>
          <p:nvPr>
            <p:ph type="sldNum" sz="quarter" idx="12"/>
          </p:nvPr>
        </p:nvSpPr>
        <p:spPr>
          <a:xfrm>
            <a:off x="10438475" y="457199"/>
            <a:ext cx="987552" cy="244503"/>
          </a:xfrm>
        </p:spPr>
        <p:txBody>
          <a:bodyPr anchor="ctr">
            <a:normAutofit/>
          </a:bodyPr>
          <a:lstStyle/>
          <a:p>
            <a:pPr>
              <a:lnSpc>
                <a:spcPct val="90000"/>
              </a:lnSpc>
              <a:spcAft>
                <a:spcPts val="600"/>
              </a:spcAft>
            </a:pPr>
            <a:fld id="{48F63A3B-78C7-47BE-AE5E-E10140E04643}" type="slidenum">
              <a:rPr lang="en-US" sz="1100" smtClean="0"/>
              <a:pPr>
                <a:lnSpc>
                  <a:spcPct val="90000"/>
                </a:lnSpc>
                <a:spcAft>
                  <a:spcPts val="600"/>
                </a:spcAft>
              </a:pPr>
              <a:t>6</a:t>
            </a:fld>
            <a:endParaRPr lang="en-US" sz="1100"/>
          </a:p>
        </p:txBody>
      </p:sp>
      <p:sp>
        <p:nvSpPr>
          <p:cNvPr id="8" name="Rectangle 1">
            <a:extLst>
              <a:ext uri="{FF2B5EF4-FFF2-40B4-BE49-F238E27FC236}">
                <a16:creationId xmlns:a16="http://schemas.microsoft.com/office/drawing/2014/main" id="{7B861F1A-FC7C-FCAB-1FA2-8C2FF262CF99}"/>
              </a:ext>
            </a:extLst>
          </p:cNvPr>
          <p:cNvSpPr>
            <a:spLocks noGrp="1" noChangeArrowheads="1"/>
          </p:cNvSpPr>
          <p:nvPr>
            <p:ph type="body" sz="half" idx="2"/>
          </p:nvPr>
        </p:nvSpPr>
        <p:spPr bwMode="auto">
          <a:xfrm>
            <a:off x="765973" y="1960439"/>
            <a:ext cx="8581118" cy="347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200000"/>
              </a:lnSpc>
              <a:spcBef>
                <a:spcPct val="0"/>
              </a:spcBef>
              <a:spcAft>
                <a:spcPct val="0"/>
              </a:spcAft>
              <a:buFontTx/>
              <a:buChar char="•"/>
            </a:pPr>
            <a:r>
              <a:rPr lang="en-US" altLang="en-US" dirty="0"/>
              <a:t>Give your homemade robot a brain — make it recognize faces or learn to walk!</a:t>
            </a:r>
          </a:p>
          <a:p>
            <a:pPr marL="0" marR="0" lvl="0" indent="0" algn="l" defTabSz="914400" rtl="0" eaLnBrk="0" fontAlgn="base" latinLnBrk="0" hangingPunct="0">
              <a:lnSpc>
                <a:spcPct val="200000"/>
              </a:lnSpc>
              <a:spcBef>
                <a:spcPct val="0"/>
              </a:spcBef>
              <a:spcAft>
                <a:spcPct val="0"/>
              </a:spcAft>
              <a:buClrTx/>
              <a:buSzTx/>
              <a:buFontTx/>
              <a:buChar char="•"/>
              <a:tabLst/>
            </a:pPr>
            <a:r>
              <a:rPr lang="en-US" altLang="en-US" dirty="0"/>
              <a:t>Unlock hidden patterns in your company’s user logs, financial reports, and sensor data.</a:t>
            </a:r>
          </a:p>
          <a:p>
            <a:pPr marL="0" marR="0" lvl="0" indent="0" algn="l" defTabSz="914400" rtl="0" eaLnBrk="0" fontAlgn="base" latinLnBrk="0" hangingPunct="0">
              <a:lnSpc>
                <a:spcPct val="200000"/>
              </a:lnSpc>
              <a:spcBef>
                <a:spcPct val="0"/>
              </a:spcBef>
              <a:spcAft>
                <a:spcPct val="0"/>
              </a:spcAft>
              <a:buClrTx/>
              <a:buSzTx/>
              <a:buFontTx/>
              <a:buChar char="•"/>
              <a:tabLst/>
            </a:pPr>
            <a:r>
              <a:rPr lang="en-US" altLang="en-US" dirty="0"/>
              <a:t>Segment customers to design smarter, personalized marketing strategies.</a:t>
            </a:r>
          </a:p>
          <a:p>
            <a:pPr marL="0" marR="0" lvl="0" indent="0" algn="l" defTabSz="914400" rtl="0" eaLnBrk="0" fontAlgn="base" latinLnBrk="0" hangingPunct="0">
              <a:lnSpc>
                <a:spcPct val="200000"/>
              </a:lnSpc>
              <a:spcBef>
                <a:spcPct val="0"/>
              </a:spcBef>
              <a:spcAft>
                <a:spcPct val="0"/>
              </a:spcAft>
              <a:buClrTx/>
              <a:buSzTx/>
              <a:buFontTx/>
              <a:buChar char="•"/>
              <a:tabLst/>
            </a:pPr>
            <a:r>
              <a:rPr lang="en-US" altLang="en-US" dirty="0"/>
              <a:t>Recommend products to users by learning from similar customer behavior.</a:t>
            </a:r>
          </a:p>
          <a:p>
            <a:pPr marL="0" marR="0" lvl="0" indent="0" algn="l" defTabSz="914400" rtl="0" eaLnBrk="0" fontAlgn="base" latinLnBrk="0" hangingPunct="0">
              <a:lnSpc>
                <a:spcPct val="200000"/>
              </a:lnSpc>
              <a:spcBef>
                <a:spcPct val="0"/>
              </a:spcBef>
              <a:spcAft>
                <a:spcPct val="0"/>
              </a:spcAft>
              <a:buClrTx/>
              <a:buSzTx/>
              <a:buFontTx/>
              <a:buChar char="•"/>
              <a:tabLst/>
            </a:pPr>
            <a:r>
              <a:rPr lang="en-US" altLang="en-US" dirty="0"/>
              <a:t>Detect potentially fraudulent transactions automatically.</a:t>
            </a:r>
          </a:p>
          <a:p>
            <a:pPr marL="0" marR="0" lvl="0" indent="0" algn="l" defTabSz="914400" rtl="0" eaLnBrk="0" fontAlgn="base" latinLnBrk="0" hangingPunct="0">
              <a:lnSpc>
                <a:spcPct val="200000"/>
              </a:lnSpc>
              <a:spcBef>
                <a:spcPct val="0"/>
              </a:spcBef>
              <a:spcAft>
                <a:spcPct val="0"/>
              </a:spcAft>
              <a:buClrTx/>
              <a:buSzTx/>
              <a:buFontTx/>
              <a:buChar char="•"/>
              <a:tabLst/>
            </a:pPr>
            <a:r>
              <a:rPr lang="en-US" altLang="en-US" dirty="0"/>
              <a:t>Forecast sales, revenue, or demand with data-driven predictions.</a:t>
            </a:r>
          </a:p>
          <a:p>
            <a:pPr marL="0" marR="0" lvl="0" indent="0" algn="l" defTabSz="914400" rtl="0" eaLnBrk="0" fontAlgn="base" latinLnBrk="0" hangingPunct="0">
              <a:lnSpc>
                <a:spcPct val="200000"/>
              </a:lnSpc>
              <a:spcBef>
                <a:spcPct val="0"/>
              </a:spcBef>
              <a:spcAft>
                <a:spcPct val="0"/>
              </a:spcAft>
              <a:buClrTx/>
              <a:buSzTx/>
              <a:buFontTx/>
              <a:buChar char="•"/>
              <a:tabLst/>
            </a:pPr>
            <a:r>
              <a:rPr lang="en-US" altLang="en-US" dirty="0"/>
              <a:t>Automate and optimize real-world decisions using intelligent algorithms.</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F016CFA1-CCC4-9630-5CA7-0FF222ACB57E}"/>
                  </a:ext>
                </a:extLst>
              </p14:cNvPr>
              <p14:cNvContentPartPr/>
              <p14:nvPr/>
            </p14:nvContentPartPr>
            <p14:xfrm>
              <a:off x="634680" y="1648080"/>
              <a:ext cx="10759320" cy="3971880"/>
            </p14:xfrm>
          </p:contentPart>
        </mc:Choice>
        <mc:Fallback>
          <p:pic>
            <p:nvPicPr>
              <p:cNvPr id="4" name="Ink 3">
                <a:extLst>
                  <a:ext uri="{FF2B5EF4-FFF2-40B4-BE49-F238E27FC236}">
                    <a16:creationId xmlns:a16="http://schemas.microsoft.com/office/drawing/2014/main" id="{F016CFA1-CCC4-9630-5CA7-0FF222ACB57E}"/>
                  </a:ext>
                </a:extLst>
              </p:cNvPr>
              <p:cNvPicPr/>
              <p:nvPr/>
            </p:nvPicPr>
            <p:blipFill>
              <a:blip r:embed="rId4"/>
              <a:stretch>
                <a:fillRect/>
              </a:stretch>
            </p:blipFill>
            <p:spPr>
              <a:xfrm>
                <a:off x="625320" y="1638720"/>
                <a:ext cx="10778040" cy="3990600"/>
              </a:xfrm>
              <a:prstGeom prst="rect">
                <a:avLst/>
              </a:prstGeom>
            </p:spPr>
          </p:pic>
        </mc:Fallback>
      </mc:AlternateContent>
    </p:spTree>
    <p:extLst>
      <p:ext uri="{BB962C8B-B14F-4D97-AF65-F5344CB8AC3E}">
        <p14:creationId xmlns:p14="http://schemas.microsoft.com/office/powerpoint/2010/main" val="1646677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1139A-D431-6931-A15A-CD3CC288B8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8419D5-0577-74AD-7373-313C824DA298}"/>
              </a:ext>
            </a:extLst>
          </p:cNvPr>
          <p:cNvSpPr>
            <a:spLocks noGrp="1"/>
          </p:cNvSpPr>
          <p:nvPr>
            <p:ph type="title"/>
          </p:nvPr>
        </p:nvSpPr>
        <p:spPr>
          <a:xfrm>
            <a:off x="5702441" y="1061623"/>
            <a:ext cx="5723586" cy="4739104"/>
          </a:xfrm>
        </p:spPr>
        <p:txBody>
          <a:bodyPr/>
          <a:lstStyle/>
          <a:p>
            <a:r>
              <a:rPr lang="en-US" dirty="0"/>
              <a:t>Common ml libraries</a:t>
            </a:r>
          </a:p>
        </p:txBody>
      </p:sp>
      <p:pic>
        <p:nvPicPr>
          <p:cNvPr id="7" name="Picture Placeholder 6" descr="A person standing in front of a whiteboard">
            <a:extLst>
              <a:ext uri="{FF2B5EF4-FFF2-40B4-BE49-F238E27FC236}">
                <a16:creationId xmlns:a16="http://schemas.microsoft.com/office/drawing/2014/main" id="{F0C71994-7125-6F3E-EE9D-A97679313C51}"/>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4344695" cy="6359525"/>
          </a:xfrm>
        </p:spPr>
      </p:pic>
    </p:spTree>
    <p:extLst>
      <p:ext uri="{BB962C8B-B14F-4D97-AF65-F5344CB8AC3E}">
        <p14:creationId xmlns:p14="http://schemas.microsoft.com/office/powerpoint/2010/main" val="3043403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E5E57-23FD-0720-F4A2-7CB4A3C693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6D4F59-2969-B114-4867-1F1ECDF40F13}"/>
              </a:ext>
            </a:extLst>
          </p:cNvPr>
          <p:cNvSpPr>
            <a:spLocks noGrp="1"/>
          </p:cNvSpPr>
          <p:nvPr>
            <p:ph type="title"/>
          </p:nvPr>
        </p:nvSpPr>
        <p:spPr>
          <a:xfrm>
            <a:off x="703942" y="0"/>
            <a:ext cx="7859313" cy="1524662"/>
          </a:xfrm>
        </p:spPr>
        <p:txBody>
          <a:bodyPr anchor="b">
            <a:normAutofit/>
          </a:bodyPr>
          <a:lstStyle/>
          <a:p>
            <a:pPr>
              <a:lnSpc>
                <a:spcPct val="90000"/>
              </a:lnSpc>
            </a:pPr>
            <a:r>
              <a:rPr lang="en-IN" sz="2500" dirty="0"/>
              <a:t>Common Machine Learning Libraries</a:t>
            </a:r>
          </a:p>
        </p:txBody>
      </p:sp>
      <p:sp>
        <p:nvSpPr>
          <p:cNvPr id="3" name="Slide Number Placeholder 2">
            <a:extLst>
              <a:ext uri="{FF2B5EF4-FFF2-40B4-BE49-F238E27FC236}">
                <a16:creationId xmlns:a16="http://schemas.microsoft.com/office/drawing/2014/main" id="{32E10371-6147-9782-86D8-78B52BC57809}"/>
              </a:ext>
            </a:extLst>
          </p:cNvPr>
          <p:cNvSpPr>
            <a:spLocks noGrp="1"/>
          </p:cNvSpPr>
          <p:nvPr>
            <p:ph type="sldNum" sz="quarter" idx="12"/>
          </p:nvPr>
        </p:nvSpPr>
        <p:spPr>
          <a:xfrm>
            <a:off x="10438475" y="457199"/>
            <a:ext cx="987552" cy="244503"/>
          </a:xfrm>
        </p:spPr>
        <p:txBody>
          <a:bodyPr anchor="ctr">
            <a:normAutofit/>
          </a:bodyPr>
          <a:lstStyle/>
          <a:p>
            <a:pPr>
              <a:lnSpc>
                <a:spcPct val="90000"/>
              </a:lnSpc>
              <a:spcAft>
                <a:spcPts val="600"/>
              </a:spcAft>
            </a:pPr>
            <a:fld id="{48F63A3B-78C7-47BE-AE5E-E10140E04643}" type="slidenum">
              <a:rPr lang="en-US" sz="1100" smtClean="0"/>
              <a:pPr>
                <a:lnSpc>
                  <a:spcPct val="90000"/>
                </a:lnSpc>
                <a:spcAft>
                  <a:spcPts val="600"/>
                </a:spcAft>
              </a:pPr>
              <a:t>8</a:t>
            </a:fld>
            <a:endParaRPr lang="en-US" sz="1100"/>
          </a:p>
        </p:txBody>
      </p:sp>
      <p:sp>
        <p:nvSpPr>
          <p:cNvPr id="8" name="Rectangle 1">
            <a:extLst>
              <a:ext uri="{FF2B5EF4-FFF2-40B4-BE49-F238E27FC236}">
                <a16:creationId xmlns:a16="http://schemas.microsoft.com/office/drawing/2014/main" id="{1384D530-2C06-8A3B-1155-6B4402CF8D22}"/>
              </a:ext>
            </a:extLst>
          </p:cNvPr>
          <p:cNvSpPr>
            <a:spLocks noGrp="1" noChangeArrowheads="1"/>
          </p:cNvSpPr>
          <p:nvPr>
            <p:ph type="body" sz="half" idx="2"/>
          </p:nvPr>
        </p:nvSpPr>
        <p:spPr bwMode="auto">
          <a:xfrm>
            <a:off x="765972" y="2160494"/>
            <a:ext cx="10156027" cy="307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200000"/>
              </a:lnSpc>
              <a:spcBef>
                <a:spcPct val="0"/>
              </a:spcBef>
              <a:spcAft>
                <a:spcPct val="0"/>
              </a:spcAft>
              <a:buFontTx/>
              <a:buChar char="•"/>
            </a:pPr>
            <a:r>
              <a:rPr lang="en-US" altLang="en-US" dirty="0"/>
              <a:t> </a:t>
            </a:r>
            <a:r>
              <a:rPr lang="en-US" dirty="0"/>
              <a:t>Let’s look at the most popular tools used in Machine Learning today. </a:t>
            </a:r>
          </a:p>
          <a:p>
            <a:pPr eaLnBrk="0" fontAlgn="base" hangingPunct="0">
              <a:lnSpc>
                <a:spcPct val="200000"/>
              </a:lnSpc>
              <a:spcBef>
                <a:spcPct val="0"/>
              </a:spcBef>
              <a:spcAft>
                <a:spcPct val="0"/>
              </a:spcAft>
              <a:buFontTx/>
              <a:buChar char="•"/>
            </a:pPr>
            <a:r>
              <a:rPr lang="en-US" dirty="0"/>
              <a:t>Here are the libraries you will use as a Data Scientist/ML Engineer:</a:t>
            </a:r>
          </a:p>
          <a:p>
            <a:pPr marL="742950" lvl="1" indent="-285750" eaLnBrk="0" fontAlgn="base" hangingPunct="0">
              <a:spcBef>
                <a:spcPct val="0"/>
              </a:spcBef>
              <a:spcAft>
                <a:spcPct val="0"/>
              </a:spcAft>
              <a:buFont typeface="Courier New" panose="02070309020205020404" pitchFamily="49" charset="0"/>
              <a:buChar char="o"/>
            </a:pPr>
            <a:r>
              <a:rPr lang="en-US" altLang="en-US" dirty="0"/>
              <a:t>Scikit-Learn – Best for beginners and is used for regression/classification/clustering. Includes ready to use algos</a:t>
            </a:r>
          </a:p>
          <a:p>
            <a:pPr marL="742950" lvl="1" indent="-285750" eaLnBrk="0" fontAlgn="base" hangingPunct="0">
              <a:spcBef>
                <a:spcPct val="0"/>
              </a:spcBef>
              <a:spcAft>
                <a:spcPct val="0"/>
              </a:spcAft>
              <a:buFont typeface="Courier New" panose="02070309020205020404" pitchFamily="49" charset="0"/>
              <a:buChar char="o"/>
            </a:pPr>
            <a:r>
              <a:rPr lang="en-US" altLang="en-US" dirty="0"/>
              <a:t>TensorFlow – Built by Google for large scale ML</a:t>
            </a:r>
          </a:p>
          <a:p>
            <a:pPr marL="742950" lvl="1" indent="-285750" eaLnBrk="0" fontAlgn="base" hangingPunct="0">
              <a:spcBef>
                <a:spcPct val="0"/>
              </a:spcBef>
              <a:spcAft>
                <a:spcPct val="0"/>
              </a:spcAft>
              <a:buFont typeface="Courier New" panose="02070309020205020404" pitchFamily="49" charset="0"/>
              <a:buChar char="o"/>
            </a:pPr>
            <a:r>
              <a:rPr lang="en-US" altLang="en-US" dirty="0" err="1"/>
              <a:t>Keras</a:t>
            </a:r>
            <a:r>
              <a:rPr lang="en-US" altLang="en-US" dirty="0"/>
              <a:t> – Contains high level APIs for deep learning. Comes built in with </a:t>
            </a:r>
            <a:r>
              <a:rPr lang="en-US" altLang="en-US" dirty="0" err="1"/>
              <a:t>tensorflow</a:t>
            </a:r>
            <a:endParaRPr lang="en-US" altLang="en-US" dirty="0"/>
          </a:p>
          <a:p>
            <a:pPr marL="742950" lvl="1" indent="-285750" eaLnBrk="0" fontAlgn="base" hangingPunct="0">
              <a:spcBef>
                <a:spcPct val="0"/>
              </a:spcBef>
              <a:spcAft>
                <a:spcPct val="0"/>
              </a:spcAft>
              <a:buFont typeface="Courier New" panose="02070309020205020404" pitchFamily="49" charset="0"/>
              <a:buChar char="o"/>
            </a:pPr>
            <a:r>
              <a:rPr lang="en-US" altLang="en-US" dirty="0" err="1"/>
              <a:t>PyTorch</a:t>
            </a:r>
            <a:r>
              <a:rPr lang="en-US" altLang="en-US" dirty="0"/>
              <a:t> – Developed by Facebook</a:t>
            </a:r>
          </a:p>
          <a:p>
            <a:pPr marL="742950" lvl="1" indent="-285750" eaLnBrk="0" fontAlgn="base" hangingPunct="0">
              <a:spcBef>
                <a:spcPct val="0"/>
              </a:spcBef>
              <a:spcAft>
                <a:spcPct val="0"/>
              </a:spcAft>
              <a:buFont typeface="Courier New" panose="02070309020205020404" pitchFamily="49" charset="0"/>
              <a:buChar char="o"/>
            </a:pPr>
            <a:r>
              <a:rPr lang="en-US" altLang="en-US" dirty="0"/>
              <a:t>Pandas / NumPy (for data handling) – Coz before ML you need clean data</a:t>
            </a:r>
            <a:endParaRPr lang="en-US" dirty="0"/>
          </a:p>
          <a:p>
            <a:pPr eaLnBrk="0" fontAlgn="base" hangingPunct="0">
              <a:lnSpc>
                <a:spcPct val="200000"/>
              </a:lnSpc>
              <a:spcBef>
                <a:spcPct val="0"/>
              </a:spcBef>
              <a:spcAft>
                <a:spcPct val="0"/>
              </a:spcAft>
              <a:buFontTx/>
              <a:buChar char="•"/>
            </a:pPr>
            <a:r>
              <a:rPr lang="en-US" altLang="en-US" dirty="0"/>
              <a:t>If you are just starting out with deep learning, </a:t>
            </a:r>
            <a:r>
              <a:rPr lang="en-US" altLang="en-US" dirty="0" err="1"/>
              <a:t>Keras</a:t>
            </a:r>
            <a:r>
              <a:rPr lang="en-US" altLang="en-US" dirty="0"/>
              <a:t> is your best bet</a:t>
            </a:r>
          </a:p>
          <a:p>
            <a:pPr eaLnBrk="0" fontAlgn="base" hangingPunct="0">
              <a:lnSpc>
                <a:spcPct val="200000"/>
              </a:lnSpc>
              <a:spcBef>
                <a:spcPct val="0"/>
              </a:spcBef>
              <a:spcAft>
                <a:spcPct val="0"/>
              </a:spcAft>
              <a:buFontTx/>
              <a:buChar char="•"/>
            </a:pPr>
            <a:endParaRPr lang="en-US" altLang="en-US"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8EABE655-521A-408D-77AF-0EAA19B97661}"/>
                  </a:ext>
                </a:extLst>
              </p14:cNvPr>
              <p14:cNvContentPartPr/>
              <p14:nvPr/>
            </p14:nvContentPartPr>
            <p14:xfrm>
              <a:off x="726840" y="414720"/>
              <a:ext cx="11127960" cy="4350240"/>
            </p14:xfrm>
          </p:contentPart>
        </mc:Choice>
        <mc:Fallback>
          <p:pic>
            <p:nvPicPr>
              <p:cNvPr id="4" name="Ink 3">
                <a:extLst>
                  <a:ext uri="{FF2B5EF4-FFF2-40B4-BE49-F238E27FC236}">
                    <a16:creationId xmlns:a16="http://schemas.microsoft.com/office/drawing/2014/main" id="{8EABE655-521A-408D-77AF-0EAA19B97661}"/>
                  </a:ext>
                </a:extLst>
              </p:cNvPr>
              <p:cNvPicPr/>
              <p:nvPr/>
            </p:nvPicPr>
            <p:blipFill>
              <a:blip r:embed="rId4"/>
              <a:stretch>
                <a:fillRect/>
              </a:stretch>
            </p:blipFill>
            <p:spPr>
              <a:xfrm>
                <a:off x="717480" y="405360"/>
                <a:ext cx="11146680" cy="4368960"/>
              </a:xfrm>
              <a:prstGeom prst="rect">
                <a:avLst/>
              </a:prstGeom>
            </p:spPr>
          </p:pic>
        </mc:Fallback>
      </mc:AlternateContent>
    </p:spTree>
    <p:extLst>
      <p:ext uri="{BB962C8B-B14F-4D97-AF65-F5344CB8AC3E}">
        <p14:creationId xmlns:p14="http://schemas.microsoft.com/office/powerpoint/2010/main" val="1741666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68A3D0-13D2-ED65-29EF-E8D688694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F5F585-381D-F5F1-2942-A05CEC920CE1}"/>
              </a:ext>
            </a:extLst>
          </p:cNvPr>
          <p:cNvSpPr>
            <a:spLocks noGrp="1"/>
          </p:cNvSpPr>
          <p:nvPr>
            <p:ph type="title"/>
          </p:nvPr>
        </p:nvSpPr>
        <p:spPr>
          <a:xfrm>
            <a:off x="5702441" y="1061623"/>
            <a:ext cx="5723586" cy="4739104"/>
          </a:xfrm>
        </p:spPr>
        <p:txBody>
          <a:bodyPr/>
          <a:lstStyle/>
          <a:p>
            <a:r>
              <a:rPr lang="en-US" dirty="0" err="1"/>
              <a:t>Pytorch</a:t>
            </a:r>
            <a:r>
              <a:rPr lang="en-US" dirty="0"/>
              <a:t> vs </a:t>
            </a:r>
            <a:r>
              <a:rPr lang="en-US" dirty="0" err="1"/>
              <a:t>tensorflow</a:t>
            </a:r>
            <a:endParaRPr lang="en-US" dirty="0"/>
          </a:p>
        </p:txBody>
      </p:sp>
      <p:pic>
        <p:nvPicPr>
          <p:cNvPr id="7" name="Picture Placeholder 6" descr="A person standing in front of a whiteboard">
            <a:extLst>
              <a:ext uri="{FF2B5EF4-FFF2-40B4-BE49-F238E27FC236}">
                <a16:creationId xmlns:a16="http://schemas.microsoft.com/office/drawing/2014/main" id="{85E90E52-6B0C-C958-8882-521D8980AA41}"/>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4344695" cy="6359525"/>
          </a:xfrm>
        </p:spPr>
      </p:pic>
    </p:spTree>
    <p:extLst>
      <p:ext uri="{BB962C8B-B14F-4D97-AF65-F5344CB8AC3E}">
        <p14:creationId xmlns:p14="http://schemas.microsoft.com/office/powerpoint/2010/main" val="1281224284"/>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54</TotalTime>
  <Words>512</Words>
  <Application>Microsoft Office PowerPoint</Application>
  <PresentationFormat>Widescreen</PresentationFormat>
  <Paragraphs>55</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Custom</vt:lpstr>
      <vt:lpstr>Introduction to machine learning</vt:lpstr>
      <vt:lpstr>agenda</vt:lpstr>
      <vt:lpstr>What is machine learning?</vt:lpstr>
      <vt:lpstr>Machine Learning</vt:lpstr>
      <vt:lpstr>Applications of machine learning</vt:lpstr>
      <vt:lpstr>What can we do using Machine Learning?</vt:lpstr>
      <vt:lpstr>Common ml libraries</vt:lpstr>
      <vt:lpstr>Common Machine Learning Libraries</vt:lpstr>
      <vt:lpstr>Pytorch vs tensorflow</vt:lpstr>
      <vt:lpstr>Pytorch vs tensorflow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subject/>
  <dc:creator>Harry .</dc:creator>
  <cp:lastModifiedBy>Harry .</cp:lastModifiedBy>
  <cp:revision>3</cp:revision>
  <dcterms:created xsi:type="dcterms:W3CDTF">2025-06-02T08:31:36Z</dcterms:created>
  <dcterms:modified xsi:type="dcterms:W3CDTF">2025-06-02T16:01:54Z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