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85" r:id="rId1"/>
  </p:sldMasterIdLst>
  <p:sldIdLst>
    <p:sldId id="268" r:id="rId2"/>
    <p:sldId id="257" r:id="rId3"/>
    <p:sldId id="263" r:id="rId4"/>
    <p:sldId id="260" r:id="rId5"/>
    <p:sldId id="269" r:id="rId6"/>
    <p:sldId id="265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9ADB74E-71D8-4017-83C9-556A6114DB9F}">
          <p14:sldIdLst>
            <p14:sldId id="268"/>
            <p14:sldId id="257"/>
            <p14:sldId id="263"/>
            <p14:sldId id="260"/>
            <p14:sldId id="269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0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929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046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6687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279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9325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4577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2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2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7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5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6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7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35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4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869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0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6" r:id="rId1"/>
    <p:sldLayoutId id="2147484187" r:id="rId2"/>
    <p:sldLayoutId id="2147484188" r:id="rId3"/>
    <p:sldLayoutId id="2147484189" r:id="rId4"/>
    <p:sldLayoutId id="2147484190" r:id="rId5"/>
    <p:sldLayoutId id="2147484191" r:id="rId6"/>
    <p:sldLayoutId id="2147484192" r:id="rId7"/>
    <p:sldLayoutId id="2147484193" r:id="rId8"/>
    <p:sldLayoutId id="2147484194" r:id="rId9"/>
    <p:sldLayoutId id="2147484195" r:id="rId10"/>
    <p:sldLayoutId id="2147484196" r:id="rId11"/>
    <p:sldLayoutId id="2147484197" r:id="rId12"/>
    <p:sldLayoutId id="2147484198" r:id="rId13"/>
    <p:sldLayoutId id="2147484199" r:id="rId14"/>
    <p:sldLayoutId id="2147484200" r:id="rId15"/>
    <p:sldLayoutId id="2147484201" r:id="rId16"/>
    <p:sldLayoutId id="214748420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2414-7EB5-4FBA-9F47-CB9881B9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3F0AA-4053-4B2B-89D4-984908D24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4257" y="2556932"/>
            <a:ext cx="8711174" cy="3318936"/>
          </a:xfrm>
        </p:spPr>
        <p:txBody>
          <a:bodyPr/>
          <a:lstStyle/>
          <a:p>
            <a:r>
              <a:rPr lang="en-US" dirty="0"/>
              <a:t>Ravi </a:t>
            </a:r>
            <a:r>
              <a:rPr lang="en-US" dirty="0" err="1"/>
              <a:t>Teja</a:t>
            </a:r>
            <a:r>
              <a:rPr lang="en-US" dirty="0"/>
              <a:t> </a:t>
            </a:r>
            <a:r>
              <a:rPr lang="en-US" dirty="0" err="1"/>
              <a:t>Adapa</a:t>
            </a:r>
            <a:r>
              <a:rPr lang="en-US" dirty="0"/>
              <a:t>(</a:t>
            </a:r>
            <a:r>
              <a:rPr lang="en-US" dirty="0" err="1"/>
              <a:t>TeamLeader</a:t>
            </a:r>
            <a:r>
              <a:rPr lang="en-US" dirty="0"/>
              <a:t>)</a:t>
            </a:r>
          </a:p>
          <a:p>
            <a:r>
              <a:rPr lang="en-US" dirty="0"/>
              <a:t>Anand </a:t>
            </a:r>
            <a:r>
              <a:rPr lang="en-US" dirty="0" err="1"/>
              <a:t>Preetham</a:t>
            </a:r>
            <a:endParaRPr lang="en-US" dirty="0"/>
          </a:p>
          <a:p>
            <a:r>
              <a:rPr lang="en-US" dirty="0"/>
              <a:t>A N V </a:t>
            </a:r>
            <a:r>
              <a:rPr lang="en-US" dirty="0" err="1"/>
              <a:t>Manoj</a:t>
            </a:r>
            <a:endParaRPr lang="en-US" dirty="0"/>
          </a:p>
          <a:p>
            <a:r>
              <a:rPr lang="en-US" dirty="0"/>
              <a:t>Harish</a:t>
            </a:r>
          </a:p>
          <a:p>
            <a:r>
              <a:rPr lang="en-US" dirty="0"/>
              <a:t>B Satyavani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6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14411"/>
            <a:ext cx="10058400" cy="333562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Invite a friend 	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Refer friend 	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Wall post/delete 	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User's wall 	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Status 	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9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F475-B663-40B6-A545-802E58BD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 Friend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946AA-31F7-4850-948A-FE9B1C77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friend suggestion of Facebook.  A user may suggest friend .</a:t>
            </a:r>
          </a:p>
        </p:txBody>
      </p:sp>
    </p:spTree>
    <p:extLst>
      <p:ext uri="{BB962C8B-B14F-4D97-AF65-F5344CB8AC3E}">
        <p14:creationId xmlns:p14="http://schemas.microsoft.com/office/powerpoint/2010/main" val="376836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 Friend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Tables used from DB:</a:t>
            </a:r>
          </a:p>
          <a:p>
            <a:pPr marL="0" indent="0">
              <a:buNone/>
            </a:pPr>
            <a:r>
              <a:rPr lang="en-US" dirty="0"/>
              <a:t>1. Friend request</a:t>
            </a:r>
          </a:p>
          <a:p>
            <a:pPr marL="0" indent="0">
              <a:buNone/>
            </a:pPr>
            <a:r>
              <a:rPr lang="en-US" dirty="0"/>
              <a:t>2 User profile</a:t>
            </a:r>
          </a:p>
          <a:p>
            <a:pPr marL="0" indent="0">
              <a:buNone/>
            </a:pPr>
            <a:r>
              <a:rPr lang="en-US" dirty="0"/>
              <a:t>MVC Layout:</a:t>
            </a:r>
          </a:p>
          <a:p>
            <a:pPr marL="0" indent="0">
              <a:buNone/>
            </a:pPr>
            <a:r>
              <a:rPr lang="en-US" dirty="0"/>
              <a:t>1.Controller: Refer controller </a:t>
            </a:r>
          </a:p>
          <a:p>
            <a:pPr marL="0" indent="0">
              <a:buNone/>
            </a:pPr>
            <a:r>
              <a:rPr lang="en-US" dirty="0"/>
              <a:t>2.Servicelayer: </a:t>
            </a:r>
            <a:r>
              <a:rPr lang="en-US" dirty="0" err="1"/>
              <a:t>IReferservice</a:t>
            </a:r>
            <a:r>
              <a:rPr lang="en-US" dirty="0"/>
              <a:t>, </a:t>
            </a:r>
            <a:r>
              <a:rPr lang="en-US" dirty="0" err="1"/>
              <a:t>referservice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3.Daolayer: </a:t>
            </a:r>
            <a:r>
              <a:rPr lang="en-US" dirty="0" err="1"/>
              <a:t>IReferdao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7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5DBDEB-9D22-4C09-9D84-78377FE1F800}"/>
              </a:ext>
            </a:extLst>
          </p:cNvPr>
          <p:cNvSpPr/>
          <p:nvPr/>
        </p:nvSpPr>
        <p:spPr>
          <a:xfrm>
            <a:off x="1219200" y="1272209"/>
            <a:ext cx="89982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 APPROACH: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On clicking the refer button, It displays the list of friends of a particular users.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 it is for refer a friend so it excludes mutual friends and displays the list.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that I had used </a:t>
            </a:r>
            <a:r>
              <a:rPr lang="en-US" sz="2800" dirty="0" err="1"/>
              <a:t>userid</a:t>
            </a:r>
            <a:r>
              <a:rPr lang="en-US" sz="2800" dirty="0"/>
              <a:t> from </a:t>
            </a:r>
            <a:r>
              <a:rPr lang="en-US" sz="2800" dirty="0" err="1"/>
              <a:t>userprofile</a:t>
            </a:r>
            <a:r>
              <a:rPr lang="en-US" sz="2800" dirty="0"/>
              <a:t>(table)  and </a:t>
            </a:r>
            <a:r>
              <a:rPr lang="en-US" sz="2800" dirty="0" err="1"/>
              <a:t>receiverid</a:t>
            </a:r>
            <a:r>
              <a:rPr lang="en-US" sz="2800" dirty="0"/>
              <a:t>, </a:t>
            </a:r>
            <a:r>
              <a:rPr lang="en-US" sz="2800" dirty="0" err="1"/>
              <a:t>senderid</a:t>
            </a:r>
            <a:r>
              <a:rPr lang="en-US" sz="2800" dirty="0"/>
              <a:t> from </a:t>
            </a:r>
            <a:r>
              <a:rPr lang="en-US" sz="2800" dirty="0" err="1"/>
              <a:t>friendrequest</a:t>
            </a:r>
            <a:r>
              <a:rPr lang="en-US" sz="2800" dirty="0"/>
              <a:t>(table).</a:t>
            </a:r>
          </a:p>
        </p:txBody>
      </p:sp>
    </p:spTree>
    <p:extLst>
      <p:ext uri="{BB962C8B-B14F-4D97-AF65-F5344CB8AC3E}">
        <p14:creationId xmlns:p14="http://schemas.microsoft.com/office/powerpoint/2010/main" val="331043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0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62" name="Straight Connector 46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48">
            <a:extLst>
              <a:ext uri="{FF2B5EF4-FFF2-40B4-BE49-F238E27FC236}">
                <a16:creationId xmlns:a16="http://schemas.microsoft.com/office/drawing/2014/main" id="{51D58666-E26B-4EAE-AA74-9C74E4BAF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50">
            <a:extLst>
              <a:ext uri="{FF2B5EF4-FFF2-40B4-BE49-F238E27FC236}">
                <a16:creationId xmlns:a16="http://schemas.microsoft.com/office/drawing/2014/main" id="{67288C4F-0F6C-4226-B8D2-C0EE4786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A0DC220-B0FC-4268-9E45-0705DA269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D2CA09E-2D13-478A-A98B-3A66ED646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14C9FAD-7A39-47B3-9F08-4C4F9DA20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FDCB6FF3-6165-4BB2-80C5-7A6D0D25D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C19A70-0195-4FBD-B350-D19204DB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267" y="1041401"/>
            <a:ext cx="6528018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Screenshot</a:t>
            </a:r>
          </a:p>
        </p:txBody>
      </p:sp>
      <p:cxnSp>
        <p:nvCxnSpPr>
          <p:cNvPr id="65" name="Straight Connector 56">
            <a:extLst>
              <a:ext uri="{FF2B5EF4-FFF2-40B4-BE49-F238E27FC236}">
                <a16:creationId xmlns:a16="http://schemas.microsoft.com/office/drawing/2014/main" id="{EE0488CE-8E24-413E-B105-426B0506E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8045" y="3541181"/>
            <a:ext cx="6492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53D03FE-EB92-42E3-A4B8-8E7532F4486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4264"/>
          <a:stretch/>
        </p:blipFill>
        <p:spPr>
          <a:xfrm>
            <a:off x="7765419" y="1046609"/>
            <a:ext cx="3059206" cy="477520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5313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B5BD9A-8D8D-425B-A808-AB83DAEA1266}"/>
              </a:ext>
            </a:extLst>
          </p:cNvPr>
          <p:cNvSpPr/>
          <p:nvPr/>
        </p:nvSpPr>
        <p:spPr>
          <a:xfrm>
            <a:off x="3200400" y="2505670"/>
            <a:ext cx="5791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49767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Garamond</vt:lpstr>
      <vt:lpstr>Wingdings</vt:lpstr>
      <vt:lpstr>Organic</vt:lpstr>
      <vt:lpstr>TEAM-4</vt:lpstr>
      <vt:lpstr>Table of Contents</vt:lpstr>
      <vt:lpstr>Refer Friend </vt:lpstr>
      <vt:lpstr>Refer Friend</vt:lpstr>
      <vt:lpstr>PowerPoint Presentation</vt:lpstr>
      <vt:lpstr>Screenshot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TEAM-4</dc:title>
  <dc:creator>Bhogapurapu, Satyavani</dc:creator>
  <cp:lastModifiedBy>Bhogapurapu, Satyavani</cp:lastModifiedBy>
  <cp:revision>3</cp:revision>
  <dcterms:created xsi:type="dcterms:W3CDTF">2019-01-02T13:30:25Z</dcterms:created>
  <dcterms:modified xsi:type="dcterms:W3CDTF">2019-01-02T13:47:28Z</dcterms:modified>
</cp:coreProperties>
</file>