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717E-E075-4AFE-B176-7CE22A7C0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56DF9-1509-4271-893C-B90A98CC3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53593-8D9F-412B-9C4A-ABF18E54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7574-445E-4F28-B3D2-8E5A2A5B0C2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98D23-462A-43FC-8B47-5927A9CE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1338E-BA07-442B-8D21-99B13E63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0F23-E8C9-41C6-9B19-0353D47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0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78E4-2739-4732-8D80-60DE9DE8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44142-C478-4B9F-B322-38CEAE693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D971A-60E1-432E-9312-73B971C9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7574-445E-4F28-B3D2-8E5A2A5B0C2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0E37E-7DBA-456F-B612-E3D1E47F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D1C33-269B-4DD9-9BDE-09168D79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0F23-E8C9-41C6-9B19-0353D47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6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78C00-A8D2-4DF8-BDBC-E1CF4D31D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3A270-7716-4B82-8637-87B0192B9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BB739-DFF6-40BC-8E99-4939D909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7574-445E-4F28-B3D2-8E5A2A5B0C2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C6F3D-3717-4FD4-AB0A-48D7194A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1FAA-4BBB-428D-B2B2-1DFE60B2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0F23-E8C9-41C6-9B19-0353D47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8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7362-53BD-4549-9207-6E4A7AD6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8ECC-84AF-44DA-A753-F40B0F769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6CB6-A33A-4FE2-8CE6-5621675D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7574-445E-4F28-B3D2-8E5A2A5B0C2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28860-13E7-4771-99A5-6283EF45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836F-E1F0-49B2-AA2E-4A04804C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0F23-E8C9-41C6-9B19-0353D47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0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F6E3-9B82-4994-B1FE-0F525E8FB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CD56-F3DC-4164-978B-6C70F7418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83A3E-7A1F-44AB-8F7E-19C34131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7574-445E-4F28-B3D2-8E5A2A5B0C2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78739-83FE-47D8-8EF8-AE63AF84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08C6C-79C7-4C8F-8F47-66B015FB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0F23-E8C9-41C6-9B19-0353D47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1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3748-CA72-44ED-A377-87949225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04C86-3D42-49A9-BF62-D637E912A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8E5D8-B5BD-43B7-948F-4CCE64B74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C1BBB-0FF1-4B6F-9A0A-0E3B40BD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7574-445E-4F28-B3D2-8E5A2A5B0C2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E514-33B7-4DBC-BE3C-F1229D81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05DB3-1384-4ECA-8CB1-A10A14F4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0F23-E8C9-41C6-9B19-0353D47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4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8045-A243-4C82-BE5D-D15F03AD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0966B-3257-4E29-8764-9ED1A411E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37922-98F6-4DA5-9703-531EA55D6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019AE-CD16-407F-A62F-D35AB0F1C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4D04C-93D8-4E40-ACEA-41F191266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48CFF0-E1F6-4CB2-ADAF-6370E670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7574-445E-4F28-B3D2-8E5A2A5B0C2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060AD-9E16-4F46-B549-DD273B00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F736D-8C1A-4942-B116-54FF0515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0F23-E8C9-41C6-9B19-0353D47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5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8164-47A4-4037-883B-93AA743A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64128-3F41-497A-AE75-53456692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7574-445E-4F28-B3D2-8E5A2A5B0C2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305BE-B490-402E-959C-68AF9BF3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28635-9016-448D-8BD7-2C556313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0F23-E8C9-41C6-9B19-0353D47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7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41E2E-AFAB-46E6-BDD0-33EFAC15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7574-445E-4F28-B3D2-8E5A2A5B0C2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8E9DA-3F7C-44C4-81BD-AC33FDB4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E76BC-229F-4FEC-8877-EED8E619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0F23-E8C9-41C6-9B19-0353D47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3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7ED9-6FF6-4E1A-8710-FF0F7195A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A81AA-07C8-40ED-8FFF-3DB07D0DB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2ABAD-CB8D-4CF3-A1E5-B118B427E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421BD-1F3F-4B1C-A6C4-16FC8AF9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7574-445E-4F28-B3D2-8E5A2A5B0C2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03EED-4D52-43E1-8D98-913BE414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83C38-E45A-4B59-962D-FEC9BAA4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0F23-E8C9-41C6-9B19-0353D47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7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AEDF-F9FD-461A-A5EA-79D0A7AFC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0A50B-F720-4049-B3FC-B83274F9A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C2EE5-EC63-4FAE-8694-06E9FA698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72B24-3DAB-41DA-B62B-92490427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7574-445E-4F28-B3D2-8E5A2A5B0C2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DC3A4-F6ED-44B4-A4D1-15FD58603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2C748-D249-4B43-AC87-E60995C8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0F23-E8C9-41C6-9B19-0353D47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5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912A3-EFA3-43D6-ADB8-1D5818ED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D5A4C-B14B-4B23-8B48-4FDF62B7A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685A-C729-4DB4-A432-667206B63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A7574-445E-4F28-B3D2-8E5A2A5B0C2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F5288-EB3E-44E3-9A99-D98B716C8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96636-B919-48FE-A00D-D8495DFD5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90F23-E8C9-41C6-9B19-0353D47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2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prepo/A3_Train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jdk8-downloads.html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mysql.com/downloads/mysql/" TargetMode="External"/><Relationship Id="rId5" Type="http://schemas.openxmlformats.org/officeDocument/2006/relationships/hyperlink" Target="https://spring.io/tools" TargetMode="External"/><Relationship Id="rId4" Type="http://schemas.openxmlformats.org/officeDocument/2006/relationships/hyperlink" Target="https://git-scm.com/download/w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43FD-706F-49AF-84A1-4287EEFC2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A3 Training - Synchrony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E6397-D656-4009-8699-54F4C05B4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1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FAB4-8F8F-4B6E-9DC1-39D62786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C96C3-F9D2-4F3D-9965-B0209C14C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https://github.com/caprepo/A3_Training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8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17DD-F665-46EE-B0F5-E60E7B9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Action Items </a:t>
            </a:r>
            <a:r>
              <a:rPr lang="en-US" sz="3600" b="1" dirty="0">
                <a:sym typeface="Wingdings" panose="05000000000000000000" pitchFamily="2" charset="2"/>
              </a:rPr>
              <a:t> need to be completed before 26</a:t>
            </a:r>
            <a:r>
              <a:rPr lang="en-US" sz="3600" b="1" baseline="30000" dirty="0">
                <a:sym typeface="Wingdings" panose="05000000000000000000" pitchFamily="2" charset="2"/>
              </a:rPr>
              <a:t>th</a:t>
            </a:r>
            <a:r>
              <a:rPr lang="en-US" sz="3600" b="1" dirty="0">
                <a:sym typeface="Wingdings" panose="05000000000000000000" pitchFamily="2" charset="2"/>
              </a:rPr>
              <a:t> Mar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549E0-D7F6-466E-9D36-C5096E29B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one </a:t>
            </a:r>
            <a:r>
              <a:rPr lang="en-US" dirty="0" err="1"/>
              <a:t>Github</a:t>
            </a:r>
            <a:r>
              <a:rPr lang="en-US" dirty="0"/>
              <a:t> login</a:t>
            </a:r>
          </a:p>
          <a:p>
            <a:pPr lvl="1"/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JDK1.8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https://www.oracle.com/java/technologies/javase-jdk8-downloads.html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git.exe (git client)</a:t>
            </a:r>
          </a:p>
          <a:p>
            <a:pPr lvl="1"/>
            <a:r>
              <a:rPr lang="en-US" dirty="0">
                <a:hlinkClick r:id="rId4"/>
              </a:rPr>
              <a:t>https://git-scm.com/download/win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SpringToolSuite</a:t>
            </a:r>
            <a:r>
              <a:rPr lang="en-US" dirty="0"/>
              <a:t> IDE (4.x)</a:t>
            </a:r>
          </a:p>
          <a:p>
            <a:pPr lvl="1"/>
            <a:r>
              <a:rPr lang="en-US" dirty="0">
                <a:hlinkClick r:id="rId5"/>
              </a:rPr>
              <a:t>https://spring.io/tools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MySql</a:t>
            </a:r>
            <a:r>
              <a:rPr lang="en-US" dirty="0"/>
              <a:t> Install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>
                <a:hlinkClick r:id="rId6"/>
              </a:rPr>
              <a:t>https://dev.mysql.com/downloads/mysql/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8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A3 Training - Synchrony</vt:lpstr>
      <vt:lpstr>Github link</vt:lpstr>
      <vt:lpstr>Action Items  need to be completed before 26th Mar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 Training - Synchrony</dc:title>
  <dc:creator>David, Vijayalakshmi</dc:creator>
  <cp:lastModifiedBy>David, Vijayalakshmi</cp:lastModifiedBy>
  <cp:revision>5</cp:revision>
  <dcterms:created xsi:type="dcterms:W3CDTF">2020-03-24T11:51:34Z</dcterms:created>
  <dcterms:modified xsi:type="dcterms:W3CDTF">2020-03-24T12:00:02Z</dcterms:modified>
</cp:coreProperties>
</file>