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4" r:id="rId5"/>
    <p:sldId id="269" r:id="rId6"/>
    <p:sldId id="259" r:id="rId7"/>
    <p:sldId id="261" r:id="rId8"/>
    <p:sldId id="262" r:id="rId9"/>
    <p:sldId id="268" r:id="rId10"/>
    <p:sldId id="271" r:id="rId11"/>
    <p:sldId id="272" r:id="rId12"/>
    <p:sldId id="267" r:id="rId13"/>
    <p:sldId id="27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TDe9fhgZxBE4aeQYWlxb2wKnU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A386A8-A27A-47B0-982A-DF8FE770AE0B}">
  <a:tblStyle styleId="{16A386A8-A27A-47B0-982A-DF8FE770A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FEC67-9AC3-41C0-AECD-7CD26A3F605B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82" d="100"/>
          <a:sy n="82" d="100"/>
        </p:scale>
        <p:origin x="1253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shsharma0530@gmail.com" userId="3571e7c30ce761d2" providerId="LiveId" clId="{FA99F8CF-DAA0-40DC-B792-963039CC33A0}"/>
    <pc:docChg chg="modSld">
      <pc:chgData name="nitishsharma0530@gmail.com" userId="3571e7c30ce761d2" providerId="LiveId" clId="{FA99F8CF-DAA0-40DC-B792-963039CC33A0}" dt="2024-09-18T06:49:13.736" v="2" actId="20577"/>
      <pc:docMkLst>
        <pc:docMk/>
      </pc:docMkLst>
      <pc:sldChg chg="modSp mod">
        <pc:chgData name="nitishsharma0530@gmail.com" userId="3571e7c30ce761d2" providerId="LiveId" clId="{FA99F8CF-DAA0-40DC-B792-963039CC33A0}" dt="2024-09-18T06:49:13.736" v="2" actId="20577"/>
        <pc:sldMkLst>
          <pc:docMk/>
          <pc:sldMk cId="0" sldId="256"/>
        </pc:sldMkLst>
        <pc:spChg chg="mod">
          <ac:chgData name="nitishsharma0530@gmail.com" userId="3571e7c30ce761d2" providerId="LiveId" clId="{FA99F8CF-DAA0-40DC-B792-963039CC33A0}" dt="2024-09-18T06:49:13.736" v="2" actId="20577"/>
          <ac:spMkLst>
            <pc:docMk/>
            <pc:sldMk cId="0" sldId="256"/>
            <ac:spMk id="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77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-153370" y="1973143"/>
            <a:ext cx="9144000" cy="45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600" b="1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IN" sz="3600" b="1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ECOMMERCE SHOPPING WEBSITE</a:t>
            </a:r>
            <a:endParaRPr sz="24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ARMAN KALRA-2310990126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ARCHI– 2310990124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AKANKSHA– 2310990100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BHUMI SACHDEVA-2310990145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              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Group: G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Project Group (PG) No.:  PG1</a:t>
            </a: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 Name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en-US" sz="1800" b="1" i="0" u="none" strike="noStrike" cap="none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ea typeface="Times New Roman"/>
              </a:rPr>
              <a:t>Mr.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a typeface="Times New Roman"/>
              </a:rPr>
              <a:t>SACHIN GARG</a:t>
            </a: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694662" y="1272517"/>
            <a:ext cx="518440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7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FRONT END ENGINEERING-II</a:t>
            </a:r>
            <a:endParaRPr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FBB0E-AFDD-F9E6-91B5-49FBBA2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D18B9-94AE-F97B-ECAB-48AD8999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8" y="781497"/>
            <a:ext cx="7679094" cy="379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A498A-9FB8-9195-202C-E2C53A922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1" y="4580542"/>
            <a:ext cx="6951306" cy="22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09447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C15482-1A3F-9A6B-4949-EB98D776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A9185-5AEB-CD05-CE25-553EB2B1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4" y="1203649"/>
            <a:ext cx="8541751" cy="43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5160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7964-B698-C37D-646C-3C5B7A67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8D4F9-7269-1443-3DD8-3F8E4894A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sz="2800" dirty="0"/>
          </a:p>
          <a:p>
            <a:r>
              <a:rPr lang="en-IN" sz="2800" dirty="0"/>
              <a:t>In class guidance from our Teacher’s lectures and tutorials</a:t>
            </a:r>
          </a:p>
          <a:p>
            <a:pPr marL="114300" indent="0">
              <a:buNone/>
            </a:pPr>
            <a:endParaRPr lang="en-IN" sz="2800" dirty="0"/>
          </a:p>
          <a:p>
            <a:r>
              <a:rPr lang="en-IN" sz="2800" dirty="0">
                <a:hlinkClick r:id="rId2"/>
              </a:rPr>
              <a:t>https://www.w3schools.com/css/default.asp</a:t>
            </a:r>
            <a:endParaRPr lang="en-IN" sz="2800" dirty="0"/>
          </a:p>
          <a:p>
            <a:pPr marL="114300" indent="0">
              <a:buNone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F195-DEED-D504-F071-5A50B1ECC8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762671" y="91700"/>
            <a:ext cx="5458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0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50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Screenshots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11721-9325-D499-ABDE-7A7C8D213ACA}"/>
              </a:ext>
            </a:extLst>
          </p:cNvPr>
          <p:cNvSpPr txBox="1"/>
          <p:nvPr/>
        </p:nvSpPr>
        <p:spPr>
          <a:xfrm>
            <a:off x="762671" y="175957"/>
            <a:ext cx="605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77FF-2963-3437-A3B9-A884B3E6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830E-BDAF-E8FB-361F-596B347D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554" y="929148"/>
            <a:ext cx="8654846" cy="559139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dirty="0"/>
              <a:t>An e-commerce website, specifically one dedicated to clothing, serves as a virtual showroom for fashion enthusiasts. It offers a convenient platform for customers to browse through a wide variety of clothing items, compare styles, and make purchases online. However, creating a successful e-commerce website for clothing comes with unique challenges, including:  Visual appeal: Clothing is highly visual, and a well-designed website is essential to showcase products effectively. High-quality product images, clear descriptions, and a visually appealing layout are crucial.  Product categorization: Organizing a vast clothing catalog into meaningful categories and subcategories is essential for easy navigation and customer satisfaction.  Size and fit: Ensuring accurate sizing information and providing helpful fit guides is crucial to minimize returns and enhance customer satisfaction.  Mobile optimization: Given the increasing use of smartphones for shopping, a </a:t>
            </a:r>
            <a:r>
              <a:rPr lang="en-US" sz="1400" dirty="0" err="1"/>
              <a:t>mobilefriendly</a:t>
            </a:r>
            <a:r>
              <a:rPr lang="en-US" sz="1400" dirty="0"/>
              <a:t> website is essential for reaching a wider audience.</a:t>
            </a:r>
          </a:p>
          <a:p>
            <a:pPr marL="114300" indent="0" algn="just">
              <a:buNone/>
            </a:pPr>
            <a:r>
              <a:rPr lang="en-US" sz="1400" dirty="0"/>
              <a:t>The primary objectives of this e-commerce clothing website project were:  Create a visually appealing and user-friendly interface: Design a website that showcases clothing items effectively and is easy to navigate, providing a positive user experience.  Develop a functional online store: Implement features such as product </a:t>
            </a:r>
            <a:r>
              <a:rPr lang="en-US" sz="1400" dirty="0" err="1"/>
              <a:t>listings,shopping</a:t>
            </a:r>
            <a:r>
              <a:rPr lang="en-US" sz="1400" dirty="0"/>
              <a:t> carts, and a secure checkout process, tailored to the specific needs of a clothing ecommerce website.  Ensure website responsiveness: Optimize the website for various devices (desktop, tablet, mobile) to cater to a wider audience and provide a seamless shopping experience across different platforms.  Integrate essential functionalities: Incorporate </a:t>
            </a:r>
            <a:r>
              <a:rPr lang="en-US" sz="1400" dirty="0" err="1"/>
              <a:t>featureslike</a:t>
            </a:r>
            <a:r>
              <a:rPr lang="en-US" sz="1400" dirty="0"/>
              <a:t> search, filtering, and product </a:t>
            </a:r>
            <a:r>
              <a:rPr lang="en-US" sz="1400" dirty="0" err="1"/>
              <a:t>recommendationsspecifically</a:t>
            </a:r>
            <a:r>
              <a:rPr lang="en-US" sz="1400" dirty="0"/>
              <a:t> designed for clothing e-</a:t>
            </a:r>
            <a:r>
              <a:rPr lang="en-US" sz="1400" dirty="0" err="1"/>
              <a:t>commerce,such</a:t>
            </a:r>
            <a:r>
              <a:rPr lang="en-US" sz="1400" dirty="0"/>
              <a:t> assize filters, color filters, and outfit suggestions.  Provide detailed product information: Include high-quality product images, accurate descriptions, and sizing guides to help customers make informed purchasing decisions.  Offer a personalized shopping experience: Implement features like saved items, </a:t>
            </a:r>
            <a:r>
              <a:rPr lang="en-US" sz="1400" dirty="0" err="1"/>
              <a:t>wishlists</a:t>
            </a:r>
            <a:r>
              <a:rPr lang="en-US" sz="1400" dirty="0"/>
              <a:t>, and personalized recommendations to enhance customer engagement and loyalty.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43FA3-165D-0479-000E-823DD7D2FC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7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813810" y="0"/>
            <a:ext cx="573939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720830E-BDAF-E8FB-361F-596B347D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555" y="929149"/>
            <a:ext cx="8229600" cy="5341022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600" dirty="0"/>
              <a:t>In developing this e-commerce clothing website, several key challenges were addressed: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b="1" u="sng" dirty="0"/>
              <a:t>Responsiveness: </a:t>
            </a:r>
            <a:r>
              <a:rPr lang="en-US" sz="1600" dirty="0"/>
              <a:t>Designing the website to adapt to different screen sizes and devices (desktop, tablet, mobile) to provide a consistent and optimal experience across various platforms.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600" b="1" dirty="0"/>
              <a:t> </a:t>
            </a:r>
            <a:r>
              <a:rPr lang="en-US" sz="1600" b="1" u="sng" dirty="0"/>
              <a:t>Product Information: </a:t>
            </a:r>
            <a:r>
              <a:rPr lang="en-US" sz="1600" dirty="0"/>
              <a:t>Providing accurate and comprehensive product information, including high-quality images, detailed descriptions, and sizing guides, to help customers make informed purchasing decisions.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b="1" u="sng" dirty="0"/>
              <a:t>Performance Optimization: </a:t>
            </a:r>
            <a:r>
              <a:rPr lang="en-US" sz="1600" dirty="0"/>
              <a:t>Ensuring the website loads quickly and performs efficiently, even with a large number of products and images, to enhance user satisfaction an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600" dirty="0"/>
              <a:t>While a real-world e-commerce website would typically use a database to store product information, this project utilized sample data for demonstration purposes. The sample data included:  Product Listings: A collection of sample clothing items with descriptions, images, prices, and sizes.  Category Information: A hierarchy of categories and subcategories to organize the product catalog.  User Data: Sample user profiles, including login credentials and shipping </a:t>
            </a:r>
            <a:r>
              <a:rPr lang="en-US" sz="1600" dirty="0" err="1"/>
              <a:t>informationd</a:t>
            </a:r>
            <a:r>
              <a:rPr lang="en-US" sz="1600" dirty="0"/>
              <a:t> minimize bounce rates.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8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C21AB-ADA3-9BD6-6B9C-37C18DBF6A67}"/>
              </a:ext>
            </a:extLst>
          </p:cNvPr>
          <p:cNvSpPr txBox="1"/>
          <p:nvPr/>
        </p:nvSpPr>
        <p:spPr>
          <a:xfrm>
            <a:off x="2699792" y="84542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A5B26BE-FC90-CFF7-1115-87DFA9B15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49A46-5831-8A56-26B7-9516C2274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706609"/>
            <a:ext cx="1224136" cy="1729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43E4ED-59CE-77B1-7E97-106416666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4762"/>
            <a:ext cx="1944216" cy="1580141"/>
          </a:xfrm>
          <a:prstGeom prst="rect">
            <a:avLst/>
          </a:prstGeom>
        </p:spPr>
      </p:pic>
      <p:sp>
        <p:nvSpPr>
          <p:cNvPr id="8" name="Google Shape;60;p3"/>
          <p:cNvSpPr txBox="1">
            <a:spLocks/>
          </p:cNvSpPr>
          <p:nvPr/>
        </p:nvSpPr>
        <p:spPr>
          <a:xfrm>
            <a:off x="1192509" y="127819"/>
            <a:ext cx="4517700" cy="52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C0C0C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C21AB-ADA3-9BD6-6B9C-37C18DBF6A67}"/>
              </a:ext>
            </a:extLst>
          </p:cNvPr>
          <p:cNvSpPr txBox="1"/>
          <p:nvPr/>
        </p:nvSpPr>
        <p:spPr>
          <a:xfrm>
            <a:off x="2690461" y="817430"/>
            <a:ext cx="597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Hypertext Markup Language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is used to define the structure and content of a web page. It is a declarative language, meaning that it tells the browser what to display, but not how to display it.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CSS (Cascading Style Sheets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is used to style the content of a web page. It is a presentational language, meaning that it tells the browser how to display the content, such as the font, color, and layout.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02409-C64E-3F4D-5772-BC509CF0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577901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9D2078-CE5B-2CA1-A664-B481DC1E4C61}"/>
              </a:ext>
            </a:extLst>
          </p:cNvPr>
          <p:cNvSpPr txBox="1"/>
          <p:nvPr/>
        </p:nvSpPr>
        <p:spPr>
          <a:xfrm>
            <a:off x="2690461" y="4447874"/>
            <a:ext cx="5831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BOOTSTRAP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simplifies web development by providing these pre-built components and utilities, enabling developers to create functional and stylish websites more efficiently. It is widely used due to its ease of use, responsive design capabilities, and extensive documentation..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819475" y="0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header contains the website's logo, name, and a navigation bar. The logo and name establishes the identity, while the navigation bar allows users to quickly access different sections of the website.</a:t>
            </a:r>
          </a:p>
          <a:p>
            <a:pPr lvl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footer includes copyright information and links to social media profiles. This section provides essential legal information and additional ways for users to connect with us.</a:t>
            </a:r>
          </a:p>
          <a:p>
            <a:pPr lv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form is included for user input, which could be used for making inquiries. This form is a critical component for user interaction and data collection.</a:t>
            </a:r>
          </a:p>
          <a:p>
            <a:pPr lvl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Logos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Designed and implemented unique, visually appealing logos.</a:t>
            </a:r>
          </a:p>
          <a:p>
            <a:pPr lvl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Utilizes CSS hover effects for engaging user interactions.</a:t>
            </a:r>
          </a:p>
          <a:p>
            <a:pPr lvl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Animations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Subtle animations enhance the user experience. </a:t>
            </a:r>
          </a:p>
          <a:p>
            <a:pPr lvl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Aesthetic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 and minimal design focused on user experience.</a:t>
            </a: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1282316" y="88491"/>
            <a:ext cx="4437600" cy="6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2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E61B9-0916-BD27-7BF5-1B07A0774D8F}"/>
              </a:ext>
            </a:extLst>
          </p:cNvPr>
          <p:cNvSpPr txBox="1"/>
          <p:nvPr/>
        </p:nvSpPr>
        <p:spPr>
          <a:xfrm>
            <a:off x="432619" y="1288026"/>
            <a:ext cx="80955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 JavaScript :-</a:t>
            </a:r>
          </a:p>
          <a:p>
            <a:pPr marL="285750" indent="-285750"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Adding JavaScript to make the website more interactive. This could include features like engaging elements such as image sliders and pop-up windows.</a:t>
            </a:r>
          </a:p>
          <a:p>
            <a:pPr marL="285750" indent="-285750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Make the Website Responsive :-</a:t>
            </a:r>
            <a:r>
              <a:rPr lang="en-US" sz="2000" dirty="0"/>
              <a:t> </a:t>
            </a:r>
          </a:p>
          <a:p>
            <a:pPr marL="285750" indent="-28575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Optimize the site for different screen sizes and devices using responsive design techniques, ensuring it looks and functions well on mobile phones, tablets, and desktops.</a:t>
            </a:r>
            <a:endParaRPr lang="en-US" sz="2000" dirty="0"/>
          </a:p>
          <a:p>
            <a:pPr marL="285750" indent="-285750" algn="just"/>
            <a:endParaRPr lang="en-US" sz="2000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Adding Animations :-</a:t>
            </a:r>
          </a:p>
          <a:p>
            <a:pPr marL="285750" indent="-285750"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animations to make the website more lively and attractive. This can include smooth page transitions, animated buttons, and effects like fading or sliding elements as we scroll.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860750" y="276425"/>
            <a:ext cx="449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body" idx="1"/>
          </p:nvPr>
        </p:nvSpPr>
        <p:spPr>
          <a:xfrm>
            <a:off x="149851" y="1064352"/>
            <a:ext cx="88443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42CB4-6FBE-1C2A-1D34-774E9FA0DC0A}"/>
              </a:ext>
            </a:extLst>
          </p:cNvPr>
          <p:cNvSpPr txBox="1"/>
          <p:nvPr/>
        </p:nvSpPr>
        <p:spPr>
          <a:xfrm>
            <a:off x="285135" y="1268361"/>
            <a:ext cx="8401665" cy="455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provides a comprehensive overview of the development process and outcomes of the e-commerce clothing website project. The project focused on creating a visually appealing,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userfriendly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responsive online store for showcasing and selling clothing products. Key aspects covered in the report include the project's objectives, design approach, development methodology, and results.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e-commerce clothing website successfully achieved the following key accomplishments: 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appealing and user-friendly interface: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features a modern and intuitive design, showcasing clothing products effectively and providing a positive user experience. 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optimized for different screen sizes and devices, ensuring a consistent and seamless experience across various platforms. 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online store: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includes essential features such as product listings, shopping carts, and a secure checkout process, enabling users to browse, select, and purchase clothing items conveniently. </a:t>
            </a:r>
          </a:p>
          <a:p>
            <a:pPr algn="just">
              <a:lnSpc>
                <a:spcPct val="15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information and imagery: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product images and detailed descriptions are provided to help customers make informed purchasing decisions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E6A8-4E24-58E5-9FFA-BBC86729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4619-D4D1-F9FC-C87D-8712A24E7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B09ED-9136-D090-34AA-B1AA7062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" y="1246091"/>
            <a:ext cx="8480863" cy="43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2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1199</Words>
  <Application>Microsoft Office PowerPoint</Application>
  <PresentationFormat>On-screen Show (4:3)</PresentationFormat>
  <Paragraphs>92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 </vt:lpstr>
      <vt:lpstr>INTRODUCTION</vt:lpstr>
      <vt:lpstr>PROBLEM STATEMENT</vt:lpstr>
      <vt:lpstr>PowerPoint Presentation</vt:lpstr>
      <vt:lpstr>KEY FEATURES</vt:lpstr>
      <vt:lpstr>FUTURE SCOPE</vt:lpstr>
      <vt:lpstr>CONCLUSION</vt:lpstr>
      <vt:lpstr>SCREENSHOTS</vt:lpstr>
      <vt:lpstr>PowerPoint Presentation</vt:lpstr>
      <vt:lpstr>PowerPoint Presentation</vt:lpstr>
      <vt:lpstr>REFERENCE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arman kalra</cp:lastModifiedBy>
  <cp:revision>19</cp:revision>
  <dcterms:created xsi:type="dcterms:W3CDTF">2010-04-09T07:36:15Z</dcterms:created>
  <dcterms:modified xsi:type="dcterms:W3CDTF">2024-10-24T12:07:58Z</dcterms:modified>
</cp:coreProperties>
</file>