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42543" y="2994341"/>
            <a:ext cx="8610600" cy="1869441"/>
          </a:xfrm>
          <a:prstGeom prst="rect"/>
          <a:noFill/>
        </p:spPr>
        <p:txBody>
          <a:bodyPr rtlCol="0" wrap="square">
            <a:spAutoFit/>
          </a:bodyPr>
          <a:p>
            <a:r>
              <a:rPr dirty="0" sz="2400" lang="en-US"/>
              <a:t>STUDENT NAME:</a:t>
            </a:r>
            <a:r>
              <a:rPr altLang="en-GB" dirty="0" sz="2400" lang="en-US"/>
              <a:t>B</a:t>
            </a:r>
            <a:r>
              <a:rPr altLang="en-GB" dirty="0" sz="2400" lang="en-US"/>
              <a:t>H</a:t>
            </a:r>
            <a:r>
              <a:rPr altLang="en-GB" dirty="0" sz="2400" lang="en-US"/>
              <a:t>U</a:t>
            </a:r>
            <a:r>
              <a:rPr altLang="en-GB" dirty="0" sz="2400" lang="en-US"/>
              <a:t>P</a:t>
            </a:r>
            <a:r>
              <a:rPr altLang="en-GB" dirty="0" sz="2400" lang="en-US"/>
              <a:t>A</a:t>
            </a:r>
            <a:r>
              <a:rPr altLang="en-GB" dirty="0" sz="2400" lang="en-US"/>
              <a:t>T</a:t>
            </a:r>
            <a:r>
              <a:rPr altLang="en-GB" dirty="0" sz="2400" lang="en-US"/>
              <a:t>H</a:t>
            </a:r>
            <a:r>
              <a:rPr altLang="en-GB" dirty="0" sz="2400" lang="en-US"/>
              <a:t>Y</a:t>
            </a:r>
            <a:r>
              <a:rPr altLang="en-GB" dirty="0" sz="2400" lang="en-US"/>
              <a:t>.</a:t>
            </a:r>
            <a:r>
              <a:rPr altLang="en-GB" dirty="0" sz="2400" lang="en-US"/>
              <a:t>T</a:t>
            </a:r>
            <a:endParaRPr altLang="en-US" lang="zh-CN"/>
          </a:p>
          <a:p>
            <a:r>
              <a:rPr dirty="0" sz="2400" lang="en-US"/>
              <a:t>REGISTER NO:312210</a:t>
            </a:r>
            <a:r>
              <a:rPr altLang="en-GB" dirty="0" sz="2400" lang="en-US"/>
              <a:t>7</a:t>
            </a:r>
            <a:r>
              <a:rPr altLang="en-GB" dirty="0" sz="2400" lang="en-US"/>
              <a:t>2</a:t>
            </a:r>
            <a:r>
              <a:rPr altLang="en-GB" dirty="0" sz="2400" lang="en-US"/>
              <a:t>9</a:t>
            </a:r>
            <a:endParaRPr dirty="0" sz="2400" lang="en-US"/>
          </a:p>
          <a:p>
            <a:r>
              <a:rPr dirty="0" sz="2400" lang="en-US"/>
              <a:t>DEPARTMENT:B.COM(GEN)</a:t>
            </a:r>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632311"/>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479522"/>
            <a:ext cx="8820150"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aavindhan55@gmail.com</cp:lastModifiedBy>
  <dcterms:created xsi:type="dcterms:W3CDTF">2024-03-27T08:07:22Z</dcterms:created>
  <dcterms:modified xsi:type="dcterms:W3CDTF">2024-08-30T07:36:19Z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ec021e67a076495783fc99f9d5f1f67f</vt:lpwstr>
  </property>
</Properties>
</file>