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7" r:id="rId20"/>
    <p:sldId id="281" r:id="rId21"/>
    <p:sldId id="282" r:id="rId22"/>
    <p:sldId id="283" r:id="rId23"/>
    <p:sldId id="284" r:id="rId24"/>
    <p:sldId id="280" r:id="rId25"/>
    <p:sldId id="269" r:id="rId26"/>
    <p:sldId id="268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8" r:id="rId89"/>
    <p:sldId id="347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3" r:id="rId114"/>
    <p:sldId id="372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7F8EE-CBFF-49FB-A0E3-8BA5311A02F2}" v="562" dt="2024-01-20T19:22:23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war" userId="940de103-d69a-4b9a-8a8c-33c8e3719065" providerId="ADAL" clId="{30F130AC-4B1B-463E-8138-90D0B98EA888}"/>
    <pc:docChg chg="undo custSel addSld delSld modSld sldOrd">
      <pc:chgData name="Bhushan Pawar" userId="940de103-d69a-4b9a-8a8c-33c8e3719065" providerId="ADAL" clId="{30F130AC-4B1B-463E-8138-90D0B98EA888}" dt="2023-12-16T19:43:06.394" v="3064" actId="2696"/>
      <pc:docMkLst>
        <pc:docMk/>
      </pc:docMkLst>
      <pc:sldChg chg="addSp delSp modSp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36428747" sldId="256"/>
        </pc:sldMkLst>
        <pc:spChg chg="mod">
          <ac:chgData name="Bhushan Pawar" userId="940de103-d69a-4b9a-8a8c-33c8e3719065" providerId="ADAL" clId="{30F130AC-4B1B-463E-8138-90D0B98EA888}" dt="2023-12-07T17:01:07.071" v="1852" actId="313"/>
          <ac:spMkLst>
            <pc:docMk/>
            <pc:sldMk cId="36428747" sldId="256"/>
            <ac:spMk id="2" creationId="{F781D617-4F4A-761B-E7C3-E3526D25CE2E}"/>
          </ac:spMkLst>
        </pc:spChg>
        <pc:spChg chg="add mod">
          <ac:chgData name="Bhushan Pawar" userId="940de103-d69a-4b9a-8a8c-33c8e3719065" providerId="ADAL" clId="{30F130AC-4B1B-463E-8138-90D0B98EA888}" dt="2023-11-13T08:25:54.770" v="191" actId="122"/>
          <ac:spMkLst>
            <pc:docMk/>
            <pc:sldMk cId="36428747" sldId="256"/>
            <ac:spMk id="3" creationId="{D19F7C43-529A-86FF-FDCD-3F4983E8824A}"/>
          </ac:spMkLst>
        </pc:spChg>
        <pc:picChg chg="add del mod">
          <ac:chgData name="Bhushan Pawar" userId="940de103-d69a-4b9a-8a8c-33c8e3719065" providerId="ADAL" clId="{30F130AC-4B1B-463E-8138-90D0B98EA888}" dt="2023-11-24T18:01:11.826" v="939" actId="478"/>
          <ac:picMkLst>
            <pc:docMk/>
            <pc:sldMk cId="36428747" sldId="256"/>
            <ac:picMk id="5" creationId="{0C5C3EBB-26CD-8CBC-C9E6-0A328F4C20BA}"/>
          </ac:picMkLst>
        </pc:picChg>
        <pc:picChg chg="add del">
          <ac:chgData name="Bhushan Pawar" userId="940de103-d69a-4b9a-8a8c-33c8e3719065" providerId="ADAL" clId="{30F130AC-4B1B-463E-8138-90D0B98EA888}" dt="2023-12-07T16:53:48.744" v="1834" actId="22"/>
          <ac:picMkLst>
            <pc:docMk/>
            <pc:sldMk cId="36428747" sldId="256"/>
            <ac:picMk id="5" creationId="{13D9DAAB-85E7-8C85-ABC2-1D518519B5F9}"/>
          </ac:picMkLst>
        </pc:picChg>
        <pc:picChg chg="add del mod">
          <ac:chgData name="Bhushan Pawar" userId="940de103-d69a-4b9a-8a8c-33c8e3719065" providerId="ADAL" clId="{30F130AC-4B1B-463E-8138-90D0B98EA888}" dt="2023-11-26T02:02:54.195" v="1760"/>
          <ac:picMkLst>
            <pc:docMk/>
            <pc:sldMk cId="36428747" sldId="256"/>
            <ac:picMk id="5" creationId="{1CDFB981-4BB5-DA46-731B-4FC683577944}"/>
          </ac:picMkLst>
        </pc:picChg>
        <pc:picChg chg="add del mod">
          <ac:chgData name="Bhushan Pawar" userId="940de103-d69a-4b9a-8a8c-33c8e3719065" providerId="ADAL" clId="{30F130AC-4B1B-463E-8138-90D0B98EA888}" dt="2023-12-07T16:53:49.209" v="1835" actId="478"/>
          <ac:picMkLst>
            <pc:docMk/>
            <pc:sldMk cId="36428747" sldId="256"/>
            <ac:picMk id="8" creationId="{0C3BC5FC-4207-6B12-2D31-27D72524F244}"/>
          </ac:picMkLst>
        </pc:picChg>
        <pc:picChg chg="add mod">
          <ac:chgData name="Bhushan Pawar" userId="940de103-d69a-4b9a-8a8c-33c8e3719065" providerId="ADAL" clId="{30F130AC-4B1B-463E-8138-90D0B98EA888}" dt="2023-12-07T16:54:01.124" v="1839" actId="1076"/>
          <ac:picMkLst>
            <pc:docMk/>
            <pc:sldMk cId="36428747" sldId="256"/>
            <ac:picMk id="10" creationId="{22EF9A2B-7CE8-CB22-DF03-70474186769A}"/>
          </ac:picMkLst>
        </pc:picChg>
      </pc:sldChg>
      <pc:sldChg chg="delSp modSp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4239698231" sldId="257"/>
        </pc:sldMkLst>
        <pc:spChg chg="del mod">
          <ac:chgData name="Bhushan Pawar" userId="940de103-d69a-4b9a-8a8c-33c8e3719065" providerId="ADAL" clId="{30F130AC-4B1B-463E-8138-90D0B98EA888}" dt="2023-11-13T06:40:50.380" v="5" actId="478"/>
          <ac:spMkLst>
            <pc:docMk/>
            <pc:sldMk cId="4239698231" sldId="257"/>
            <ac:spMk id="2" creationId="{D3C474F7-66B4-F46C-407E-3728C0ECB577}"/>
          </ac:spMkLst>
        </pc:spChg>
        <pc:spChg chg="mod">
          <ac:chgData name="Bhushan Pawar" userId="940de103-d69a-4b9a-8a8c-33c8e3719065" providerId="ADAL" clId="{30F130AC-4B1B-463E-8138-90D0B98EA888}" dt="2023-11-13T06:41:00.221" v="7" actId="1076"/>
          <ac:spMkLst>
            <pc:docMk/>
            <pc:sldMk cId="4239698231" sldId="257"/>
            <ac:spMk id="3" creationId="{62416A1E-86CB-ED01-16A0-DDA2DDB43328}"/>
          </ac:spMkLst>
        </pc:spChg>
      </pc:sldChg>
      <pc:sldChg chg="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4138167024" sldId="258"/>
        </pc:sldMkLst>
        <pc:spChg chg="mod">
          <ac:chgData name="Bhushan Pawar" userId="940de103-d69a-4b9a-8a8c-33c8e3719065" providerId="ADAL" clId="{30F130AC-4B1B-463E-8138-90D0B98EA888}" dt="2023-11-13T06:41:24.922" v="42" actId="27636"/>
          <ac:spMkLst>
            <pc:docMk/>
            <pc:sldMk cId="4138167024" sldId="258"/>
            <ac:spMk id="3" creationId="{62416A1E-86CB-ED01-16A0-DDA2DDB43328}"/>
          </ac:spMkLst>
        </pc:spChg>
      </pc:sldChg>
      <pc:sldChg chg="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3379973310" sldId="259"/>
        </pc:sldMkLst>
        <pc:spChg chg="mod">
          <ac:chgData name="Bhushan Pawar" userId="940de103-d69a-4b9a-8a8c-33c8e3719065" providerId="ADAL" clId="{30F130AC-4B1B-463E-8138-90D0B98EA888}" dt="2023-11-13T06:42:08.743" v="79" actId="20577"/>
          <ac:spMkLst>
            <pc:docMk/>
            <pc:sldMk cId="3379973310" sldId="259"/>
            <ac:spMk id="3" creationId="{62416A1E-86CB-ED01-16A0-DDA2DDB43328}"/>
          </ac:spMkLst>
        </pc:spChg>
      </pc:sldChg>
      <pc:sldChg chg="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344787517" sldId="260"/>
        </pc:sldMkLst>
        <pc:spChg chg="mod">
          <ac:chgData name="Bhushan Pawar" userId="940de103-d69a-4b9a-8a8c-33c8e3719065" providerId="ADAL" clId="{30F130AC-4B1B-463E-8138-90D0B98EA888}" dt="2023-11-13T06:42:46.845" v="117" actId="20577"/>
          <ac:spMkLst>
            <pc:docMk/>
            <pc:sldMk cId="344787517" sldId="260"/>
            <ac:spMk id="3" creationId="{62416A1E-86CB-ED01-16A0-DDA2DDB43328}"/>
          </ac:spMkLst>
        </pc:spChg>
      </pc:sldChg>
      <pc:sldChg chg="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2583530535" sldId="261"/>
        </pc:sldMkLst>
        <pc:spChg chg="mod">
          <ac:chgData name="Bhushan Pawar" userId="940de103-d69a-4b9a-8a8c-33c8e3719065" providerId="ADAL" clId="{30F130AC-4B1B-463E-8138-90D0B98EA888}" dt="2023-11-13T06:45:09.762" v="130" actId="20577"/>
          <ac:spMkLst>
            <pc:docMk/>
            <pc:sldMk cId="2583530535" sldId="261"/>
            <ac:spMk id="3" creationId="{62416A1E-86CB-ED01-16A0-DDA2DDB43328}"/>
          </ac:spMkLst>
        </pc:spChg>
      </pc:sldChg>
      <pc:sldChg chg="addSp delSp modSp mod delDesignEle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2794678803" sldId="262"/>
        </pc:sldMkLst>
        <pc:spChg chg="mod">
          <ac:chgData name="Bhushan Pawar" userId="940de103-d69a-4b9a-8a8c-33c8e3719065" providerId="ADAL" clId="{30F130AC-4B1B-463E-8138-90D0B98EA888}" dt="2023-11-24T17:16:25.371" v="746" actId="20577"/>
          <ac:spMkLst>
            <pc:docMk/>
            <pc:sldMk cId="2794678803" sldId="262"/>
            <ac:spMk id="2" creationId="{F781D617-4F4A-761B-E7C3-E3526D25CE2E}"/>
          </ac:spMkLst>
        </pc:spChg>
        <pc:picChg chg="add del mod">
          <ac:chgData name="Bhushan Pawar" userId="940de103-d69a-4b9a-8a8c-33c8e3719065" providerId="ADAL" clId="{30F130AC-4B1B-463E-8138-90D0B98EA888}" dt="2023-11-26T02:03:18.237" v="1764" actId="478"/>
          <ac:picMkLst>
            <pc:docMk/>
            <pc:sldMk cId="2794678803" sldId="262"/>
            <ac:picMk id="4" creationId="{7BB84C3F-7BA7-FC3B-4E62-C0AEE55ED08E}"/>
          </ac:picMkLst>
        </pc:picChg>
        <pc:picChg chg="add del">
          <ac:chgData name="Bhushan Pawar" userId="940de103-d69a-4b9a-8a8c-33c8e3719065" providerId="ADAL" clId="{30F130AC-4B1B-463E-8138-90D0B98EA888}" dt="2023-12-07T16:55:34.329" v="1841" actId="22"/>
          <ac:picMkLst>
            <pc:docMk/>
            <pc:sldMk cId="2794678803" sldId="262"/>
            <ac:picMk id="5" creationId="{292B2C0D-F6C2-0ADF-0FC9-342283B89B31}"/>
          </ac:picMkLst>
        </pc:picChg>
        <pc:picChg chg="add del mod">
          <ac:chgData name="Bhushan Pawar" userId="940de103-d69a-4b9a-8a8c-33c8e3719065" providerId="ADAL" clId="{30F130AC-4B1B-463E-8138-90D0B98EA888}" dt="2023-11-26T02:03:20.077" v="1765" actId="478"/>
          <ac:picMkLst>
            <pc:docMk/>
            <pc:sldMk cId="2794678803" sldId="262"/>
            <ac:picMk id="5" creationId="{812D586F-DD26-E70A-7244-2FBF4274FED7}"/>
          </ac:picMkLst>
        </pc:picChg>
        <pc:picChg chg="add del mod">
          <ac:chgData name="Bhushan Pawar" userId="940de103-d69a-4b9a-8a8c-33c8e3719065" providerId="ADAL" clId="{30F130AC-4B1B-463E-8138-90D0B98EA888}" dt="2023-12-07T16:55:40.904" v="1842" actId="478"/>
          <ac:picMkLst>
            <pc:docMk/>
            <pc:sldMk cId="2794678803" sldId="262"/>
            <ac:picMk id="6" creationId="{528AE6BF-6B0B-89E5-287D-C179108B9F7D}"/>
          </ac:picMkLst>
        </pc:picChg>
        <pc:picChg chg="add mod">
          <ac:chgData name="Bhushan Pawar" userId="940de103-d69a-4b9a-8a8c-33c8e3719065" providerId="ADAL" clId="{30F130AC-4B1B-463E-8138-90D0B98EA888}" dt="2023-12-07T16:55:41.171" v="1843"/>
          <ac:picMkLst>
            <pc:docMk/>
            <pc:sldMk cId="2794678803" sldId="262"/>
            <ac:picMk id="7" creationId="{465EECDB-F2DE-ABE9-E932-77F85CE6AB27}"/>
          </ac:picMkLst>
        </pc:picChg>
      </pc:sldChg>
      <pc:sldChg chg="addSp delSp modSp new mod or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1114505273" sldId="263"/>
        </pc:sldMkLst>
        <pc:spChg chg="mod">
          <ac:chgData name="Bhushan Pawar" userId="940de103-d69a-4b9a-8a8c-33c8e3719065" providerId="ADAL" clId="{30F130AC-4B1B-463E-8138-90D0B98EA888}" dt="2023-11-13T12:29:37.725" v="510" actId="1076"/>
          <ac:spMkLst>
            <pc:docMk/>
            <pc:sldMk cId="1114505273" sldId="263"/>
            <ac:spMk id="2" creationId="{78EF0765-DAED-A0C5-C62E-04F222F52EFC}"/>
          </ac:spMkLst>
        </pc:spChg>
        <pc:spChg chg="mod">
          <ac:chgData name="Bhushan Pawar" userId="940de103-d69a-4b9a-8a8c-33c8e3719065" providerId="ADAL" clId="{30F130AC-4B1B-463E-8138-90D0B98EA888}" dt="2023-11-24T16:51:17.636" v="658" actId="20577"/>
          <ac:spMkLst>
            <pc:docMk/>
            <pc:sldMk cId="1114505273" sldId="263"/>
            <ac:spMk id="3" creationId="{5BC2DCB7-71F1-496E-868F-C1AF4104148A}"/>
          </ac:spMkLst>
        </pc:spChg>
        <pc:spChg chg="add del">
          <ac:chgData name="Bhushan Pawar" userId="940de103-d69a-4b9a-8a8c-33c8e3719065" providerId="ADAL" clId="{30F130AC-4B1B-463E-8138-90D0B98EA888}" dt="2023-11-13T12:21:34.454" v="262"/>
          <ac:spMkLst>
            <pc:docMk/>
            <pc:sldMk cId="1114505273" sldId="263"/>
            <ac:spMk id="4" creationId="{C6917C4F-11AB-6DDD-279B-AAD8A6AA9DA9}"/>
          </ac:spMkLst>
        </pc:spChg>
        <pc:spChg chg="add del">
          <ac:chgData name="Bhushan Pawar" userId="940de103-d69a-4b9a-8a8c-33c8e3719065" providerId="ADAL" clId="{30F130AC-4B1B-463E-8138-90D0B98EA888}" dt="2023-11-13T12:21:37.480" v="264"/>
          <ac:spMkLst>
            <pc:docMk/>
            <pc:sldMk cId="1114505273" sldId="263"/>
            <ac:spMk id="5" creationId="{AC4894E5-3444-BFA8-BBF4-C524A308A104}"/>
          </ac:spMkLst>
        </pc:spChg>
        <pc:spChg chg="add del">
          <ac:chgData name="Bhushan Pawar" userId="940de103-d69a-4b9a-8a8c-33c8e3719065" providerId="ADAL" clId="{30F130AC-4B1B-463E-8138-90D0B98EA888}" dt="2023-11-13T12:21:44.653" v="266"/>
          <ac:spMkLst>
            <pc:docMk/>
            <pc:sldMk cId="1114505273" sldId="263"/>
            <ac:spMk id="6" creationId="{2E7D517D-D5FD-D99A-9C24-A98F9E0E7AEA}"/>
          </ac:spMkLst>
        </pc:spChg>
        <pc:spChg chg="add del">
          <ac:chgData name="Bhushan Pawar" userId="940de103-d69a-4b9a-8a8c-33c8e3719065" providerId="ADAL" clId="{30F130AC-4B1B-463E-8138-90D0B98EA888}" dt="2023-11-13T12:21:47.481" v="268"/>
          <ac:spMkLst>
            <pc:docMk/>
            <pc:sldMk cId="1114505273" sldId="263"/>
            <ac:spMk id="7" creationId="{7057245C-039E-B461-D01C-38B2DC4D3B02}"/>
          </ac:spMkLst>
        </pc:spChg>
        <pc:picChg chg="add del mod">
          <ac:chgData name="Bhushan Pawar" userId="940de103-d69a-4b9a-8a8c-33c8e3719065" providerId="ADAL" clId="{30F130AC-4B1B-463E-8138-90D0B98EA888}" dt="2023-11-13T13:44:02.746" v="521" actId="21"/>
          <ac:picMkLst>
            <pc:docMk/>
            <pc:sldMk cId="1114505273" sldId="263"/>
            <ac:picMk id="9" creationId="{BAA69481-F30E-2ECB-FF54-3693CDE22592}"/>
          </ac:picMkLst>
        </pc:picChg>
      </pc:sldChg>
      <pc:sldChg chg="addSp delSp modSp add del mod ord delAnim modAnim modShow">
        <pc:chgData name="Bhushan Pawar" userId="940de103-d69a-4b9a-8a8c-33c8e3719065" providerId="ADAL" clId="{30F130AC-4B1B-463E-8138-90D0B98EA888}" dt="2023-12-08T15:21:03.728" v="2289" actId="47"/>
        <pc:sldMkLst>
          <pc:docMk/>
          <pc:sldMk cId="1907398482" sldId="264"/>
        </pc:sldMkLst>
        <pc:spChg chg="del mod">
          <ac:chgData name="Bhushan Pawar" userId="940de103-d69a-4b9a-8a8c-33c8e3719065" providerId="ADAL" clId="{30F130AC-4B1B-463E-8138-90D0B98EA888}" dt="2023-11-13T13:44:17.201" v="527" actId="478"/>
          <ac:spMkLst>
            <pc:docMk/>
            <pc:sldMk cId="1907398482" sldId="264"/>
            <ac:spMk id="2" creationId="{78EF0765-DAED-A0C5-C62E-04F222F52EFC}"/>
          </ac:spMkLst>
        </pc:spChg>
        <pc:spChg chg="del mod">
          <ac:chgData name="Bhushan Pawar" userId="940de103-d69a-4b9a-8a8c-33c8e3719065" providerId="ADAL" clId="{30F130AC-4B1B-463E-8138-90D0B98EA888}" dt="2023-11-13T13:44:18.432" v="528" actId="478"/>
          <ac:spMkLst>
            <pc:docMk/>
            <pc:sldMk cId="1907398482" sldId="264"/>
            <ac:spMk id="3" creationId="{5BC2DCB7-71F1-496E-868F-C1AF4104148A}"/>
          </ac:spMkLst>
        </pc:spChg>
        <pc:picChg chg="add mod">
          <ac:chgData name="Bhushan Pawar" userId="940de103-d69a-4b9a-8a8c-33c8e3719065" providerId="ADAL" clId="{30F130AC-4B1B-463E-8138-90D0B98EA888}" dt="2023-11-13T13:44:25.399" v="530" actId="14100"/>
          <ac:picMkLst>
            <pc:docMk/>
            <pc:sldMk cId="1907398482" sldId="264"/>
            <ac:picMk id="4" creationId="{6BCFCC18-BC7E-C603-92BC-BB53DBCBEBF6}"/>
          </ac:picMkLst>
        </pc:picChg>
      </pc:sldChg>
      <pc:sldChg chg="modSp add mod or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1723849094" sldId="265"/>
        </pc:sldMkLst>
        <pc:spChg chg="mod">
          <ac:chgData name="Bhushan Pawar" userId="940de103-d69a-4b9a-8a8c-33c8e3719065" providerId="ADAL" clId="{30F130AC-4B1B-463E-8138-90D0B98EA888}" dt="2023-11-16T08:51:40.295" v="646" actId="108"/>
          <ac:spMkLst>
            <pc:docMk/>
            <pc:sldMk cId="1723849094" sldId="265"/>
            <ac:spMk id="3" creationId="{5BC2DCB7-71F1-496E-868F-C1AF4104148A}"/>
          </ac:spMkLst>
        </pc:spChg>
      </pc:sldChg>
      <pc:sldChg chg="modSp add del">
        <pc:chgData name="Bhushan Pawar" userId="940de103-d69a-4b9a-8a8c-33c8e3719065" providerId="ADAL" clId="{30F130AC-4B1B-463E-8138-90D0B98EA888}" dt="2023-11-24T17:16:47.027" v="750" actId="47"/>
        <pc:sldMkLst>
          <pc:docMk/>
          <pc:sldMk cId="2170357300" sldId="266"/>
        </pc:sldMkLst>
        <pc:spChg chg="mod">
          <ac:chgData name="Bhushan Pawar" userId="940de103-d69a-4b9a-8a8c-33c8e3719065" providerId="ADAL" clId="{30F130AC-4B1B-463E-8138-90D0B98EA888}" dt="2023-11-24T17:14:16.710" v="660" actId="20577"/>
          <ac:spMkLst>
            <pc:docMk/>
            <pc:sldMk cId="2170357300" sldId="266"/>
            <ac:spMk id="2" creationId="{F781D617-4F4A-761B-E7C3-E3526D25CE2E}"/>
          </ac:spMkLst>
        </pc:spChg>
      </pc:sldChg>
      <pc:sldChg chg="addSp delSp modSp add mod or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2848280570" sldId="267"/>
        </pc:sldMkLst>
        <pc:spChg chg="mod">
          <ac:chgData name="Bhushan Pawar" userId="940de103-d69a-4b9a-8a8c-33c8e3719065" providerId="ADAL" clId="{30F130AC-4B1B-463E-8138-90D0B98EA888}" dt="2023-11-25T13:30:40.040" v="1744" actId="20577"/>
          <ac:spMkLst>
            <pc:docMk/>
            <pc:sldMk cId="2848280570" sldId="267"/>
            <ac:spMk id="2" creationId="{F781D617-4F4A-761B-E7C3-E3526D25CE2E}"/>
          </ac:spMkLst>
        </pc:spChg>
        <pc:spChg chg="add del">
          <ac:chgData name="Bhushan Pawar" userId="940de103-d69a-4b9a-8a8c-33c8e3719065" providerId="ADAL" clId="{30F130AC-4B1B-463E-8138-90D0B98EA888}" dt="2023-11-24T17:19:53.555" v="834" actId="478"/>
          <ac:spMkLst>
            <pc:docMk/>
            <pc:sldMk cId="2848280570" sldId="267"/>
            <ac:spMk id="5" creationId="{30CCD5B7-FA8B-66C1-5A2A-B311BE5C3FF9}"/>
          </ac:spMkLst>
        </pc:spChg>
        <pc:picChg chg="add del mod">
          <ac:chgData name="Bhushan Pawar" userId="940de103-d69a-4b9a-8a8c-33c8e3719065" providerId="ADAL" clId="{30F130AC-4B1B-463E-8138-90D0B98EA888}" dt="2023-12-07T16:55:59.027" v="1848" actId="478"/>
          <ac:picMkLst>
            <pc:docMk/>
            <pc:sldMk cId="2848280570" sldId="267"/>
            <ac:picMk id="4" creationId="{1364D004-3CA7-F6E7-2757-C15E733B4781}"/>
          </ac:picMkLst>
        </pc:picChg>
        <pc:picChg chg="add mod">
          <ac:chgData name="Bhushan Pawar" userId="940de103-d69a-4b9a-8a8c-33c8e3719065" providerId="ADAL" clId="{30F130AC-4B1B-463E-8138-90D0B98EA888}" dt="2023-12-07T16:55:59.278" v="1849"/>
          <ac:picMkLst>
            <pc:docMk/>
            <pc:sldMk cId="2848280570" sldId="267"/>
            <ac:picMk id="5" creationId="{4DED680A-D9A1-77CE-7A41-EEA2CBA20F14}"/>
          </ac:picMkLst>
        </pc:picChg>
        <pc:picChg chg="add del mod">
          <ac:chgData name="Bhushan Pawar" userId="940de103-d69a-4b9a-8a8c-33c8e3719065" providerId="ADAL" clId="{30F130AC-4B1B-463E-8138-90D0B98EA888}" dt="2023-11-26T02:04:07.261" v="1768" actId="478"/>
          <ac:picMkLst>
            <pc:docMk/>
            <pc:sldMk cId="2848280570" sldId="267"/>
            <ac:picMk id="6" creationId="{3B4763E3-8C59-59A0-1E25-C59376510EB6}"/>
          </ac:picMkLst>
        </pc:picChg>
      </pc:sldChg>
      <pc:sldChg chg="addSp delSp modSp add mod ord del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3869693134" sldId="268"/>
        </pc:sldMkLst>
        <pc:spChg chg="mod">
          <ac:chgData name="Bhushan Pawar" userId="940de103-d69a-4b9a-8a8c-33c8e3719065" providerId="ADAL" clId="{30F130AC-4B1B-463E-8138-90D0B98EA888}" dt="2023-11-24T17:24:22.043" v="862"/>
          <ac:spMkLst>
            <pc:docMk/>
            <pc:sldMk cId="3869693134" sldId="268"/>
            <ac:spMk id="2" creationId="{78EF0765-DAED-A0C5-C62E-04F222F52EFC}"/>
          </ac:spMkLst>
        </pc:spChg>
        <pc:spChg chg="del mod">
          <ac:chgData name="Bhushan Pawar" userId="940de103-d69a-4b9a-8a8c-33c8e3719065" providerId="ADAL" clId="{30F130AC-4B1B-463E-8138-90D0B98EA888}" dt="2023-11-24T17:19:14.418" v="820" actId="478"/>
          <ac:spMkLst>
            <pc:docMk/>
            <pc:sldMk cId="3869693134" sldId="268"/>
            <ac:spMk id="3" creationId="{5BC2DCB7-71F1-496E-868F-C1AF4104148A}"/>
          </ac:spMkLst>
        </pc:spChg>
        <pc:spChg chg="add del mod">
          <ac:chgData name="Bhushan Pawar" userId="940de103-d69a-4b9a-8a8c-33c8e3719065" providerId="ADAL" clId="{30F130AC-4B1B-463E-8138-90D0B98EA888}" dt="2023-11-24T17:19:24.620" v="824" actId="478"/>
          <ac:spMkLst>
            <pc:docMk/>
            <pc:sldMk cId="3869693134" sldId="268"/>
            <ac:spMk id="5" creationId="{4D176E05-0660-0170-49C2-4751F2C7B86E}"/>
          </ac:spMkLst>
        </pc:spChg>
        <pc:picChg chg="add mod">
          <ac:chgData name="Bhushan Pawar" userId="940de103-d69a-4b9a-8a8c-33c8e3719065" providerId="ADAL" clId="{30F130AC-4B1B-463E-8138-90D0B98EA888}" dt="2023-11-24T17:19:21.634" v="823" actId="14100"/>
          <ac:picMkLst>
            <pc:docMk/>
            <pc:sldMk cId="3869693134" sldId="268"/>
            <ac:picMk id="7" creationId="{1222C740-EAFD-032A-1E09-A04CEC3449A4}"/>
          </ac:picMkLst>
        </pc:picChg>
      </pc:sldChg>
      <pc:sldChg chg="modSp new mo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1434976635" sldId="269"/>
        </pc:sldMkLst>
        <pc:spChg chg="mod">
          <ac:chgData name="Bhushan Pawar" userId="940de103-d69a-4b9a-8a8c-33c8e3719065" providerId="ADAL" clId="{30F130AC-4B1B-463E-8138-90D0B98EA888}" dt="2023-11-24T17:25:02.700" v="933" actId="403"/>
          <ac:spMkLst>
            <pc:docMk/>
            <pc:sldMk cId="1434976635" sldId="269"/>
            <ac:spMk id="2" creationId="{6408FB96-455B-5299-65C5-A246C05A9A7B}"/>
          </ac:spMkLst>
        </pc:spChg>
        <pc:spChg chg="mod">
          <ac:chgData name="Bhushan Pawar" userId="940de103-d69a-4b9a-8a8c-33c8e3719065" providerId="ADAL" clId="{30F130AC-4B1B-463E-8138-90D0B98EA888}" dt="2023-12-02T16:37:06.472" v="1828" actId="207"/>
          <ac:spMkLst>
            <pc:docMk/>
            <pc:sldMk cId="1434976635" sldId="269"/>
            <ac:spMk id="3" creationId="{2E3B5F37-3956-0AA5-0B53-47BC5E7356F2}"/>
          </ac:spMkLst>
        </pc:spChg>
      </pc:sldChg>
      <pc:sldChg chg="addSp delSp modSp add mod or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3849107227" sldId="270"/>
        </pc:sldMkLst>
        <pc:spChg chg="mod">
          <ac:chgData name="Bhushan Pawar" userId="940de103-d69a-4b9a-8a8c-33c8e3719065" providerId="ADAL" clId="{30F130AC-4B1B-463E-8138-90D0B98EA888}" dt="2023-11-25T13:00:48.326" v="976" actId="20577"/>
          <ac:spMkLst>
            <pc:docMk/>
            <pc:sldMk cId="3849107227" sldId="270"/>
            <ac:spMk id="2" creationId="{F781D617-4F4A-761B-E7C3-E3526D25CE2E}"/>
          </ac:spMkLst>
        </pc:spChg>
        <pc:spChg chg="mod">
          <ac:chgData name="Bhushan Pawar" userId="940de103-d69a-4b9a-8a8c-33c8e3719065" providerId="ADAL" clId="{30F130AC-4B1B-463E-8138-90D0B98EA888}" dt="2023-11-25T12:59:48.614" v="952" actId="20577"/>
          <ac:spMkLst>
            <pc:docMk/>
            <pc:sldMk cId="3849107227" sldId="270"/>
            <ac:spMk id="3" creationId="{D19F7C43-529A-86FF-FDCD-3F4983E8824A}"/>
          </ac:spMkLst>
        </pc:spChg>
        <pc:picChg chg="add del mod">
          <ac:chgData name="Bhushan Pawar" userId="940de103-d69a-4b9a-8a8c-33c8e3719065" providerId="ADAL" clId="{30F130AC-4B1B-463E-8138-90D0B98EA888}" dt="2023-12-07T16:55:53.309" v="1846" actId="478"/>
          <ac:picMkLst>
            <pc:docMk/>
            <pc:sldMk cId="3849107227" sldId="270"/>
            <ac:picMk id="4" creationId="{5EF84020-DFE4-5CEC-0C82-002383053EB8}"/>
          </ac:picMkLst>
        </pc:picChg>
        <pc:picChg chg="add del mod">
          <ac:chgData name="Bhushan Pawar" userId="940de103-d69a-4b9a-8a8c-33c8e3719065" providerId="ADAL" clId="{30F130AC-4B1B-463E-8138-90D0B98EA888}" dt="2023-12-07T16:55:50.498" v="1845"/>
          <ac:picMkLst>
            <pc:docMk/>
            <pc:sldMk cId="3849107227" sldId="270"/>
            <ac:picMk id="5" creationId="{AB644CF0-2E26-B902-2E36-A4D9FC4F1B27}"/>
          </ac:picMkLst>
        </pc:picChg>
        <pc:picChg chg="del mod">
          <ac:chgData name="Bhushan Pawar" userId="940de103-d69a-4b9a-8a8c-33c8e3719065" providerId="ADAL" clId="{30F130AC-4B1B-463E-8138-90D0B98EA888}" dt="2023-11-26T17:11:42.704" v="1770" actId="478"/>
          <ac:picMkLst>
            <pc:docMk/>
            <pc:sldMk cId="3849107227" sldId="270"/>
            <ac:picMk id="6" creationId="{3B4763E3-8C59-59A0-1E25-C59376510EB6}"/>
          </ac:picMkLst>
        </pc:picChg>
        <pc:picChg chg="add mod">
          <ac:chgData name="Bhushan Pawar" userId="940de103-d69a-4b9a-8a8c-33c8e3719065" providerId="ADAL" clId="{30F130AC-4B1B-463E-8138-90D0B98EA888}" dt="2023-12-07T16:55:53.639" v="1847"/>
          <ac:picMkLst>
            <pc:docMk/>
            <pc:sldMk cId="3849107227" sldId="270"/>
            <ac:picMk id="6" creationId="{3E0ECBF2-BB12-82A0-856E-771C8B29C03B}"/>
          </ac:picMkLst>
        </pc:picChg>
      </pc:sldChg>
      <pc:sldChg chg="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4205153898" sldId="271"/>
        </pc:sldMkLst>
        <pc:spChg chg="mod">
          <ac:chgData name="Bhushan Pawar" userId="940de103-d69a-4b9a-8a8c-33c8e3719065" providerId="ADAL" clId="{30F130AC-4B1B-463E-8138-90D0B98EA888}" dt="2023-11-25T13:03:16.253" v="1140" actId="1076"/>
          <ac:spMkLst>
            <pc:docMk/>
            <pc:sldMk cId="4205153898" sldId="271"/>
            <ac:spMk id="2" creationId="{78EF0765-DAED-A0C5-C62E-04F222F52EFC}"/>
          </ac:spMkLst>
        </pc:spChg>
        <pc:spChg chg="mod">
          <ac:chgData name="Bhushan Pawar" userId="940de103-d69a-4b9a-8a8c-33c8e3719065" providerId="ADAL" clId="{30F130AC-4B1B-463E-8138-90D0B98EA888}" dt="2023-11-26T17:19:51.416" v="1773" actId="1076"/>
          <ac:spMkLst>
            <pc:docMk/>
            <pc:sldMk cId="4205153898" sldId="271"/>
            <ac:spMk id="3" creationId="{5BC2DCB7-71F1-496E-868F-C1AF4104148A}"/>
          </ac:spMkLst>
        </pc:spChg>
      </pc:sldChg>
      <pc:sldChg chg="addSp delSp 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2647445057" sldId="272"/>
        </pc:sldMkLst>
        <pc:spChg chg="mod">
          <ac:chgData name="Bhushan Pawar" userId="940de103-d69a-4b9a-8a8c-33c8e3719065" providerId="ADAL" clId="{30F130AC-4B1B-463E-8138-90D0B98EA888}" dt="2023-11-25T13:09:02.374" v="1152" actId="20577"/>
          <ac:spMkLst>
            <pc:docMk/>
            <pc:sldMk cId="2647445057" sldId="272"/>
            <ac:spMk id="2" creationId="{78EF0765-DAED-A0C5-C62E-04F222F52EFC}"/>
          </ac:spMkLst>
        </pc:spChg>
        <pc:spChg chg="mod">
          <ac:chgData name="Bhushan Pawar" userId="940de103-d69a-4b9a-8a8c-33c8e3719065" providerId="ADAL" clId="{30F130AC-4B1B-463E-8138-90D0B98EA888}" dt="2023-11-25T13:15:47.813" v="1430" actId="14100"/>
          <ac:spMkLst>
            <pc:docMk/>
            <pc:sldMk cId="2647445057" sldId="272"/>
            <ac:spMk id="3" creationId="{5BC2DCB7-71F1-496E-868F-C1AF4104148A}"/>
          </ac:spMkLst>
        </pc:spChg>
        <pc:spChg chg="add del">
          <ac:chgData name="Bhushan Pawar" userId="940de103-d69a-4b9a-8a8c-33c8e3719065" providerId="ADAL" clId="{30F130AC-4B1B-463E-8138-90D0B98EA888}" dt="2023-11-25T13:12:07.339" v="1240"/>
          <ac:spMkLst>
            <pc:docMk/>
            <pc:sldMk cId="2647445057" sldId="272"/>
            <ac:spMk id="4" creationId="{FA39EF42-817A-EB5A-7FBB-801A15EACA44}"/>
          </ac:spMkLst>
        </pc:spChg>
        <pc:spChg chg="add del mod">
          <ac:chgData name="Bhushan Pawar" userId="940de103-d69a-4b9a-8a8c-33c8e3719065" providerId="ADAL" clId="{30F130AC-4B1B-463E-8138-90D0B98EA888}" dt="2023-11-25T13:12:07.127" v="1239"/>
          <ac:spMkLst>
            <pc:docMk/>
            <pc:sldMk cId="2647445057" sldId="272"/>
            <ac:spMk id="5" creationId="{808AEDA7-1968-BA7D-6640-8F320282ABB8}"/>
          </ac:spMkLst>
        </pc:spChg>
        <pc:spChg chg="add del">
          <ac:chgData name="Bhushan Pawar" userId="940de103-d69a-4b9a-8a8c-33c8e3719065" providerId="ADAL" clId="{30F130AC-4B1B-463E-8138-90D0B98EA888}" dt="2023-11-25T13:12:10.143" v="1242"/>
          <ac:spMkLst>
            <pc:docMk/>
            <pc:sldMk cId="2647445057" sldId="272"/>
            <ac:spMk id="6" creationId="{CB14C033-D19C-0F85-D2B8-23665A5C54B8}"/>
          </ac:spMkLst>
        </pc:spChg>
        <pc:spChg chg="add del">
          <ac:chgData name="Bhushan Pawar" userId="940de103-d69a-4b9a-8a8c-33c8e3719065" providerId="ADAL" clId="{30F130AC-4B1B-463E-8138-90D0B98EA888}" dt="2023-11-25T13:12:18.300" v="1252"/>
          <ac:spMkLst>
            <pc:docMk/>
            <pc:sldMk cId="2647445057" sldId="272"/>
            <ac:spMk id="7" creationId="{2AD9F456-1244-04EC-B2FE-2E96861DBA03}"/>
          </ac:spMkLst>
        </pc:spChg>
        <pc:spChg chg="add del">
          <ac:chgData name="Bhushan Pawar" userId="940de103-d69a-4b9a-8a8c-33c8e3719065" providerId="ADAL" clId="{30F130AC-4B1B-463E-8138-90D0B98EA888}" dt="2023-11-25T13:12:32.650" v="1255"/>
          <ac:spMkLst>
            <pc:docMk/>
            <pc:sldMk cId="2647445057" sldId="272"/>
            <ac:spMk id="8" creationId="{C468081E-51B8-F7C8-B2F6-4C21ED42BAD6}"/>
          </ac:spMkLst>
        </pc:spChg>
        <pc:spChg chg="add del mod">
          <ac:chgData name="Bhushan Pawar" userId="940de103-d69a-4b9a-8a8c-33c8e3719065" providerId="ADAL" clId="{30F130AC-4B1B-463E-8138-90D0B98EA888}" dt="2023-11-25T13:14:34.793" v="1404" actId="478"/>
          <ac:spMkLst>
            <pc:docMk/>
            <pc:sldMk cId="2647445057" sldId="272"/>
            <ac:spMk id="9" creationId="{AB39F6F3-4007-2BDB-61F2-0E79DEC7BD6B}"/>
          </ac:spMkLst>
        </pc:spChg>
        <pc:spChg chg="add del mod">
          <ac:chgData name="Bhushan Pawar" userId="940de103-d69a-4b9a-8a8c-33c8e3719065" providerId="ADAL" clId="{30F130AC-4B1B-463E-8138-90D0B98EA888}" dt="2023-11-25T13:14:21.440" v="1393"/>
          <ac:spMkLst>
            <pc:docMk/>
            <pc:sldMk cId="2647445057" sldId="272"/>
            <ac:spMk id="10" creationId="{D4B6A4CC-01E8-1BB4-03DE-135088A2B922}"/>
          </ac:spMkLst>
        </pc:spChg>
        <pc:spChg chg="add del mod">
          <ac:chgData name="Bhushan Pawar" userId="940de103-d69a-4b9a-8a8c-33c8e3719065" providerId="ADAL" clId="{30F130AC-4B1B-463E-8138-90D0B98EA888}" dt="2023-11-25T13:14:27.250" v="1400"/>
          <ac:spMkLst>
            <pc:docMk/>
            <pc:sldMk cId="2647445057" sldId="272"/>
            <ac:spMk id="11" creationId="{D935D87F-22B4-3980-3FBC-B20BB6B46CA4}"/>
          </ac:spMkLst>
        </pc:spChg>
      </pc:sldChg>
      <pc:sldChg chg="addSp delSp 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3427054626" sldId="273"/>
        </pc:sldMkLst>
        <pc:spChg chg="mod">
          <ac:chgData name="Bhushan Pawar" userId="940de103-d69a-4b9a-8a8c-33c8e3719065" providerId="ADAL" clId="{30F130AC-4B1B-463E-8138-90D0B98EA888}" dt="2023-11-25T13:16:01.238" v="1437" actId="20577"/>
          <ac:spMkLst>
            <pc:docMk/>
            <pc:sldMk cId="3427054626" sldId="273"/>
            <ac:spMk id="2" creationId="{78EF0765-DAED-A0C5-C62E-04F222F52EFC}"/>
          </ac:spMkLst>
        </pc:spChg>
        <pc:spChg chg="mod">
          <ac:chgData name="Bhushan Pawar" userId="940de103-d69a-4b9a-8a8c-33c8e3719065" providerId="ADAL" clId="{30F130AC-4B1B-463E-8138-90D0B98EA888}" dt="2023-11-25T13:21:43.896" v="1525" actId="207"/>
          <ac:spMkLst>
            <pc:docMk/>
            <pc:sldMk cId="3427054626" sldId="273"/>
            <ac:spMk id="3" creationId="{5BC2DCB7-71F1-496E-868F-C1AF4104148A}"/>
          </ac:spMkLst>
        </pc:spChg>
        <pc:spChg chg="add del">
          <ac:chgData name="Bhushan Pawar" userId="940de103-d69a-4b9a-8a8c-33c8e3719065" providerId="ADAL" clId="{30F130AC-4B1B-463E-8138-90D0B98EA888}" dt="2023-11-25T13:16:15.982" v="1439"/>
          <ac:spMkLst>
            <pc:docMk/>
            <pc:sldMk cId="3427054626" sldId="273"/>
            <ac:spMk id="4" creationId="{656AB9C9-77CC-85AD-A8E9-0C99814B6891}"/>
          </ac:spMkLst>
        </pc:spChg>
        <pc:spChg chg="add del">
          <ac:chgData name="Bhushan Pawar" userId="940de103-d69a-4b9a-8a8c-33c8e3719065" providerId="ADAL" clId="{30F130AC-4B1B-463E-8138-90D0B98EA888}" dt="2023-11-25T13:19:39.277" v="1494"/>
          <ac:spMkLst>
            <pc:docMk/>
            <pc:sldMk cId="3427054626" sldId="273"/>
            <ac:spMk id="5" creationId="{7D6476D4-B925-DEEF-2418-3E1894962E0E}"/>
          </ac:spMkLst>
        </pc:spChg>
        <pc:spChg chg="add del">
          <ac:chgData name="Bhushan Pawar" userId="940de103-d69a-4b9a-8a8c-33c8e3719065" providerId="ADAL" clId="{30F130AC-4B1B-463E-8138-90D0B98EA888}" dt="2023-11-25T13:20:28.228" v="1511"/>
          <ac:spMkLst>
            <pc:docMk/>
            <pc:sldMk cId="3427054626" sldId="273"/>
            <ac:spMk id="6" creationId="{40046032-D0C6-24A0-B19C-DD4BF6D73F31}"/>
          </ac:spMkLst>
        </pc:spChg>
      </pc:sldChg>
      <pc:sldChg chg="addSp delSp 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2248087681" sldId="274"/>
        </pc:sldMkLst>
        <pc:spChg chg="mod">
          <ac:chgData name="Bhushan Pawar" userId="940de103-d69a-4b9a-8a8c-33c8e3719065" providerId="ADAL" clId="{30F130AC-4B1B-463E-8138-90D0B98EA888}" dt="2023-11-25T13:22:02.495" v="1532" actId="20577"/>
          <ac:spMkLst>
            <pc:docMk/>
            <pc:sldMk cId="2248087681" sldId="274"/>
            <ac:spMk id="2" creationId="{78EF0765-DAED-A0C5-C62E-04F222F52EFC}"/>
          </ac:spMkLst>
        </pc:spChg>
        <pc:spChg chg="add del mod">
          <ac:chgData name="Bhushan Pawar" userId="940de103-d69a-4b9a-8a8c-33c8e3719065" providerId="ADAL" clId="{30F130AC-4B1B-463E-8138-90D0B98EA888}" dt="2023-11-25T13:23:39.102" v="1555" actId="313"/>
          <ac:spMkLst>
            <pc:docMk/>
            <pc:sldMk cId="2248087681" sldId="274"/>
            <ac:spMk id="3" creationId="{5BC2DCB7-71F1-496E-868F-C1AF4104148A}"/>
          </ac:spMkLst>
        </pc:spChg>
        <pc:spChg chg="add del mod">
          <ac:chgData name="Bhushan Pawar" userId="940de103-d69a-4b9a-8a8c-33c8e3719065" providerId="ADAL" clId="{30F130AC-4B1B-463E-8138-90D0B98EA888}" dt="2023-11-25T13:22:23.785" v="1535"/>
          <ac:spMkLst>
            <pc:docMk/>
            <pc:sldMk cId="2248087681" sldId="274"/>
            <ac:spMk id="4" creationId="{A9753064-55B8-2156-CF18-DEE559CC6C07}"/>
          </ac:spMkLst>
        </pc:spChg>
        <pc:spChg chg="add del">
          <ac:chgData name="Bhushan Pawar" userId="940de103-d69a-4b9a-8a8c-33c8e3719065" providerId="ADAL" clId="{30F130AC-4B1B-463E-8138-90D0B98EA888}" dt="2023-11-25T13:22:28.440" v="1538"/>
          <ac:spMkLst>
            <pc:docMk/>
            <pc:sldMk cId="2248087681" sldId="274"/>
            <ac:spMk id="5" creationId="{E2464E15-FB79-41D1-A26A-3675AB38F7C6}"/>
          </ac:spMkLst>
        </pc:spChg>
        <pc:spChg chg="add del">
          <ac:chgData name="Bhushan Pawar" userId="940de103-d69a-4b9a-8a8c-33c8e3719065" providerId="ADAL" clId="{30F130AC-4B1B-463E-8138-90D0B98EA888}" dt="2023-11-25T13:23:00.880" v="1542"/>
          <ac:spMkLst>
            <pc:docMk/>
            <pc:sldMk cId="2248087681" sldId="274"/>
            <ac:spMk id="6" creationId="{52A39443-12AF-00E6-6D74-AC4F95D28AD3}"/>
          </ac:spMkLst>
        </pc:spChg>
        <pc:spChg chg="add del">
          <ac:chgData name="Bhushan Pawar" userId="940de103-d69a-4b9a-8a8c-33c8e3719065" providerId="ADAL" clId="{30F130AC-4B1B-463E-8138-90D0B98EA888}" dt="2023-11-25T13:23:25.427" v="1548"/>
          <ac:spMkLst>
            <pc:docMk/>
            <pc:sldMk cId="2248087681" sldId="274"/>
            <ac:spMk id="7" creationId="{F700BA54-6D3A-51E4-EA05-08CD8BF70714}"/>
          </ac:spMkLst>
        </pc:spChg>
      </pc:sldChg>
      <pc:sldChg chg="addSp delSp 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1120888130" sldId="275"/>
        </pc:sldMkLst>
        <pc:spChg chg="mod">
          <ac:chgData name="Bhushan Pawar" userId="940de103-d69a-4b9a-8a8c-33c8e3719065" providerId="ADAL" clId="{30F130AC-4B1B-463E-8138-90D0B98EA888}" dt="2023-11-25T13:23:52.264" v="1563" actId="20577"/>
          <ac:spMkLst>
            <pc:docMk/>
            <pc:sldMk cId="1120888130" sldId="275"/>
            <ac:spMk id="2" creationId="{78EF0765-DAED-A0C5-C62E-04F222F52EFC}"/>
          </ac:spMkLst>
        </pc:spChg>
        <pc:spChg chg="mod">
          <ac:chgData name="Bhushan Pawar" userId="940de103-d69a-4b9a-8a8c-33c8e3719065" providerId="ADAL" clId="{30F130AC-4B1B-463E-8138-90D0B98EA888}" dt="2023-11-25T13:25:06.984" v="1621" actId="6549"/>
          <ac:spMkLst>
            <pc:docMk/>
            <pc:sldMk cId="1120888130" sldId="275"/>
            <ac:spMk id="3" creationId="{5BC2DCB7-71F1-496E-868F-C1AF4104148A}"/>
          </ac:spMkLst>
        </pc:spChg>
        <pc:spChg chg="add del">
          <ac:chgData name="Bhushan Pawar" userId="940de103-d69a-4b9a-8a8c-33c8e3719065" providerId="ADAL" clId="{30F130AC-4B1B-463E-8138-90D0B98EA888}" dt="2023-11-25T13:24:21.050" v="1569"/>
          <ac:spMkLst>
            <pc:docMk/>
            <pc:sldMk cId="1120888130" sldId="275"/>
            <ac:spMk id="4" creationId="{8308321D-D67F-FCE7-CD18-AC7AF291E616}"/>
          </ac:spMkLst>
        </pc:spChg>
      </pc:sldChg>
      <pc:sldChg chg="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2733965482" sldId="276"/>
        </pc:sldMkLst>
        <pc:spChg chg="mod">
          <ac:chgData name="Bhushan Pawar" userId="940de103-d69a-4b9a-8a8c-33c8e3719065" providerId="ADAL" clId="{30F130AC-4B1B-463E-8138-90D0B98EA888}" dt="2023-11-25T13:25:22.221" v="1626" actId="20577"/>
          <ac:spMkLst>
            <pc:docMk/>
            <pc:sldMk cId="2733965482" sldId="276"/>
            <ac:spMk id="2" creationId="{78EF0765-DAED-A0C5-C62E-04F222F52EFC}"/>
          </ac:spMkLst>
        </pc:spChg>
        <pc:spChg chg="mod">
          <ac:chgData name="Bhushan Pawar" userId="940de103-d69a-4b9a-8a8c-33c8e3719065" providerId="ADAL" clId="{30F130AC-4B1B-463E-8138-90D0B98EA888}" dt="2023-11-25T13:26:23.019" v="1641" actId="6549"/>
          <ac:spMkLst>
            <pc:docMk/>
            <pc:sldMk cId="2733965482" sldId="276"/>
            <ac:spMk id="3" creationId="{5BC2DCB7-71F1-496E-868F-C1AF4104148A}"/>
          </ac:spMkLst>
        </pc:spChg>
      </pc:sldChg>
      <pc:sldChg chg="addSp delSp 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3405348122" sldId="277"/>
        </pc:sldMkLst>
        <pc:spChg chg="mod">
          <ac:chgData name="Bhushan Pawar" userId="940de103-d69a-4b9a-8a8c-33c8e3719065" providerId="ADAL" clId="{30F130AC-4B1B-463E-8138-90D0B98EA888}" dt="2023-11-25T13:26:30.735" v="1651" actId="20577"/>
          <ac:spMkLst>
            <pc:docMk/>
            <pc:sldMk cId="3405348122" sldId="277"/>
            <ac:spMk id="2" creationId="{78EF0765-DAED-A0C5-C62E-04F222F52EFC}"/>
          </ac:spMkLst>
        </pc:spChg>
        <pc:spChg chg="mod">
          <ac:chgData name="Bhushan Pawar" userId="940de103-d69a-4b9a-8a8c-33c8e3719065" providerId="ADAL" clId="{30F130AC-4B1B-463E-8138-90D0B98EA888}" dt="2023-11-25T13:27:36.364" v="1703" actId="207"/>
          <ac:spMkLst>
            <pc:docMk/>
            <pc:sldMk cId="3405348122" sldId="277"/>
            <ac:spMk id="3" creationId="{5BC2DCB7-71F1-496E-868F-C1AF4104148A}"/>
          </ac:spMkLst>
        </pc:spChg>
        <pc:spChg chg="add del">
          <ac:chgData name="Bhushan Pawar" userId="940de103-d69a-4b9a-8a8c-33c8e3719065" providerId="ADAL" clId="{30F130AC-4B1B-463E-8138-90D0B98EA888}" dt="2023-11-25T13:27:06.452" v="1656"/>
          <ac:spMkLst>
            <pc:docMk/>
            <pc:sldMk cId="3405348122" sldId="277"/>
            <ac:spMk id="4" creationId="{ED050EE9-8269-236F-7CB7-7383AD19B6E8}"/>
          </ac:spMkLst>
        </pc:spChg>
      </pc:sldChg>
      <pc:sldChg chg="modSp add mod modAnim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1553050763" sldId="278"/>
        </pc:sldMkLst>
        <pc:spChg chg="mod">
          <ac:chgData name="Bhushan Pawar" userId="940de103-d69a-4b9a-8a8c-33c8e3719065" providerId="ADAL" clId="{30F130AC-4B1B-463E-8138-90D0B98EA888}" dt="2023-11-25T13:28:28.430" v="1723" actId="20577"/>
          <ac:spMkLst>
            <pc:docMk/>
            <pc:sldMk cId="1553050763" sldId="278"/>
            <ac:spMk id="2" creationId="{78EF0765-DAED-A0C5-C62E-04F222F52EFC}"/>
          </ac:spMkLst>
        </pc:spChg>
        <pc:spChg chg="mod">
          <ac:chgData name="Bhushan Pawar" userId="940de103-d69a-4b9a-8a8c-33c8e3719065" providerId="ADAL" clId="{30F130AC-4B1B-463E-8138-90D0B98EA888}" dt="2023-11-25T13:29:26.981" v="1739" actId="403"/>
          <ac:spMkLst>
            <pc:docMk/>
            <pc:sldMk cId="1553050763" sldId="278"/>
            <ac:spMk id="3" creationId="{5BC2DCB7-71F1-496E-868F-C1AF4104148A}"/>
          </ac:spMkLst>
        </pc:spChg>
      </pc:sldChg>
      <pc:sldChg chg="addSp delSp modSp add del mod ord setBg modShow">
        <pc:chgData name="Bhushan Pawar" userId="940de103-d69a-4b9a-8a8c-33c8e3719065" providerId="ADAL" clId="{30F130AC-4B1B-463E-8138-90D0B98EA888}" dt="2023-12-08T15:21:08.189" v="2290" actId="47"/>
        <pc:sldMkLst>
          <pc:docMk/>
          <pc:sldMk cId="1868707126" sldId="279"/>
        </pc:sldMkLst>
        <pc:spChg chg="add del">
          <ac:chgData name="Bhushan Pawar" userId="940de103-d69a-4b9a-8a8c-33c8e3719065" providerId="ADAL" clId="{30F130AC-4B1B-463E-8138-90D0B98EA888}" dt="2023-11-25T13:32:00.708" v="1755" actId="26606"/>
          <ac:spMkLst>
            <pc:docMk/>
            <pc:sldMk cId="1868707126" sldId="279"/>
            <ac:spMk id="8" creationId="{559E787A-A567-464A-BB9E-E9B95AA41E40}"/>
          </ac:spMkLst>
        </pc:spChg>
        <pc:spChg chg="add del">
          <ac:chgData name="Bhushan Pawar" userId="940de103-d69a-4b9a-8a8c-33c8e3719065" providerId="ADAL" clId="{30F130AC-4B1B-463E-8138-90D0B98EA888}" dt="2023-11-25T13:32:00.708" v="1755" actId="26606"/>
          <ac:spMkLst>
            <pc:docMk/>
            <pc:sldMk cId="1868707126" sldId="279"/>
            <ac:spMk id="10" creationId="{36A476B5-55AD-43A1-B1FB-5AC76B54F0A0}"/>
          </ac:spMkLst>
        </pc:spChg>
        <pc:spChg chg="add del">
          <ac:chgData name="Bhushan Pawar" userId="940de103-d69a-4b9a-8a8c-33c8e3719065" providerId="ADAL" clId="{30F130AC-4B1B-463E-8138-90D0B98EA888}" dt="2023-11-25T13:32:01.770" v="1757" actId="26606"/>
          <ac:spMkLst>
            <pc:docMk/>
            <pc:sldMk cId="1868707126" sldId="279"/>
            <ac:spMk id="12" creationId="{BF99D510-C769-4A3F-B1BF-0A2F3822AED2}"/>
          </ac:spMkLst>
        </pc:spChg>
        <pc:spChg chg="add del">
          <ac:chgData name="Bhushan Pawar" userId="940de103-d69a-4b9a-8a8c-33c8e3719065" providerId="ADAL" clId="{30F130AC-4B1B-463E-8138-90D0B98EA888}" dt="2023-11-25T13:32:01.770" v="1757" actId="26606"/>
          <ac:spMkLst>
            <pc:docMk/>
            <pc:sldMk cId="1868707126" sldId="279"/>
            <ac:spMk id="13" creationId="{62DD38F0-3136-4D36-9445-AAF26688FF04}"/>
          </ac:spMkLst>
        </pc:spChg>
        <pc:picChg chg="add mod">
          <ac:chgData name="Bhushan Pawar" userId="940de103-d69a-4b9a-8a8c-33c8e3719065" providerId="ADAL" clId="{30F130AC-4B1B-463E-8138-90D0B98EA888}" dt="2023-11-25T13:32:01.803" v="1758" actId="26606"/>
          <ac:picMkLst>
            <pc:docMk/>
            <pc:sldMk cId="1868707126" sldId="279"/>
            <ac:picMk id="3" creationId="{A9F75841-AA1B-600A-5E57-CAECF646CD53}"/>
          </ac:picMkLst>
        </pc:picChg>
        <pc:picChg chg="del">
          <ac:chgData name="Bhushan Pawar" userId="940de103-d69a-4b9a-8a8c-33c8e3719065" providerId="ADAL" clId="{30F130AC-4B1B-463E-8138-90D0B98EA888}" dt="2023-11-25T13:31:43.614" v="1748" actId="478"/>
          <ac:picMkLst>
            <pc:docMk/>
            <pc:sldMk cId="1868707126" sldId="279"/>
            <ac:picMk id="4" creationId="{6BCFCC18-BC7E-C603-92BC-BB53DBCBEBF6}"/>
          </ac:picMkLst>
        </pc:picChg>
      </pc:sldChg>
      <pc:sldChg chg="addSp delSp modSp mo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4214648761" sldId="280"/>
        </pc:sldMkLst>
        <pc:picChg chg="del">
          <ac:chgData name="Bhushan Pawar" userId="940de103-d69a-4b9a-8a8c-33c8e3719065" providerId="ADAL" clId="{30F130AC-4B1B-463E-8138-90D0B98EA888}" dt="2023-12-07T16:56:04.861" v="1850" actId="478"/>
          <ac:picMkLst>
            <pc:docMk/>
            <pc:sldMk cId="4214648761" sldId="280"/>
            <ac:picMk id="4" creationId="{1364D004-3CA7-F6E7-2757-C15E733B4781}"/>
          </ac:picMkLst>
        </pc:picChg>
        <pc:picChg chg="add mod">
          <ac:chgData name="Bhushan Pawar" userId="940de103-d69a-4b9a-8a8c-33c8e3719065" providerId="ADAL" clId="{30F130AC-4B1B-463E-8138-90D0B98EA888}" dt="2023-12-07T16:56:05.111" v="1851"/>
          <ac:picMkLst>
            <pc:docMk/>
            <pc:sldMk cId="4214648761" sldId="280"/>
            <ac:picMk id="5" creationId="{400893AD-82AC-CC9C-059C-195F4C1C41E1}"/>
          </ac:picMkLst>
        </pc:picChg>
      </pc:sldChg>
      <pc:sldChg chg="mo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1244106590" sldId="281"/>
        </pc:sldMkLst>
      </pc:sldChg>
      <pc:sldChg chg="mo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1313227808" sldId="282"/>
        </pc:sldMkLst>
      </pc:sldChg>
      <pc:sldChg chg="mo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3633438887" sldId="283"/>
        </pc:sldMkLst>
      </pc:sldChg>
      <pc:sldChg chg="mo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4071813755" sldId="284"/>
        </pc:sldMkLst>
      </pc:sldChg>
      <pc:sldChg chg="del mod modShow">
        <pc:chgData name="Bhushan Pawar" userId="940de103-d69a-4b9a-8a8c-33c8e3719065" providerId="ADAL" clId="{30F130AC-4B1B-463E-8138-90D0B98EA888}" dt="2023-12-08T15:21:10.587" v="2291" actId="47"/>
        <pc:sldMkLst>
          <pc:docMk/>
          <pc:sldMk cId="3297115428" sldId="285"/>
        </pc:sldMkLst>
      </pc:sldChg>
      <pc:sldChg chg="addSp delSp modSp add mo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214444354" sldId="286"/>
        </pc:sldMkLst>
        <pc:spChg chg="mod">
          <ac:chgData name="Bhushan Pawar" userId="940de103-d69a-4b9a-8a8c-33c8e3719065" providerId="ADAL" clId="{30F130AC-4B1B-463E-8138-90D0B98EA888}" dt="2023-12-07T18:15:44.269" v="2264" actId="6549"/>
          <ac:spMkLst>
            <pc:docMk/>
            <pc:sldMk cId="214444354" sldId="286"/>
            <ac:spMk id="2" creationId="{F781D617-4F4A-761B-E7C3-E3526D25CE2E}"/>
          </ac:spMkLst>
        </pc:spChg>
        <pc:picChg chg="del">
          <ac:chgData name="Bhushan Pawar" userId="940de103-d69a-4b9a-8a8c-33c8e3719065" providerId="ADAL" clId="{30F130AC-4B1B-463E-8138-90D0B98EA888}" dt="2023-12-07T17:24:57.418" v="2127" actId="478"/>
          <ac:picMkLst>
            <pc:docMk/>
            <pc:sldMk cId="214444354" sldId="286"/>
            <ac:picMk id="5" creationId="{400893AD-82AC-CC9C-059C-195F4C1C41E1}"/>
          </ac:picMkLst>
        </pc:picChg>
        <pc:picChg chg="add mod">
          <ac:chgData name="Bhushan Pawar" userId="940de103-d69a-4b9a-8a8c-33c8e3719065" providerId="ADAL" clId="{30F130AC-4B1B-463E-8138-90D0B98EA888}" dt="2023-12-07T17:25:02.517" v="2129" actId="1076"/>
          <ac:picMkLst>
            <pc:docMk/>
            <pc:sldMk cId="214444354" sldId="286"/>
            <ac:picMk id="6" creationId="{B225D3D2-5A4A-9AD4-3834-8FC659811E4C}"/>
          </ac:picMkLst>
        </pc:picChg>
      </pc:sldChg>
      <pc:sldChg chg="add del mod modShow">
        <pc:chgData name="Bhushan Pawar" userId="940de103-d69a-4b9a-8a8c-33c8e3719065" providerId="ADAL" clId="{30F130AC-4B1B-463E-8138-90D0B98EA888}" dt="2023-12-02T17:42:52.579" v="1832" actId="47"/>
        <pc:sldMkLst>
          <pc:docMk/>
          <pc:sldMk cId="2768360461" sldId="286"/>
        </pc:sldMkLst>
      </pc:sldChg>
      <pc:sldChg chg="modSp add mod ord modShow">
        <pc:chgData name="Bhushan Pawar" userId="940de103-d69a-4b9a-8a8c-33c8e3719065" providerId="ADAL" clId="{30F130AC-4B1B-463E-8138-90D0B98EA888}" dt="2023-12-08T15:21:22.012" v="2292" actId="20577"/>
        <pc:sldMkLst>
          <pc:docMk/>
          <pc:sldMk cId="548922162" sldId="287"/>
        </pc:sldMkLst>
        <pc:spChg chg="mod">
          <ac:chgData name="Bhushan Pawar" userId="940de103-d69a-4b9a-8a8c-33c8e3719065" providerId="ADAL" clId="{30F130AC-4B1B-463E-8138-90D0B98EA888}" dt="2023-12-07T17:09:10.709" v="1889" actId="1076"/>
          <ac:spMkLst>
            <pc:docMk/>
            <pc:sldMk cId="548922162" sldId="287"/>
            <ac:spMk id="2" creationId="{6408FB96-455B-5299-65C5-A246C05A9A7B}"/>
          </ac:spMkLst>
        </pc:spChg>
        <pc:spChg chg="mod">
          <ac:chgData name="Bhushan Pawar" userId="940de103-d69a-4b9a-8a8c-33c8e3719065" providerId="ADAL" clId="{30F130AC-4B1B-463E-8138-90D0B98EA888}" dt="2023-12-08T15:21:22.012" v="2292" actId="20577"/>
          <ac:spMkLst>
            <pc:docMk/>
            <pc:sldMk cId="548922162" sldId="287"/>
            <ac:spMk id="3" creationId="{2E3B5F37-3956-0AA5-0B53-47BC5E7356F2}"/>
          </ac:spMkLst>
        </pc:spChg>
      </pc:sldChg>
      <pc:sldChg chg="modSp add mod modShow">
        <pc:chgData name="Bhushan Pawar" userId="940de103-d69a-4b9a-8a8c-33c8e3719065" providerId="ADAL" clId="{30F130AC-4B1B-463E-8138-90D0B98EA888}" dt="2023-12-08T15:20:57.714" v="2288" actId="729"/>
        <pc:sldMkLst>
          <pc:docMk/>
          <pc:sldMk cId="3349291388" sldId="288"/>
        </pc:sldMkLst>
        <pc:spChg chg="mod">
          <ac:chgData name="Bhushan Pawar" userId="940de103-d69a-4b9a-8a8c-33c8e3719065" providerId="ADAL" clId="{30F130AC-4B1B-463E-8138-90D0B98EA888}" dt="2023-12-07T18:17:06.134" v="2286" actId="313"/>
          <ac:spMkLst>
            <pc:docMk/>
            <pc:sldMk cId="3349291388" sldId="288"/>
            <ac:spMk id="2" creationId="{F781D617-4F4A-761B-E7C3-E3526D25CE2E}"/>
          </ac:spMkLst>
        </pc:spChg>
      </pc:sldChg>
      <pc:sldChg chg="modSp add mod replId modShow">
        <pc:chgData name="Bhushan Pawar" userId="940de103-d69a-4b9a-8a8c-33c8e3719065" providerId="ADAL" clId="{30F130AC-4B1B-463E-8138-90D0B98EA888}" dt="2023-12-08T15:21:26.447" v="2293" actId="6549"/>
        <pc:sldMkLst>
          <pc:docMk/>
          <pc:sldMk cId="2952418451" sldId="289"/>
        </pc:sldMkLst>
        <pc:spChg chg="mod">
          <ac:chgData name="Bhushan Pawar" userId="940de103-d69a-4b9a-8a8c-33c8e3719065" providerId="ADAL" clId="{30F130AC-4B1B-463E-8138-90D0B98EA888}" dt="2023-12-08T15:21:26.447" v="2293" actId="6549"/>
          <ac:spMkLst>
            <pc:docMk/>
            <pc:sldMk cId="2952418451" sldId="289"/>
            <ac:spMk id="3" creationId="{2E3B5F37-3956-0AA5-0B53-47BC5E7356F2}"/>
          </ac:spMkLst>
        </pc:spChg>
      </pc:sldChg>
      <pc:sldChg chg="modSp add">
        <pc:chgData name="Bhushan Pawar" userId="940de103-d69a-4b9a-8a8c-33c8e3719065" providerId="ADAL" clId="{30F130AC-4B1B-463E-8138-90D0B98EA888}" dt="2023-12-08T15:21:40.509" v="2301" actId="20577"/>
        <pc:sldMkLst>
          <pc:docMk/>
          <pc:sldMk cId="3846186845" sldId="290"/>
        </pc:sldMkLst>
        <pc:spChg chg="mod">
          <ac:chgData name="Bhushan Pawar" userId="940de103-d69a-4b9a-8a8c-33c8e3719065" providerId="ADAL" clId="{30F130AC-4B1B-463E-8138-90D0B98EA888}" dt="2023-12-08T15:21:40.509" v="2301" actId="20577"/>
          <ac:spMkLst>
            <pc:docMk/>
            <pc:sldMk cId="3846186845" sldId="290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30F130AC-4B1B-463E-8138-90D0B98EA888}" dt="2023-12-08T15:32:11.527" v="2509" actId="20577"/>
        <pc:sldMkLst>
          <pc:docMk/>
          <pc:sldMk cId="371922648" sldId="291"/>
        </pc:sldMkLst>
        <pc:spChg chg="mod">
          <ac:chgData name="Bhushan Pawar" userId="940de103-d69a-4b9a-8a8c-33c8e3719065" providerId="ADAL" clId="{30F130AC-4B1B-463E-8138-90D0B98EA888}" dt="2023-12-08T15:21:48.322" v="2307" actId="20577"/>
          <ac:spMkLst>
            <pc:docMk/>
            <pc:sldMk cId="371922648" sldId="291"/>
            <ac:spMk id="2" creationId="{6408FB96-455B-5299-65C5-A246C05A9A7B}"/>
          </ac:spMkLst>
        </pc:spChg>
        <pc:spChg chg="mod">
          <ac:chgData name="Bhushan Pawar" userId="940de103-d69a-4b9a-8a8c-33c8e3719065" providerId="ADAL" clId="{30F130AC-4B1B-463E-8138-90D0B98EA888}" dt="2023-12-08T15:32:11.527" v="2509" actId="20577"/>
          <ac:spMkLst>
            <pc:docMk/>
            <pc:sldMk cId="371922648" sldId="291"/>
            <ac:spMk id="3" creationId="{2E3B5F37-3956-0AA5-0B53-47BC5E7356F2}"/>
          </ac:spMkLst>
        </pc:spChg>
      </pc:sldChg>
      <pc:sldChg chg="modSp add">
        <pc:chgData name="Bhushan Pawar" userId="940de103-d69a-4b9a-8a8c-33c8e3719065" providerId="ADAL" clId="{30F130AC-4B1B-463E-8138-90D0B98EA888}" dt="2023-12-08T15:24:48.944" v="2390" actId="20577"/>
        <pc:sldMkLst>
          <pc:docMk/>
          <pc:sldMk cId="3333614447" sldId="292"/>
        </pc:sldMkLst>
        <pc:spChg chg="mod">
          <ac:chgData name="Bhushan Pawar" userId="940de103-d69a-4b9a-8a8c-33c8e3719065" providerId="ADAL" clId="{30F130AC-4B1B-463E-8138-90D0B98EA888}" dt="2023-12-08T15:24:48.944" v="2390" actId="20577"/>
          <ac:spMkLst>
            <pc:docMk/>
            <pc:sldMk cId="3333614447" sldId="292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30F130AC-4B1B-463E-8138-90D0B98EA888}" dt="2023-12-08T15:46:14.843" v="2544" actId="313"/>
        <pc:sldMkLst>
          <pc:docMk/>
          <pc:sldMk cId="2095460707" sldId="293"/>
        </pc:sldMkLst>
        <pc:spChg chg="mod">
          <ac:chgData name="Bhushan Pawar" userId="940de103-d69a-4b9a-8a8c-33c8e3719065" providerId="ADAL" clId="{30F130AC-4B1B-463E-8138-90D0B98EA888}" dt="2023-12-08T15:46:14.843" v="2544" actId="313"/>
          <ac:spMkLst>
            <pc:docMk/>
            <pc:sldMk cId="2095460707" sldId="293"/>
            <ac:spMk id="2" creationId="{6408FB96-455B-5299-65C5-A246C05A9A7B}"/>
          </ac:spMkLst>
        </pc:spChg>
        <pc:spChg chg="mod">
          <ac:chgData name="Bhushan Pawar" userId="940de103-d69a-4b9a-8a8c-33c8e3719065" providerId="ADAL" clId="{30F130AC-4B1B-463E-8138-90D0B98EA888}" dt="2023-12-08T15:40:03.060" v="2528" actId="20577"/>
          <ac:spMkLst>
            <pc:docMk/>
            <pc:sldMk cId="2095460707" sldId="293"/>
            <ac:spMk id="3" creationId="{2E3B5F37-3956-0AA5-0B53-47BC5E7356F2}"/>
          </ac:spMkLst>
        </pc:spChg>
      </pc:sldChg>
      <pc:sldChg chg="modSp add">
        <pc:chgData name="Bhushan Pawar" userId="940de103-d69a-4b9a-8a8c-33c8e3719065" providerId="ADAL" clId="{30F130AC-4B1B-463E-8138-90D0B98EA888}" dt="2023-12-08T15:46:03.518" v="2542" actId="20577"/>
        <pc:sldMkLst>
          <pc:docMk/>
          <pc:sldMk cId="2273476811" sldId="294"/>
        </pc:sldMkLst>
        <pc:spChg chg="mod">
          <ac:chgData name="Bhushan Pawar" userId="940de103-d69a-4b9a-8a8c-33c8e3719065" providerId="ADAL" clId="{30F130AC-4B1B-463E-8138-90D0B98EA888}" dt="2023-12-08T15:46:03.518" v="2542" actId="20577"/>
          <ac:spMkLst>
            <pc:docMk/>
            <pc:sldMk cId="2273476811" sldId="294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30F130AC-4B1B-463E-8138-90D0B98EA888}" dt="2023-12-08T15:57:01.926" v="2690" actId="6549"/>
        <pc:sldMkLst>
          <pc:docMk/>
          <pc:sldMk cId="1453000016" sldId="295"/>
        </pc:sldMkLst>
        <pc:spChg chg="mod">
          <ac:chgData name="Bhushan Pawar" userId="940de103-d69a-4b9a-8a8c-33c8e3719065" providerId="ADAL" clId="{30F130AC-4B1B-463E-8138-90D0B98EA888}" dt="2023-12-08T15:46:19.968" v="2552" actId="20577"/>
          <ac:spMkLst>
            <pc:docMk/>
            <pc:sldMk cId="1453000016" sldId="295"/>
            <ac:spMk id="2" creationId="{6408FB96-455B-5299-65C5-A246C05A9A7B}"/>
          </ac:spMkLst>
        </pc:spChg>
        <pc:spChg chg="mod">
          <ac:chgData name="Bhushan Pawar" userId="940de103-d69a-4b9a-8a8c-33c8e3719065" providerId="ADAL" clId="{30F130AC-4B1B-463E-8138-90D0B98EA888}" dt="2023-12-08T15:57:01.926" v="2690" actId="6549"/>
          <ac:spMkLst>
            <pc:docMk/>
            <pc:sldMk cId="1453000016" sldId="295"/>
            <ac:spMk id="3" creationId="{2E3B5F37-3956-0AA5-0B53-47BC5E7356F2}"/>
          </ac:spMkLst>
        </pc:spChg>
      </pc:sldChg>
      <pc:sldChg chg="modSp add">
        <pc:chgData name="Bhushan Pawar" userId="940de103-d69a-4b9a-8a8c-33c8e3719065" providerId="ADAL" clId="{30F130AC-4B1B-463E-8138-90D0B98EA888}" dt="2023-12-09T15:40:52.328" v="2711" actId="20577"/>
        <pc:sldMkLst>
          <pc:docMk/>
          <pc:sldMk cId="3733379573" sldId="296"/>
        </pc:sldMkLst>
        <pc:spChg chg="mod">
          <ac:chgData name="Bhushan Pawar" userId="940de103-d69a-4b9a-8a8c-33c8e3719065" providerId="ADAL" clId="{30F130AC-4B1B-463E-8138-90D0B98EA888}" dt="2023-12-09T15:40:52.328" v="2711" actId="20577"/>
          <ac:spMkLst>
            <pc:docMk/>
            <pc:sldMk cId="3733379573" sldId="296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30F130AC-4B1B-463E-8138-90D0B98EA888}" dt="2023-12-09T15:52:41.706" v="2798" actId="20577"/>
        <pc:sldMkLst>
          <pc:docMk/>
          <pc:sldMk cId="3058679082" sldId="297"/>
        </pc:sldMkLst>
        <pc:spChg chg="mod">
          <ac:chgData name="Bhushan Pawar" userId="940de103-d69a-4b9a-8a8c-33c8e3719065" providerId="ADAL" clId="{30F130AC-4B1B-463E-8138-90D0B98EA888}" dt="2023-12-09T15:41:06.244" v="2734" actId="20577"/>
          <ac:spMkLst>
            <pc:docMk/>
            <pc:sldMk cId="3058679082" sldId="297"/>
            <ac:spMk id="2" creationId="{6408FB96-455B-5299-65C5-A246C05A9A7B}"/>
          </ac:spMkLst>
        </pc:spChg>
        <pc:spChg chg="mod">
          <ac:chgData name="Bhushan Pawar" userId="940de103-d69a-4b9a-8a8c-33c8e3719065" providerId="ADAL" clId="{30F130AC-4B1B-463E-8138-90D0B98EA888}" dt="2023-12-09T15:52:41.706" v="2798" actId="20577"/>
          <ac:spMkLst>
            <pc:docMk/>
            <pc:sldMk cId="3058679082" sldId="297"/>
            <ac:spMk id="3" creationId="{2E3B5F37-3956-0AA5-0B53-47BC5E7356F2}"/>
          </ac:spMkLst>
        </pc:spChg>
      </pc:sldChg>
      <pc:sldChg chg="modSp add">
        <pc:chgData name="Bhushan Pawar" userId="940de103-d69a-4b9a-8a8c-33c8e3719065" providerId="ADAL" clId="{30F130AC-4B1B-463E-8138-90D0B98EA888}" dt="2023-12-16T17:54:36.786" v="2819" actId="20577"/>
        <pc:sldMkLst>
          <pc:docMk/>
          <pc:sldMk cId="2067818305" sldId="298"/>
        </pc:sldMkLst>
        <pc:spChg chg="mod">
          <ac:chgData name="Bhushan Pawar" userId="940de103-d69a-4b9a-8a8c-33c8e3719065" providerId="ADAL" clId="{30F130AC-4B1B-463E-8138-90D0B98EA888}" dt="2023-12-16T17:54:36.786" v="2819" actId="20577"/>
          <ac:spMkLst>
            <pc:docMk/>
            <pc:sldMk cId="2067818305" sldId="298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30F130AC-4B1B-463E-8138-90D0B98EA888}" dt="2023-12-16T17:56:35.119" v="2855" actId="20577"/>
        <pc:sldMkLst>
          <pc:docMk/>
          <pc:sldMk cId="2320927799" sldId="299"/>
        </pc:sldMkLst>
        <pc:spChg chg="mod">
          <ac:chgData name="Bhushan Pawar" userId="940de103-d69a-4b9a-8a8c-33c8e3719065" providerId="ADAL" clId="{30F130AC-4B1B-463E-8138-90D0B98EA888}" dt="2023-12-16T17:55:22.669" v="2840" actId="20577"/>
          <ac:spMkLst>
            <pc:docMk/>
            <pc:sldMk cId="2320927799" sldId="299"/>
            <ac:spMk id="2" creationId="{6408FB96-455B-5299-65C5-A246C05A9A7B}"/>
          </ac:spMkLst>
        </pc:spChg>
        <pc:spChg chg="mod">
          <ac:chgData name="Bhushan Pawar" userId="940de103-d69a-4b9a-8a8c-33c8e3719065" providerId="ADAL" clId="{30F130AC-4B1B-463E-8138-90D0B98EA888}" dt="2023-12-16T17:56:35.119" v="2855" actId="20577"/>
          <ac:spMkLst>
            <pc:docMk/>
            <pc:sldMk cId="2320927799" sldId="299"/>
            <ac:spMk id="3" creationId="{2E3B5F37-3956-0AA5-0B53-47BC5E7356F2}"/>
          </ac:spMkLst>
        </pc:spChg>
      </pc:sldChg>
      <pc:sldChg chg="add del">
        <pc:chgData name="Bhushan Pawar" userId="940de103-d69a-4b9a-8a8c-33c8e3719065" providerId="ADAL" clId="{30F130AC-4B1B-463E-8138-90D0B98EA888}" dt="2023-12-16T17:55:12.745" v="2821"/>
        <pc:sldMkLst>
          <pc:docMk/>
          <pc:sldMk cId="3471397917" sldId="299"/>
        </pc:sldMkLst>
      </pc:sldChg>
      <pc:sldChg chg="modSp add">
        <pc:chgData name="Bhushan Pawar" userId="940de103-d69a-4b9a-8a8c-33c8e3719065" providerId="ADAL" clId="{30F130AC-4B1B-463E-8138-90D0B98EA888}" dt="2023-12-16T18:23:58.973" v="2876" actId="20577"/>
        <pc:sldMkLst>
          <pc:docMk/>
          <pc:sldMk cId="3837579255" sldId="300"/>
        </pc:sldMkLst>
        <pc:spChg chg="mod">
          <ac:chgData name="Bhushan Pawar" userId="940de103-d69a-4b9a-8a8c-33c8e3719065" providerId="ADAL" clId="{30F130AC-4B1B-463E-8138-90D0B98EA888}" dt="2023-12-16T18:23:58.973" v="2876" actId="20577"/>
          <ac:spMkLst>
            <pc:docMk/>
            <pc:sldMk cId="3837579255" sldId="300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30F130AC-4B1B-463E-8138-90D0B98EA888}" dt="2023-12-16T18:24:52.935" v="2956" actId="20577"/>
        <pc:sldMkLst>
          <pc:docMk/>
          <pc:sldMk cId="3517809078" sldId="301"/>
        </pc:sldMkLst>
        <pc:spChg chg="mod">
          <ac:chgData name="Bhushan Pawar" userId="940de103-d69a-4b9a-8a8c-33c8e3719065" providerId="ADAL" clId="{30F130AC-4B1B-463E-8138-90D0B98EA888}" dt="2023-12-16T18:24:13.619" v="2893" actId="20577"/>
          <ac:spMkLst>
            <pc:docMk/>
            <pc:sldMk cId="3517809078" sldId="301"/>
            <ac:spMk id="2" creationId="{6408FB96-455B-5299-65C5-A246C05A9A7B}"/>
          </ac:spMkLst>
        </pc:spChg>
        <pc:spChg chg="mod">
          <ac:chgData name="Bhushan Pawar" userId="940de103-d69a-4b9a-8a8c-33c8e3719065" providerId="ADAL" clId="{30F130AC-4B1B-463E-8138-90D0B98EA888}" dt="2023-12-16T18:24:52.935" v="2956" actId="20577"/>
          <ac:spMkLst>
            <pc:docMk/>
            <pc:sldMk cId="3517809078" sldId="301"/>
            <ac:spMk id="3" creationId="{2E3B5F37-3956-0AA5-0B53-47BC5E7356F2}"/>
          </ac:spMkLst>
        </pc:spChg>
      </pc:sldChg>
      <pc:sldChg chg="modSp add">
        <pc:chgData name="Bhushan Pawar" userId="940de103-d69a-4b9a-8a8c-33c8e3719065" providerId="ADAL" clId="{30F130AC-4B1B-463E-8138-90D0B98EA888}" dt="2023-12-16T19:23:44.531" v="2984" actId="20577"/>
        <pc:sldMkLst>
          <pc:docMk/>
          <pc:sldMk cId="892286682" sldId="302"/>
        </pc:sldMkLst>
        <pc:spChg chg="mod">
          <ac:chgData name="Bhushan Pawar" userId="940de103-d69a-4b9a-8a8c-33c8e3719065" providerId="ADAL" clId="{30F130AC-4B1B-463E-8138-90D0B98EA888}" dt="2023-12-16T19:23:44.531" v="2984" actId="20577"/>
          <ac:spMkLst>
            <pc:docMk/>
            <pc:sldMk cId="892286682" sldId="302"/>
            <ac:spMk id="2" creationId="{F781D617-4F4A-761B-E7C3-E3526D25CE2E}"/>
          </ac:spMkLst>
        </pc:spChg>
      </pc:sldChg>
      <pc:sldChg chg="modSp new del mod">
        <pc:chgData name="Bhushan Pawar" userId="940de103-d69a-4b9a-8a8c-33c8e3719065" providerId="ADAL" clId="{30F130AC-4B1B-463E-8138-90D0B98EA888}" dt="2023-12-16T19:43:06.394" v="3064" actId="2696"/>
        <pc:sldMkLst>
          <pc:docMk/>
          <pc:sldMk cId="1793438946" sldId="303"/>
        </pc:sldMkLst>
        <pc:spChg chg="mod">
          <ac:chgData name="Bhushan Pawar" userId="940de103-d69a-4b9a-8a8c-33c8e3719065" providerId="ADAL" clId="{30F130AC-4B1B-463E-8138-90D0B98EA888}" dt="2023-12-16T19:29:50.199" v="3030" actId="1076"/>
          <ac:spMkLst>
            <pc:docMk/>
            <pc:sldMk cId="1793438946" sldId="303"/>
            <ac:spMk id="2" creationId="{6C045421-9B49-C52A-E481-16DF94B30BA9}"/>
          </ac:spMkLst>
        </pc:spChg>
        <pc:spChg chg="mod">
          <ac:chgData name="Bhushan Pawar" userId="940de103-d69a-4b9a-8a8c-33c8e3719065" providerId="ADAL" clId="{30F130AC-4B1B-463E-8138-90D0B98EA888}" dt="2023-12-16T19:42:05.881" v="3063" actId="20577"/>
          <ac:spMkLst>
            <pc:docMk/>
            <pc:sldMk cId="1793438946" sldId="303"/>
            <ac:spMk id="3" creationId="{1A936781-9CFB-7196-0710-56002E8DF771}"/>
          </ac:spMkLst>
        </pc:spChg>
      </pc:sldChg>
    </pc:docChg>
  </pc:docChgLst>
  <pc:docChgLst>
    <pc:chgData name="Bhushan Pawar" userId="940de103-d69a-4b9a-8a8c-33c8e3719065" providerId="ADAL" clId="{1727F8EE-CBFF-49FB-A0E3-8BA5311A02F2}"/>
    <pc:docChg chg="addSld modSld">
      <pc:chgData name="Bhushan Pawar" userId="940de103-d69a-4b9a-8a8c-33c8e3719065" providerId="ADAL" clId="{1727F8EE-CBFF-49FB-A0E3-8BA5311A02F2}" dt="2024-01-20T19:22:23.206" v="577" actId="20577"/>
      <pc:docMkLst>
        <pc:docMk/>
      </pc:docMkLst>
      <pc:sldChg chg="modSp add">
        <pc:chgData name="Bhushan Pawar" userId="940de103-d69a-4b9a-8a8c-33c8e3719065" providerId="ADAL" clId="{1727F8EE-CBFF-49FB-A0E3-8BA5311A02F2}" dt="2023-12-26T17:02:32.003" v="26" actId="20577"/>
        <pc:sldMkLst>
          <pc:docMk/>
          <pc:sldMk cId="1210479031" sldId="303"/>
        </pc:sldMkLst>
        <pc:spChg chg="mod">
          <ac:chgData name="Bhushan Pawar" userId="940de103-d69a-4b9a-8a8c-33c8e3719065" providerId="ADAL" clId="{1727F8EE-CBFF-49FB-A0E3-8BA5311A02F2}" dt="2023-12-26T17:02:32.003" v="26" actId="20577"/>
          <ac:spMkLst>
            <pc:docMk/>
            <pc:sldMk cId="1210479031" sldId="303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1727F8EE-CBFF-49FB-A0E3-8BA5311A02F2}" dt="2023-12-27T17:03:27.567" v="55" actId="1076"/>
        <pc:sldMkLst>
          <pc:docMk/>
          <pc:sldMk cId="992985066" sldId="304"/>
        </pc:sldMkLst>
        <pc:spChg chg="mod">
          <ac:chgData name="Bhushan Pawar" userId="940de103-d69a-4b9a-8a8c-33c8e3719065" providerId="ADAL" clId="{1727F8EE-CBFF-49FB-A0E3-8BA5311A02F2}" dt="2023-12-27T17:03:12.171" v="52" actId="404"/>
          <ac:spMkLst>
            <pc:docMk/>
            <pc:sldMk cId="992985066" sldId="304"/>
            <ac:spMk id="2" creationId="{F781D617-4F4A-761B-E7C3-E3526D25CE2E}"/>
          </ac:spMkLst>
        </pc:spChg>
        <pc:spChg chg="mod">
          <ac:chgData name="Bhushan Pawar" userId="940de103-d69a-4b9a-8a8c-33c8e3719065" providerId="ADAL" clId="{1727F8EE-CBFF-49FB-A0E3-8BA5311A02F2}" dt="2023-12-27T17:03:27.567" v="55" actId="1076"/>
          <ac:spMkLst>
            <pc:docMk/>
            <pc:sldMk cId="992985066" sldId="304"/>
            <ac:spMk id="3" creationId="{D19F7C43-529A-86FF-FDCD-3F4983E8824A}"/>
          </ac:spMkLst>
        </pc:spChg>
      </pc:sldChg>
      <pc:sldChg chg="modSp add">
        <pc:chgData name="Bhushan Pawar" userId="940de103-d69a-4b9a-8a8c-33c8e3719065" providerId="ADAL" clId="{1727F8EE-CBFF-49FB-A0E3-8BA5311A02F2}" dt="2023-12-27T17:44:39.147" v="58" actId="20577"/>
        <pc:sldMkLst>
          <pc:docMk/>
          <pc:sldMk cId="4045323056" sldId="305"/>
        </pc:sldMkLst>
        <pc:spChg chg="mod">
          <ac:chgData name="Bhushan Pawar" userId="940de103-d69a-4b9a-8a8c-33c8e3719065" providerId="ADAL" clId="{1727F8EE-CBFF-49FB-A0E3-8BA5311A02F2}" dt="2023-12-27T17:44:39.147" v="58" actId="20577"/>
          <ac:spMkLst>
            <pc:docMk/>
            <pc:sldMk cId="4045323056" sldId="305"/>
            <ac:spMk id="2" creationId="{F781D617-4F4A-761B-E7C3-E3526D25CE2E}"/>
          </ac:spMkLst>
        </pc:spChg>
      </pc:sldChg>
      <pc:sldChg chg="modSp add">
        <pc:chgData name="Bhushan Pawar" userId="940de103-d69a-4b9a-8a8c-33c8e3719065" providerId="ADAL" clId="{1727F8EE-CBFF-49FB-A0E3-8BA5311A02F2}" dt="2023-12-28T17:55:27.560" v="121" actId="20577"/>
        <pc:sldMkLst>
          <pc:docMk/>
          <pc:sldMk cId="1180197670" sldId="306"/>
        </pc:sldMkLst>
        <pc:spChg chg="mod">
          <ac:chgData name="Bhushan Pawar" userId="940de103-d69a-4b9a-8a8c-33c8e3719065" providerId="ADAL" clId="{1727F8EE-CBFF-49FB-A0E3-8BA5311A02F2}" dt="2023-12-28T17:55:27.560" v="121" actId="20577"/>
          <ac:spMkLst>
            <pc:docMk/>
            <pc:sldMk cId="1180197670" sldId="306"/>
            <ac:spMk id="2" creationId="{F781D617-4F4A-761B-E7C3-E3526D25CE2E}"/>
          </ac:spMkLst>
        </pc:spChg>
      </pc:sldChg>
      <pc:sldChg chg="modSp add">
        <pc:chgData name="Bhushan Pawar" userId="940de103-d69a-4b9a-8a8c-33c8e3719065" providerId="ADAL" clId="{1727F8EE-CBFF-49FB-A0E3-8BA5311A02F2}" dt="2023-12-28T18:56:51.850" v="159" actId="20577"/>
        <pc:sldMkLst>
          <pc:docMk/>
          <pc:sldMk cId="2076057914" sldId="307"/>
        </pc:sldMkLst>
        <pc:spChg chg="mod">
          <ac:chgData name="Bhushan Pawar" userId="940de103-d69a-4b9a-8a8c-33c8e3719065" providerId="ADAL" clId="{1727F8EE-CBFF-49FB-A0E3-8BA5311A02F2}" dt="2023-12-28T18:56:51.850" v="159" actId="20577"/>
          <ac:spMkLst>
            <pc:docMk/>
            <pc:sldMk cId="2076057914" sldId="307"/>
            <ac:spMk id="2" creationId="{F781D617-4F4A-761B-E7C3-E3526D25CE2E}"/>
          </ac:spMkLst>
        </pc:spChg>
      </pc:sldChg>
      <pc:sldChg chg="modSp add">
        <pc:chgData name="Bhushan Pawar" userId="940de103-d69a-4b9a-8a8c-33c8e3719065" providerId="ADAL" clId="{1727F8EE-CBFF-49FB-A0E3-8BA5311A02F2}" dt="2023-12-29T16:52:21.756" v="270" actId="403"/>
        <pc:sldMkLst>
          <pc:docMk/>
          <pc:sldMk cId="1155487300" sldId="308"/>
        </pc:sldMkLst>
        <pc:spChg chg="mod">
          <ac:chgData name="Bhushan Pawar" userId="940de103-d69a-4b9a-8a8c-33c8e3719065" providerId="ADAL" clId="{1727F8EE-CBFF-49FB-A0E3-8BA5311A02F2}" dt="2023-12-29T16:50:39.571" v="196" actId="20577"/>
          <ac:spMkLst>
            <pc:docMk/>
            <pc:sldMk cId="1155487300" sldId="308"/>
            <ac:spMk id="2" creationId="{F781D617-4F4A-761B-E7C3-E3526D25CE2E}"/>
          </ac:spMkLst>
        </pc:spChg>
        <pc:spChg chg="mod">
          <ac:chgData name="Bhushan Pawar" userId="940de103-d69a-4b9a-8a8c-33c8e3719065" providerId="ADAL" clId="{1727F8EE-CBFF-49FB-A0E3-8BA5311A02F2}" dt="2023-12-29T16:52:21.756" v="270" actId="403"/>
          <ac:spMkLst>
            <pc:docMk/>
            <pc:sldMk cId="1155487300" sldId="308"/>
            <ac:spMk id="3" creationId="{D19F7C43-529A-86FF-FDCD-3F4983E8824A}"/>
          </ac:spMkLst>
        </pc:spChg>
      </pc:sldChg>
      <pc:sldChg chg="modSp add mod">
        <pc:chgData name="Bhushan Pawar" userId="940de103-d69a-4b9a-8a8c-33c8e3719065" providerId="ADAL" clId="{1727F8EE-CBFF-49FB-A0E3-8BA5311A02F2}" dt="2023-12-29T17:26:46.421" v="284" actId="6549"/>
        <pc:sldMkLst>
          <pc:docMk/>
          <pc:sldMk cId="2900423372" sldId="309"/>
        </pc:sldMkLst>
        <pc:spChg chg="mod">
          <ac:chgData name="Bhushan Pawar" userId="940de103-d69a-4b9a-8a8c-33c8e3719065" providerId="ADAL" clId="{1727F8EE-CBFF-49FB-A0E3-8BA5311A02F2}" dt="2023-12-29T17:26:46.421" v="284" actId="6549"/>
          <ac:spMkLst>
            <pc:docMk/>
            <pc:sldMk cId="2900423372" sldId="309"/>
            <ac:spMk id="2" creationId="{F781D617-4F4A-761B-E7C3-E3526D25CE2E}"/>
          </ac:spMkLst>
        </pc:spChg>
        <pc:spChg chg="mod">
          <ac:chgData name="Bhushan Pawar" userId="940de103-d69a-4b9a-8a8c-33c8e3719065" providerId="ADAL" clId="{1727F8EE-CBFF-49FB-A0E3-8BA5311A02F2}" dt="2023-12-29T16:52:17.823" v="269" actId="403"/>
          <ac:spMkLst>
            <pc:docMk/>
            <pc:sldMk cId="2900423372" sldId="309"/>
            <ac:spMk id="3" creationId="{D19F7C43-529A-86FF-FDCD-3F4983E8824A}"/>
          </ac:spMkLst>
        </pc:spChg>
      </pc:sldChg>
      <pc:sldChg chg="modSp add mod">
        <pc:chgData name="Bhushan Pawar" userId="940de103-d69a-4b9a-8a8c-33c8e3719065" providerId="ADAL" clId="{1727F8EE-CBFF-49FB-A0E3-8BA5311A02F2}" dt="2023-12-29T17:27:37.552" v="286" actId="20577"/>
        <pc:sldMkLst>
          <pc:docMk/>
          <pc:sldMk cId="2417281012" sldId="310"/>
        </pc:sldMkLst>
        <pc:spChg chg="mod">
          <ac:chgData name="Bhushan Pawar" userId="940de103-d69a-4b9a-8a8c-33c8e3719065" providerId="ADAL" clId="{1727F8EE-CBFF-49FB-A0E3-8BA5311A02F2}" dt="2023-12-29T17:27:37.552" v="286" actId="20577"/>
          <ac:spMkLst>
            <pc:docMk/>
            <pc:sldMk cId="2417281012" sldId="310"/>
            <ac:spMk id="2" creationId="{F781D617-4F4A-761B-E7C3-E3526D25CE2E}"/>
          </ac:spMkLst>
        </pc:spChg>
        <pc:spChg chg="mod">
          <ac:chgData name="Bhushan Pawar" userId="940de103-d69a-4b9a-8a8c-33c8e3719065" providerId="ADAL" clId="{1727F8EE-CBFF-49FB-A0E3-8BA5311A02F2}" dt="2023-12-29T16:52:07.940" v="267" actId="255"/>
          <ac:spMkLst>
            <pc:docMk/>
            <pc:sldMk cId="2417281012" sldId="310"/>
            <ac:spMk id="3" creationId="{D19F7C43-529A-86FF-FDCD-3F4983E8824A}"/>
          </ac:spMkLst>
        </pc:spChg>
      </pc:sldChg>
      <pc:sldChg chg="modSp add">
        <pc:chgData name="Bhushan Pawar" userId="940de103-d69a-4b9a-8a8c-33c8e3719065" providerId="ADAL" clId="{1727F8EE-CBFF-49FB-A0E3-8BA5311A02F2}" dt="2023-12-30T09:07:51.178" v="316" actId="20577"/>
        <pc:sldMkLst>
          <pc:docMk/>
          <pc:sldMk cId="3705617394" sldId="311"/>
        </pc:sldMkLst>
        <pc:spChg chg="mod">
          <ac:chgData name="Bhushan Pawar" userId="940de103-d69a-4b9a-8a8c-33c8e3719065" providerId="ADAL" clId="{1727F8EE-CBFF-49FB-A0E3-8BA5311A02F2}" dt="2023-12-30T09:07:51.178" v="316" actId="20577"/>
          <ac:spMkLst>
            <pc:docMk/>
            <pc:sldMk cId="3705617394" sldId="311"/>
            <ac:spMk id="2" creationId="{F781D617-4F4A-761B-E7C3-E3526D25CE2E}"/>
          </ac:spMkLst>
        </pc:spChg>
      </pc:sldChg>
      <pc:sldChg chg="modSp add">
        <pc:chgData name="Bhushan Pawar" userId="940de103-d69a-4b9a-8a8c-33c8e3719065" providerId="ADAL" clId="{1727F8EE-CBFF-49FB-A0E3-8BA5311A02F2}" dt="2024-01-01T15:59:06.969" v="325" actId="20577"/>
        <pc:sldMkLst>
          <pc:docMk/>
          <pc:sldMk cId="3140547529" sldId="312"/>
        </pc:sldMkLst>
        <pc:spChg chg="mod">
          <ac:chgData name="Bhushan Pawar" userId="940de103-d69a-4b9a-8a8c-33c8e3719065" providerId="ADAL" clId="{1727F8EE-CBFF-49FB-A0E3-8BA5311A02F2}" dt="2024-01-01T15:59:06.969" v="325" actId="20577"/>
          <ac:spMkLst>
            <pc:docMk/>
            <pc:sldMk cId="3140547529" sldId="312"/>
            <ac:spMk id="2" creationId="{F781D617-4F4A-761B-E7C3-E3526D25CE2E}"/>
          </ac:spMkLst>
        </pc:spChg>
      </pc:sldChg>
      <pc:sldChg chg="modSp add">
        <pc:chgData name="Bhushan Pawar" userId="940de103-d69a-4b9a-8a8c-33c8e3719065" providerId="ADAL" clId="{1727F8EE-CBFF-49FB-A0E3-8BA5311A02F2}" dt="2024-01-01T18:09:05.794" v="358" actId="20577"/>
        <pc:sldMkLst>
          <pc:docMk/>
          <pc:sldMk cId="3816245973" sldId="313"/>
        </pc:sldMkLst>
        <pc:spChg chg="mod">
          <ac:chgData name="Bhushan Pawar" userId="940de103-d69a-4b9a-8a8c-33c8e3719065" providerId="ADAL" clId="{1727F8EE-CBFF-49FB-A0E3-8BA5311A02F2}" dt="2024-01-01T18:09:05.794" v="358" actId="20577"/>
          <ac:spMkLst>
            <pc:docMk/>
            <pc:sldMk cId="3816245973" sldId="313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1727F8EE-CBFF-49FB-A0E3-8BA5311A02F2}" dt="2024-01-01T18:11:06.371" v="369" actId="14100"/>
        <pc:sldMkLst>
          <pc:docMk/>
          <pc:sldMk cId="237433693" sldId="314"/>
        </pc:sldMkLst>
        <pc:spChg chg="mod">
          <ac:chgData name="Bhushan Pawar" userId="940de103-d69a-4b9a-8a8c-33c8e3719065" providerId="ADAL" clId="{1727F8EE-CBFF-49FB-A0E3-8BA5311A02F2}" dt="2024-01-01T18:11:06.371" v="369" actId="14100"/>
          <ac:spMkLst>
            <pc:docMk/>
            <pc:sldMk cId="237433693" sldId="314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1727F8EE-CBFF-49FB-A0E3-8BA5311A02F2}" dt="2024-01-05T16:41:22.610" v="406" actId="1076"/>
        <pc:sldMkLst>
          <pc:docMk/>
          <pc:sldMk cId="1632968005" sldId="315"/>
        </pc:sldMkLst>
        <pc:spChg chg="mod">
          <ac:chgData name="Bhushan Pawar" userId="940de103-d69a-4b9a-8a8c-33c8e3719065" providerId="ADAL" clId="{1727F8EE-CBFF-49FB-A0E3-8BA5311A02F2}" dt="2024-01-05T16:41:15" v="404" actId="403"/>
          <ac:spMkLst>
            <pc:docMk/>
            <pc:sldMk cId="1632968005" sldId="315"/>
            <ac:spMk id="2" creationId="{F781D617-4F4A-761B-E7C3-E3526D25CE2E}"/>
          </ac:spMkLst>
        </pc:spChg>
        <pc:spChg chg="mod">
          <ac:chgData name="Bhushan Pawar" userId="940de103-d69a-4b9a-8a8c-33c8e3719065" providerId="ADAL" clId="{1727F8EE-CBFF-49FB-A0E3-8BA5311A02F2}" dt="2024-01-05T16:41:22.610" v="406" actId="1076"/>
          <ac:spMkLst>
            <pc:docMk/>
            <pc:sldMk cId="1632968005" sldId="315"/>
            <ac:spMk id="3" creationId="{D19F7C43-529A-86FF-FDCD-3F4983E8824A}"/>
          </ac:spMkLst>
        </pc:spChg>
      </pc:sldChg>
      <pc:sldChg chg="modSp add">
        <pc:chgData name="Bhushan Pawar" userId="940de103-d69a-4b9a-8a8c-33c8e3719065" providerId="ADAL" clId="{1727F8EE-CBFF-49FB-A0E3-8BA5311A02F2}" dt="2024-01-09T17:06:33.318" v="451" actId="20577"/>
        <pc:sldMkLst>
          <pc:docMk/>
          <pc:sldMk cId="3192780082" sldId="316"/>
        </pc:sldMkLst>
        <pc:spChg chg="mod">
          <ac:chgData name="Bhushan Pawar" userId="940de103-d69a-4b9a-8a8c-33c8e3719065" providerId="ADAL" clId="{1727F8EE-CBFF-49FB-A0E3-8BA5311A02F2}" dt="2024-01-09T17:06:33.318" v="451" actId="20577"/>
          <ac:spMkLst>
            <pc:docMk/>
            <pc:sldMk cId="3192780082" sldId="316"/>
            <ac:spMk id="2" creationId="{F781D617-4F4A-761B-E7C3-E3526D25CE2E}"/>
          </ac:spMkLst>
        </pc:spChg>
      </pc:sldChg>
      <pc:sldChg chg="modSp add mod">
        <pc:chgData name="Bhushan Pawar" userId="940de103-d69a-4b9a-8a8c-33c8e3719065" providerId="ADAL" clId="{1727F8EE-CBFF-49FB-A0E3-8BA5311A02F2}" dt="2024-01-09T18:22:56.441" v="524" actId="1076"/>
        <pc:sldMkLst>
          <pc:docMk/>
          <pc:sldMk cId="252299072" sldId="317"/>
        </pc:sldMkLst>
        <pc:spChg chg="mod">
          <ac:chgData name="Bhushan Pawar" userId="940de103-d69a-4b9a-8a8c-33c8e3719065" providerId="ADAL" clId="{1727F8EE-CBFF-49FB-A0E3-8BA5311A02F2}" dt="2024-01-09T18:22:56.441" v="524" actId="1076"/>
          <ac:spMkLst>
            <pc:docMk/>
            <pc:sldMk cId="252299072" sldId="317"/>
            <ac:spMk id="2" creationId="{F781D617-4F4A-761B-E7C3-E3526D25CE2E}"/>
          </ac:spMkLst>
        </pc:spChg>
      </pc:sldChg>
      <pc:sldChg chg="modSp add">
        <pc:chgData name="Bhushan Pawar" userId="940de103-d69a-4b9a-8a8c-33c8e3719065" providerId="ADAL" clId="{1727F8EE-CBFF-49FB-A0E3-8BA5311A02F2}" dt="2024-01-16T19:03:45.556" v="569" actId="20577"/>
        <pc:sldMkLst>
          <pc:docMk/>
          <pc:sldMk cId="1102832467" sldId="318"/>
        </pc:sldMkLst>
        <pc:spChg chg="mod">
          <ac:chgData name="Bhushan Pawar" userId="940de103-d69a-4b9a-8a8c-33c8e3719065" providerId="ADAL" clId="{1727F8EE-CBFF-49FB-A0E3-8BA5311A02F2}" dt="2024-01-16T19:03:45.556" v="569" actId="20577"/>
          <ac:spMkLst>
            <pc:docMk/>
            <pc:sldMk cId="1102832467" sldId="318"/>
            <ac:spMk id="2" creationId="{F781D617-4F4A-761B-E7C3-E3526D25CE2E}"/>
          </ac:spMkLst>
        </pc:spChg>
      </pc:sldChg>
      <pc:sldChg chg="modSp add">
        <pc:chgData name="Bhushan Pawar" userId="940de103-d69a-4b9a-8a8c-33c8e3719065" providerId="ADAL" clId="{1727F8EE-CBFF-49FB-A0E3-8BA5311A02F2}" dt="2024-01-16T19:03:31.393" v="562" actId="20577"/>
        <pc:sldMkLst>
          <pc:docMk/>
          <pc:sldMk cId="1204750590" sldId="319"/>
        </pc:sldMkLst>
        <pc:spChg chg="mod">
          <ac:chgData name="Bhushan Pawar" userId="940de103-d69a-4b9a-8a8c-33c8e3719065" providerId="ADAL" clId="{1727F8EE-CBFF-49FB-A0E3-8BA5311A02F2}" dt="2024-01-16T19:03:31.393" v="562" actId="20577"/>
          <ac:spMkLst>
            <pc:docMk/>
            <pc:sldMk cId="1204750590" sldId="319"/>
            <ac:spMk id="2" creationId="{F781D617-4F4A-761B-E7C3-E3526D25CE2E}"/>
          </ac:spMkLst>
        </pc:spChg>
      </pc:sldChg>
      <pc:sldChg chg="modSp add">
        <pc:chgData name="Bhushan Pawar" userId="940de103-d69a-4b9a-8a8c-33c8e3719065" providerId="ADAL" clId="{1727F8EE-CBFF-49FB-A0E3-8BA5311A02F2}" dt="2024-01-19T17:38:39.998" v="573" actId="20577"/>
        <pc:sldMkLst>
          <pc:docMk/>
          <pc:sldMk cId="640603152" sldId="320"/>
        </pc:sldMkLst>
        <pc:spChg chg="mod">
          <ac:chgData name="Bhushan Pawar" userId="940de103-d69a-4b9a-8a8c-33c8e3719065" providerId="ADAL" clId="{1727F8EE-CBFF-49FB-A0E3-8BA5311A02F2}" dt="2024-01-19T17:38:39.998" v="573" actId="20577"/>
          <ac:spMkLst>
            <pc:docMk/>
            <pc:sldMk cId="640603152" sldId="320"/>
            <ac:spMk id="2" creationId="{F781D617-4F4A-761B-E7C3-E3526D25CE2E}"/>
          </ac:spMkLst>
        </pc:spChg>
      </pc:sldChg>
      <pc:sldChg chg="modSp add">
        <pc:chgData name="Bhushan Pawar" userId="940de103-d69a-4b9a-8a8c-33c8e3719065" providerId="ADAL" clId="{1727F8EE-CBFF-49FB-A0E3-8BA5311A02F2}" dt="2024-01-20T19:22:23.206" v="577" actId="20577"/>
        <pc:sldMkLst>
          <pc:docMk/>
          <pc:sldMk cId="3853694346" sldId="321"/>
        </pc:sldMkLst>
        <pc:spChg chg="mod">
          <ac:chgData name="Bhushan Pawar" userId="940de103-d69a-4b9a-8a8c-33c8e3719065" providerId="ADAL" clId="{1727F8EE-CBFF-49FB-A0E3-8BA5311A02F2}" dt="2024-01-20T19:22:23.206" v="577" actId="20577"/>
          <ac:spMkLst>
            <pc:docMk/>
            <pc:sldMk cId="3853694346" sldId="321"/>
            <ac:spMk id="2" creationId="{F781D617-4F4A-761B-E7C3-E3526D25CE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1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0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9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488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2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33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71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0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3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85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7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7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FB6A-9293-4512-A3C2-58C52ED5AE67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0F85-B2CF-4719-9177-A4F4DB991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1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inity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Part-1</a:t>
            </a:r>
            <a:br>
              <a:rPr lang="en-IN" sz="5400" b="1" dirty="0"/>
            </a:br>
            <a:r>
              <a:rPr lang="en-IN" sz="3600" b="1" dirty="0"/>
              <a:t>Introduction</a:t>
            </a:r>
            <a:br>
              <a:rPr lang="en-IN" sz="3600" b="1" dirty="0"/>
            </a:br>
            <a:r>
              <a:rPr lang="en-IN" sz="3600" b="1" dirty="0"/>
              <a:t>To</a:t>
            </a:r>
            <a:br>
              <a:rPr lang="en-IN" sz="3600" b="1" dirty="0"/>
            </a:br>
            <a:r>
              <a:rPr lang="en-IN" sz="3600" b="1" dirty="0"/>
              <a:t>JavaScript</a:t>
            </a:r>
            <a:endParaRPr lang="en-IN" sz="5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EF9A2B-7CE8-CB22-DF03-70474186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995" y="4738978"/>
            <a:ext cx="1969242" cy="1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Part-3</a:t>
            </a:r>
            <a:br>
              <a:rPr lang="en-IN" sz="5400" dirty="0"/>
            </a:br>
            <a:r>
              <a:rPr lang="en-IN" sz="3600" cap="none" dirty="0"/>
              <a:t>Data Types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Tutorial-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ECBF2-BB12-82A0-856E-771C8B29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995" y="4738978"/>
            <a:ext cx="1969242" cy="1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0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71</a:t>
            </a:r>
            <a:br>
              <a:rPr lang="en-IN" sz="6000" dirty="0"/>
            </a:br>
            <a:br>
              <a:rPr lang="en-IN" sz="1600" dirty="0"/>
            </a:br>
            <a:r>
              <a:rPr lang="en-IN" sz="3200" cap="none" dirty="0"/>
              <a:t>Event Handling</a:t>
            </a:r>
            <a:endParaRPr lang="en-IN" sz="36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6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72</a:t>
            </a:r>
            <a:br>
              <a:rPr lang="en-IN" sz="6000" dirty="0"/>
            </a:br>
            <a:br>
              <a:rPr lang="en-IN" sz="1600" dirty="0"/>
            </a:br>
            <a:r>
              <a:rPr lang="en-IN" sz="3200" cap="none" dirty="0"/>
              <a:t>DOM CSS </a:t>
            </a:r>
            <a:br>
              <a:rPr lang="en-IN" sz="3200" cap="none" dirty="0"/>
            </a:br>
            <a:r>
              <a:rPr lang="en-IN" sz="3200" cap="none" dirty="0"/>
              <a:t>Styling methods</a:t>
            </a:r>
            <a:endParaRPr lang="en-IN" sz="36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0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73</a:t>
            </a:r>
            <a:br>
              <a:rPr lang="en-IN" sz="6000" dirty="0"/>
            </a:br>
            <a:br>
              <a:rPr lang="en-IN" sz="1600" dirty="0"/>
            </a:br>
            <a:r>
              <a:rPr lang="en-IN" sz="3200" cap="none" dirty="0"/>
              <a:t>parentElement Vs parentNode Property</a:t>
            </a:r>
            <a:endParaRPr lang="en-IN" sz="36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74</a:t>
            </a:r>
            <a:br>
              <a:rPr lang="en-IN" sz="6000" dirty="0"/>
            </a:br>
            <a:br>
              <a:rPr lang="en-IN" sz="1600" dirty="0"/>
            </a:br>
            <a:r>
              <a:rPr lang="en-IN" sz="3200" cap="none" dirty="0"/>
              <a:t>children Vs childNodes Property</a:t>
            </a:r>
            <a:endParaRPr lang="en-IN" sz="36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7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75</a:t>
            </a:r>
            <a:br>
              <a:rPr lang="en-IN" sz="6000" dirty="0"/>
            </a:br>
            <a:br>
              <a:rPr lang="en-IN" sz="1600" dirty="0"/>
            </a:br>
            <a:r>
              <a:rPr lang="en-IN" sz="2800" cap="none" dirty="0"/>
              <a:t>firstElementChild Vs firstChild</a:t>
            </a:r>
            <a:br>
              <a:rPr lang="en-IN" sz="2800" cap="none" dirty="0"/>
            </a:br>
            <a:r>
              <a:rPr lang="en-IN" sz="2800" cap="none" dirty="0"/>
              <a:t>lastElementChild Vs lastChild</a:t>
            </a:r>
            <a:br>
              <a:rPr lang="en-IN" sz="2800" cap="none" dirty="0"/>
            </a:br>
            <a:r>
              <a:rPr lang="en-IN" sz="2800" cap="none" dirty="0"/>
              <a:t>Property</a:t>
            </a:r>
            <a:endParaRPr lang="en-IN" sz="36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556" y="895195"/>
            <a:ext cx="6636444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76</a:t>
            </a:r>
            <a:br>
              <a:rPr lang="en-IN" sz="6000" dirty="0"/>
            </a:br>
            <a:r>
              <a:rPr lang="en-IN" sz="2800" cap="none" dirty="0"/>
              <a:t>nextElementSibling</a:t>
            </a:r>
            <a:br>
              <a:rPr lang="en-IN" sz="2800" cap="none" dirty="0"/>
            </a:br>
            <a:r>
              <a:rPr lang="en-IN" sz="2800" cap="none" dirty="0"/>
              <a:t>nextSibling</a:t>
            </a:r>
            <a:br>
              <a:rPr lang="en-IN" sz="2800" cap="none" dirty="0"/>
            </a:br>
            <a:r>
              <a:rPr lang="en-IN" sz="2800" cap="none" dirty="0"/>
              <a:t>previousElementSibling previousSibling</a:t>
            </a:r>
            <a:br>
              <a:rPr lang="en-IN" sz="2800" cap="none" dirty="0"/>
            </a:br>
            <a:r>
              <a:rPr lang="en-IN" sz="2800" cap="none" dirty="0"/>
              <a:t>Property</a:t>
            </a:r>
            <a:endParaRPr lang="en-IN" sz="36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14579" y="734250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JavaScript Tutorial</a:t>
            </a:r>
            <a:br>
              <a:rPr lang="en-IN" sz="6600" dirty="0"/>
            </a:br>
            <a:r>
              <a:rPr lang="en-IN" sz="66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33" y="4511828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7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77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appendChild() method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78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insertBefore() method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79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insertAdjacentElement() method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5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80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insertAdjacentHTML() &amp;</a:t>
            </a:r>
            <a:br>
              <a:rPr lang="en-IN" sz="3200" cap="none" dirty="0"/>
            </a:br>
            <a:r>
              <a:rPr lang="en-IN" sz="3200" cap="none" dirty="0"/>
              <a:t>insertAdjacentText() methods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Data Types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39" y="1465416"/>
            <a:ext cx="11404121" cy="4718804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Total 8 Data types</a:t>
            </a:r>
          </a:p>
          <a:p>
            <a:r>
              <a:rPr lang="en-IN" sz="2400" dirty="0">
                <a:solidFill>
                  <a:srgbClr val="FFC000"/>
                </a:solidFill>
              </a:rPr>
              <a:t>Primitive</a:t>
            </a:r>
          </a:p>
          <a:p>
            <a:pPr lvl="1"/>
            <a:r>
              <a:rPr lang="en-IN" sz="2200" dirty="0"/>
              <a:t>number</a:t>
            </a:r>
          </a:p>
          <a:p>
            <a:pPr lvl="1"/>
            <a:r>
              <a:rPr lang="en-IN" sz="2200" dirty="0" err="1"/>
              <a:t>bigInt</a:t>
            </a:r>
            <a:endParaRPr lang="en-IN" sz="2200" dirty="0"/>
          </a:p>
          <a:p>
            <a:pPr lvl="1"/>
            <a:r>
              <a:rPr lang="en-IN" sz="2200" dirty="0"/>
              <a:t>string</a:t>
            </a:r>
          </a:p>
          <a:p>
            <a:pPr lvl="1"/>
            <a:r>
              <a:rPr lang="en-IN" sz="2200" dirty="0" err="1"/>
              <a:t>boolean</a:t>
            </a:r>
            <a:endParaRPr lang="en-IN" sz="2200" dirty="0"/>
          </a:p>
          <a:p>
            <a:pPr lvl="1"/>
            <a:r>
              <a:rPr lang="en-IN" sz="2200" dirty="0"/>
              <a:t>null</a:t>
            </a:r>
          </a:p>
          <a:p>
            <a:pPr lvl="1"/>
            <a:r>
              <a:rPr lang="en-IN" sz="2200" dirty="0"/>
              <a:t>undefined</a:t>
            </a:r>
          </a:p>
          <a:p>
            <a:r>
              <a:rPr lang="en-IN" sz="2400" dirty="0">
                <a:solidFill>
                  <a:srgbClr val="FFC000"/>
                </a:solidFill>
              </a:rPr>
              <a:t>Non-Primitive</a:t>
            </a:r>
          </a:p>
          <a:p>
            <a:pPr lvl="1"/>
            <a:r>
              <a:rPr lang="en-IN" sz="2200" dirty="0"/>
              <a:t>Objects</a:t>
            </a:r>
          </a:p>
          <a:p>
            <a:pPr lvl="1"/>
            <a:r>
              <a:rPr lang="en-IN" sz="2200" dirty="0"/>
              <a:t>Symbols</a:t>
            </a:r>
          </a:p>
        </p:txBody>
      </p:sp>
    </p:spTree>
    <p:extLst>
      <p:ext uri="{BB962C8B-B14F-4D97-AF65-F5344CB8AC3E}">
        <p14:creationId xmlns:p14="http://schemas.microsoft.com/office/powerpoint/2010/main" val="42051538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81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replaceChild() &amp;</a:t>
            </a:r>
            <a:br>
              <a:rPr lang="en-IN" sz="3200" cap="none" dirty="0"/>
            </a:br>
            <a:r>
              <a:rPr lang="en-IN" sz="3200" cap="none"/>
              <a:t>removeChild</a:t>
            </a:r>
            <a:r>
              <a:rPr lang="en-IN" sz="3200" cap="none" dirty="0"/>
              <a:t>() </a:t>
            </a:r>
            <a:br>
              <a:rPr lang="en-IN" sz="3200" cap="none" dirty="0"/>
            </a:br>
            <a:r>
              <a:rPr lang="en-IN" sz="3200" cap="none" dirty="0"/>
              <a:t>methods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82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cloneNode() </a:t>
            </a:r>
            <a:br>
              <a:rPr lang="en-IN" sz="3200" cap="none" dirty="0"/>
            </a:br>
            <a:r>
              <a:rPr lang="en-IN" sz="3200" cap="none" dirty="0"/>
              <a:t>method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83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hasAttribute() </a:t>
            </a:r>
            <a:br>
              <a:rPr lang="en-IN" sz="3200" cap="none" dirty="0"/>
            </a:br>
            <a:r>
              <a:rPr lang="en-IN" sz="3200" cap="none" dirty="0"/>
              <a:t>hasChildNodes()</a:t>
            </a:r>
            <a:br>
              <a:rPr lang="en-IN" sz="3200" cap="none" dirty="0"/>
            </a:br>
            <a:r>
              <a:rPr lang="en-IN" sz="3200" cap="none" dirty="0"/>
              <a:t>methods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84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BOM</a:t>
            </a:r>
            <a:br>
              <a:rPr lang="en-IN" sz="3200" cap="none" dirty="0"/>
            </a:br>
            <a:r>
              <a:rPr lang="en-IN" sz="3200" cap="none" dirty="0"/>
              <a:t>(Browser Object Model)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85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window.open() method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86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moveTo() and moveBy() methods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87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resizeTo() and resizeBy() methods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88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scrollTo() and scrollBy() methods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2001B-2BD3-F636-FD24-EF400695D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E5D7-98F7-A3C4-93F7-21746877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89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window.location object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7F6E32-5AE0-DD89-3A80-4B64F468FC6D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6D3AD-6A3F-0C34-DF6F-37B5BC7D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590F4-545F-BD61-BEB5-849E56C1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46B2-6B6A-D4EE-4361-6B6D23AC7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90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window.</a:t>
            </a:r>
            <a:r>
              <a:rPr lang="en-IN" sz="3200" cap="none"/>
              <a:t>history object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405291-F1BC-5D84-F20E-14089395D0B9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7D373-7281-F884-5398-ECCDF83C2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6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Number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05" y="1112809"/>
            <a:ext cx="11404121" cy="551227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 </a:t>
            </a:r>
            <a:r>
              <a:rPr lang="en-US" i="1" dirty="0">
                <a:effectLst/>
              </a:rPr>
              <a:t>number</a:t>
            </a:r>
            <a:r>
              <a:rPr lang="en-US" dirty="0">
                <a:effectLst/>
              </a:rPr>
              <a:t> type represents both integer and floating point numbers.</a:t>
            </a:r>
          </a:p>
          <a:p>
            <a:pPr marL="457200" lvl="1" indent="0">
              <a:buNone/>
            </a:pPr>
            <a:r>
              <a:rPr lang="en-IN" sz="2000" dirty="0"/>
              <a:t>let </a:t>
            </a:r>
            <a:r>
              <a:rPr lang="en-IN" sz="2000" dirty="0" err="1"/>
              <a:t>initialValue</a:t>
            </a:r>
            <a:r>
              <a:rPr lang="en-IN" sz="2000" dirty="0"/>
              <a:t> = 10;</a:t>
            </a:r>
          </a:p>
          <a:p>
            <a:pPr marL="457200" lvl="1" indent="0">
              <a:buNone/>
            </a:pPr>
            <a:r>
              <a:rPr lang="en-IN" sz="2000" dirty="0"/>
              <a:t>let </a:t>
            </a:r>
            <a:r>
              <a:rPr lang="en-IN" sz="2000" dirty="0" err="1"/>
              <a:t>finalValue</a:t>
            </a:r>
            <a:r>
              <a:rPr lang="en-IN" sz="2000" dirty="0"/>
              <a:t> = 200;</a:t>
            </a:r>
          </a:p>
          <a:p>
            <a:r>
              <a:rPr lang="en-IN" sz="2200" dirty="0"/>
              <a:t>Beside </a:t>
            </a:r>
            <a:r>
              <a:rPr lang="en-US" dirty="0">
                <a:effectLst/>
              </a:rPr>
              <a:t>regular numbers, there are so-called “special numeric values” which are also belong to this data type: </a:t>
            </a:r>
            <a:r>
              <a:rPr lang="en-US" dirty="0">
                <a:solidFill>
                  <a:srgbClr val="FFC000"/>
                </a:solidFill>
                <a:effectLst/>
              </a:rPr>
              <a:t>Infinity , -Infinity and </a:t>
            </a:r>
            <a:r>
              <a:rPr lang="en-US" dirty="0" err="1">
                <a:solidFill>
                  <a:srgbClr val="FFC000"/>
                </a:solidFill>
                <a:effectLst/>
              </a:rPr>
              <a:t>NaN</a:t>
            </a:r>
            <a:endParaRPr lang="en-US" dirty="0">
              <a:solidFill>
                <a:srgbClr val="FFC000"/>
              </a:solidFill>
              <a:effectLst/>
            </a:endParaRPr>
          </a:p>
          <a:p>
            <a:r>
              <a:rPr lang="en-US" dirty="0">
                <a:solidFill>
                  <a:srgbClr val="FFC000"/>
                </a:solidFill>
                <a:effectLst/>
              </a:rPr>
              <a:t>Infinity - </a:t>
            </a:r>
            <a:r>
              <a:rPr lang="en-US" dirty="0">
                <a:effectLst/>
              </a:rPr>
              <a:t>represents the mathematical </a:t>
            </a:r>
            <a:r>
              <a:rPr lang="en-US" dirty="0">
                <a:effectLst/>
                <a:hlinkClick r:id="rId2"/>
              </a:rPr>
              <a:t>Infinity</a:t>
            </a:r>
            <a:r>
              <a:rPr lang="en-US" dirty="0">
                <a:effectLst/>
              </a:rPr>
              <a:t> ∞. It is a special value that’s greater than any number.</a:t>
            </a:r>
          </a:p>
          <a:p>
            <a:r>
              <a:rPr lang="en-US" dirty="0">
                <a:solidFill>
                  <a:srgbClr val="FFC000"/>
                </a:solidFill>
                <a:effectLst/>
              </a:rPr>
              <a:t>-Infinity - </a:t>
            </a:r>
            <a:r>
              <a:rPr lang="en-US" dirty="0">
                <a:effectLst/>
              </a:rPr>
              <a:t>represents the mathematical </a:t>
            </a:r>
            <a:r>
              <a:rPr lang="en-US" dirty="0">
                <a:effectLst/>
                <a:hlinkClick r:id="rId2"/>
              </a:rPr>
              <a:t>Infinity</a:t>
            </a:r>
            <a:r>
              <a:rPr lang="en-US" dirty="0">
                <a:effectLst/>
              </a:rPr>
              <a:t> -∞. It is a special value that’s lesser than any number.</a:t>
            </a:r>
            <a:endParaRPr lang="en-US" dirty="0">
              <a:solidFill>
                <a:srgbClr val="FFC000"/>
              </a:solidFill>
              <a:effectLst/>
            </a:endParaRPr>
          </a:p>
          <a:p>
            <a:r>
              <a:rPr lang="en-IN" sz="2200" dirty="0" err="1">
                <a:solidFill>
                  <a:srgbClr val="FFC000"/>
                </a:solidFill>
              </a:rPr>
              <a:t>NaN</a:t>
            </a:r>
            <a:r>
              <a:rPr lang="en-IN" sz="2200" dirty="0">
                <a:solidFill>
                  <a:srgbClr val="FFC000"/>
                </a:solidFill>
              </a:rPr>
              <a:t>- </a:t>
            </a:r>
            <a:r>
              <a:rPr lang="en-US" dirty="0">
                <a:effectLst/>
              </a:rPr>
              <a:t>represents a computational error. It is a result of an incorrect or an undefined mathematical operation</a:t>
            </a:r>
            <a:endParaRPr lang="en-IN" sz="2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450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A680F-540D-3AFB-31BA-B4F4137B5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4EF7-6923-6E96-C39C-6D55CF6D5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91</a:t>
            </a:r>
            <a:br>
              <a:rPr lang="en-IN" sz="6600" dirty="0"/>
            </a:br>
            <a:br>
              <a:rPr lang="en-IN" sz="1800" dirty="0"/>
            </a:br>
            <a:r>
              <a:rPr lang="en-IN" sz="3200" cap="none" dirty="0"/>
              <a:t> window.navigator object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A56717-075A-2677-E556-BEA46DCDF0B4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12117-78D7-0A93-D3A8-51150002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5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DB4BE-0570-EEC7-BB9A-864EC46EA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00B5-9837-B102-31DC-754CA7695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92</a:t>
            </a:r>
            <a:br>
              <a:rPr lang="en-IN" sz="6600" dirty="0"/>
            </a:br>
            <a:br>
              <a:rPr lang="en-IN" sz="1800"/>
            </a:br>
            <a:r>
              <a:rPr lang="en-IN" sz="3200" cap="none"/>
              <a:t>Form </a:t>
            </a:r>
            <a:r>
              <a:rPr lang="en-IN" sz="3200" cap="none" dirty="0"/>
              <a:t>Events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AF9909-2807-ECD1-5071-4C77D3C75B09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8A08C-99CC-0298-946C-FAABD735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69E3E-872C-C229-BBA1-EB5175750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2393-FEC4-CFCD-8F09-2F1473041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93</a:t>
            </a:r>
            <a:br>
              <a:rPr lang="en-IN" sz="6600" dirty="0"/>
            </a:br>
            <a:br>
              <a:rPr lang="en-IN" sz="1800" dirty="0"/>
            </a:br>
            <a:r>
              <a:rPr lang="en-IN" cap="none" dirty="0">
                <a:effectLst/>
              </a:rPr>
              <a:t>Bubbling And Capturing</a:t>
            </a:r>
            <a:br>
              <a:rPr lang="en-IN" dirty="0">
                <a:effectLst/>
              </a:rPr>
            </a:b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4F0463-2145-85F6-A1D5-FE8AE6893C8D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FF455-7C2A-1D2C-7FC6-6B1F80F4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266C-192B-BFFC-5F9D-D9C2DE0F9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073B-9288-073B-5723-F51E12BB4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94</a:t>
            </a:r>
            <a:br>
              <a:rPr lang="en-IN" sz="6600" dirty="0"/>
            </a:br>
            <a:br>
              <a:rPr lang="en-IN" sz="1800" dirty="0"/>
            </a:br>
            <a:r>
              <a:rPr lang="en-IN" cap="none" dirty="0">
                <a:effectLst/>
              </a:rPr>
              <a:t>Event </a:t>
            </a:r>
            <a:br>
              <a:rPr lang="en-IN" cap="none" dirty="0">
                <a:effectLst/>
              </a:rPr>
            </a:br>
            <a:r>
              <a:rPr lang="en-IN" cap="none" dirty="0">
                <a:effectLst/>
              </a:rPr>
              <a:t>Delegation</a:t>
            </a:r>
            <a:br>
              <a:rPr lang="en-IN" dirty="0">
                <a:effectLst/>
              </a:rPr>
            </a:b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272E34-5034-E467-E359-4A97F74370FD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F1A0D-D9C6-0494-14EF-BBCA79A9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19ED2-F174-2162-33D0-326E4FBBE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5369-4CB3-0F2C-C406-9FB138C34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95</a:t>
            </a:r>
            <a:br>
              <a:rPr lang="en-IN" sz="6600" dirty="0"/>
            </a:br>
            <a:br>
              <a:rPr lang="en-IN" sz="1800"/>
            </a:br>
            <a:r>
              <a:rPr lang="en-IN" cap="none">
                <a:effectLst/>
              </a:rPr>
              <a:t>Fetch API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EF7EE0-74B5-02C4-3DFE-3824D0194CD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BC9CB-F4A3-234F-2C08-E0A8738E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25" y="4404462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 err="1"/>
              <a:t>BigInt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5" y="1112809"/>
            <a:ext cx="11568022" cy="551227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the “number” type cannot safely represent integer values larger than              </a:t>
            </a:r>
            <a:r>
              <a:rPr lang="en-US" sz="2400" dirty="0">
                <a:solidFill>
                  <a:srgbClr val="FFC000"/>
                </a:solidFill>
                <a:effectLst/>
              </a:rPr>
              <a:t>(2</a:t>
            </a:r>
            <a:r>
              <a:rPr lang="en-US" sz="2400" baseline="30000" dirty="0">
                <a:solidFill>
                  <a:srgbClr val="FFC000"/>
                </a:solidFill>
                <a:effectLst/>
              </a:rPr>
              <a:t>53</a:t>
            </a:r>
            <a:r>
              <a:rPr lang="en-US" sz="2400" dirty="0">
                <a:solidFill>
                  <a:srgbClr val="FFC000"/>
                </a:solidFill>
                <a:effectLst/>
              </a:rPr>
              <a:t>-1) </a:t>
            </a:r>
            <a:r>
              <a:rPr lang="en-IN" sz="2400" dirty="0">
                <a:solidFill>
                  <a:srgbClr val="FFC000"/>
                </a:solidFill>
                <a:effectLst/>
              </a:rPr>
              <a:t> </a:t>
            </a:r>
            <a:r>
              <a:rPr lang="en-IN" sz="2400" dirty="0">
                <a:effectLst/>
              </a:rPr>
              <a:t>(that’s 9007199254740991) or less than </a:t>
            </a:r>
            <a:r>
              <a:rPr lang="en-IN" sz="2400" dirty="0">
                <a:solidFill>
                  <a:srgbClr val="FFC000"/>
                </a:solidFill>
                <a:effectLst/>
              </a:rPr>
              <a:t>-</a:t>
            </a:r>
            <a:r>
              <a:rPr lang="en-US" sz="2400" dirty="0">
                <a:solidFill>
                  <a:srgbClr val="FFC000"/>
                </a:solidFill>
                <a:effectLst/>
              </a:rPr>
              <a:t>(2</a:t>
            </a:r>
            <a:r>
              <a:rPr lang="en-US" sz="2400" baseline="30000" dirty="0">
                <a:solidFill>
                  <a:srgbClr val="FFC000"/>
                </a:solidFill>
                <a:effectLst/>
              </a:rPr>
              <a:t>53</a:t>
            </a:r>
            <a:r>
              <a:rPr lang="en-US" sz="2400" dirty="0">
                <a:solidFill>
                  <a:srgbClr val="FFC000"/>
                </a:solidFill>
                <a:effectLst/>
              </a:rPr>
              <a:t>-1) </a:t>
            </a:r>
            <a:r>
              <a:rPr lang="en-IN" sz="2400" dirty="0">
                <a:effectLst/>
              </a:rPr>
              <a:t>for negative</a:t>
            </a:r>
            <a:br>
              <a:rPr lang="en-IN" sz="2400" dirty="0">
                <a:effectLst/>
              </a:rPr>
            </a:br>
            <a:endParaRPr lang="en-IN" sz="2400" dirty="0">
              <a:effectLst/>
            </a:endParaRPr>
          </a:p>
          <a:p>
            <a:pPr marL="0" indent="0">
              <a:buNone/>
            </a:pPr>
            <a:r>
              <a:rPr lang="en-IN" sz="2400" dirty="0">
                <a:effectLst/>
              </a:rPr>
              <a:t>E.g.</a:t>
            </a:r>
            <a:br>
              <a:rPr lang="en-IN" sz="2400" dirty="0">
                <a:effectLst/>
              </a:rPr>
            </a:br>
            <a:r>
              <a:rPr lang="en-IN" sz="2400" dirty="0">
                <a:effectLst/>
              </a:rPr>
              <a:t>console.log(9007199254740991 + 1); // 9007199254740992</a:t>
            </a:r>
          </a:p>
          <a:p>
            <a:pPr marL="0" indent="0">
              <a:buNone/>
            </a:pPr>
            <a:r>
              <a:rPr lang="en-IN" sz="2400" dirty="0">
                <a:effectLst/>
              </a:rPr>
              <a:t>console.log(9007199254740991 + 2); // 9007199254740992</a:t>
            </a:r>
          </a:p>
          <a:p>
            <a:pPr marL="0" indent="0">
              <a:buNone/>
            </a:pPr>
            <a:endParaRPr lang="en-IN" sz="2400" dirty="0">
              <a:solidFill>
                <a:srgbClr val="FFC000"/>
              </a:solidFill>
              <a:effectLst/>
            </a:endParaRPr>
          </a:p>
          <a:p>
            <a:r>
              <a:rPr lang="en-US" sz="2400" dirty="0">
                <a:effectLst/>
              </a:rPr>
              <a:t>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BigInt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effectLst/>
              </a:rPr>
              <a:t>value is created by appending </a:t>
            </a:r>
            <a:r>
              <a:rPr lang="en-US" sz="2400" dirty="0">
                <a:solidFill>
                  <a:srgbClr val="FFC000"/>
                </a:solidFill>
              </a:rPr>
              <a:t>n </a:t>
            </a:r>
            <a:r>
              <a:rPr lang="en-US" sz="2400" dirty="0">
                <a:effectLst/>
              </a:rPr>
              <a:t>to the end of an integer</a:t>
            </a:r>
          </a:p>
          <a:p>
            <a:pPr marL="0" indent="0">
              <a:buNone/>
            </a:pPr>
            <a:r>
              <a:rPr lang="en-IN" sz="2400" dirty="0" err="1">
                <a:effectLst/>
              </a:rPr>
              <a:t>const</a:t>
            </a:r>
            <a:r>
              <a:rPr lang="en-IN" sz="2400" dirty="0">
                <a:effectLst/>
              </a:rPr>
              <a:t> </a:t>
            </a:r>
            <a:r>
              <a:rPr lang="en-IN" sz="2400" dirty="0" err="1">
                <a:effectLst/>
              </a:rPr>
              <a:t>bigInt</a:t>
            </a:r>
            <a:r>
              <a:rPr lang="en-IN" sz="2400" dirty="0">
                <a:effectLst/>
              </a:rPr>
              <a:t> = 1234567890123456789012345678901234567890n;</a:t>
            </a:r>
          </a:p>
        </p:txBody>
      </p:sp>
    </p:spTree>
    <p:extLst>
      <p:ext uri="{BB962C8B-B14F-4D97-AF65-F5344CB8AC3E}">
        <p14:creationId xmlns:p14="http://schemas.microsoft.com/office/powerpoint/2010/main" val="342705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String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5" y="1112809"/>
            <a:ext cx="11568022" cy="551227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A string in JavaScript must be surrounded by quotes.</a:t>
            </a:r>
          </a:p>
          <a:p>
            <a:r>
              <a:rPr lang="en-US" sz="2400" dirty="0">
                <a:effectLst/>
              </a:rPr>
              <a:t>In JavaScript, there are 3 types of quotes.</a:t>
            </a:r>
          </a:p>
          <a:p>
            <a:pPr lvl="1"/>
            <a:r>
              <a:rPr lang="en-US" sz="2200" dirty="0">
                <a:effectLst/>
              </a:rPr>
              <a:t>Double quotes: "Hello".</a:t>
            </a:r>
          </a:p>
          <a:p>
            <a:pPr lvl="1"/>
            <a:r>
              <a:rPr lang="en-US" sz="2200" dirty="0">
                <a:effectLst/>
              </a:rPr>
              <a:t>Single quotes: 'Hello’.</a:t>
            </a:r>
          </a:p>
          <a:p>
            <a:pPr lvl="1"/>
            <a:r>
              <a:rPr lang="en-US" sz="2200" dirty="0">
                <a:effectLst/>
              </a:rPr>
              <a:t>Backticks: `Hello`.</a:t>
            </a:r>
            <a:br>
              <a:rPr lang="en-IN" sz="2200" dirty="0">
                <a:effectLst/>
              </a:rPr>
            </a:br>
            <a:endParaRPr lang="en-IN" sz="2200" dirty="0">
              <a:effectLst/>
            </a:endParaRPr>
          </a:p>
          <a:p>
            <a:pPr marL="0" indent="0">
              <a:buNone/>
            </a:pPr>
            <a:r>
              <a:rPr lang="en-IN" sz="2400" dirty="0">
                <a:effectLst/>
              </a:rPr>
              <a:t>E.g.</a:t>
            </a:r>
            <a:br>
              <a:rPr lang="en-IN" sz="2400" dirty="0">
                <a:effectLst/>
              </a:rPr>
            </a:br>
            <a:r>
              <a:rPr lang="en-US" sz="2400" dirty="0">
                <a:effectLst/>
              </a:rPr>
              <a:t>let str = "Hello";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let str2 = 'Single quotes are ok too’;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let phrase = `can embed another ${str}`;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808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Boolean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5" y="1112809"/>
            <a:ext cx="11568022" cy="551227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The </a:t>
            </a:r>
            <a:r>
              <a:rPr lang="en-US" sz="2400" dirty="0" err="1">
                <a:effectLst/>
              </a:rPr>
              <a:t>boolean</a:t>
            </a:r>
            <a:r>
              <a:rPr lang="en-US" sz="2400" dirty="0">
                <a:effectLst/>
              </a:rPr>
              <a:t> type has only two values: </a:t>
            </a:r>
            <a:r>
              <a:rPr lang="en-US" sz="2400" dirty="0">
                <a:solidFill>
                  <a:srgbClr val="FFC000"/>
                </a:solidFill>
                <a:effectLst/>
              </a:rPr>
              <a:t>true</a:t>
            </a:r>
            <a:r>
              <a:rPr lang="en-US" sz="2400" dirty="0">
                <a:effectLst/>
              </a:rPr>
              <a:t> and </a:t>
            </a:r>
            <a:r>
              <a:rPr lang="en-US" sz="2400" dirty="0">
                <a:solidFill>
                  <a:srgbClr val="FFC000"/>
                </a:solidFill>
                <a:effectLst/>
              </a:rPr>
              <a:t>false</a:t>
            </a:r>
            <a:r>
              <a:rPr lang="en-US" sz="2400" dirty="0">
                <a:effectLst/>
              </a:rPr>
              <a:t>.</a:t>
            </a:r>
          </a:p>
          <a:p>
            <a:r>
              <a:rPr lang="en-US" sz="2400" dirty="0">
                <a:effectLst/>
              </a:rPr>
              <a:t>E.g.</a:t>
            </a:r>
          </a:p>
          <a:p>
            <a:pPr marL="457200" lvl="1" indent="0">
              <a:buNone/>
            </a:pPr>
            <a:r>
              <a:rPr lang="en-US" sz="2200" dirty="0">
                <a:effectLst/>
              </a:rPr>
              <a:t>let visible = true; </a:t>
            </a:r>
          </a:p>
          <a:p>
            <a:pPr marL="457200" lvl="1" indent="0">
              <a:buNone/>
            </a:pPr>
            <a:r>
              <a:rPr lang="en-US" sz="2200" dirty="0">
                <a:effectLst/>
              </a:rPr>
              <a:t>let hidden = false;</a:t>
            </a:r>
            <a:br>
              <a:rPr lang="en-IN" sz="2000" dirty="0">
                <a:effectLst/>
              </a:rPr>
            </a:br>
            <a:endParaRPr lang="en-I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088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Null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5" y="1112809"/>
            <a:ext cx="11568022" cy="551227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In JavaScript, null is not a “reference to a non-existing object” or a “null pointer” like in some other languages.</a:t>
            </a:r>
          </a:p>
          <a:p>
            <a:r>
              <a:rPr lang="en-US" sz="2400" dirty="0">
                <a:effectLst/>
              </a:rPr>
              <a:t>It’s just a special value which represents </a:t>
            </a:r>
            <a:r>
              <a:rPr lang="en-US" sz="2400" dirty="0">
                <a:solidFill>
                  <a:srgbClr val="FFC000"/>
                </a:solidFill>
                <a:effectLst/>
              </a:rPr>
              <a:t>“nothing”</a:t>
            </a:r>
            <a:r>
              <a:rPr lang="en-US" sz="2400" dirty="0">
                <a:effectLst/>
              </a:rPr>
              <a:t>, </a:t>
            </a:r>
            <a:r>
              <a:rPr lang="en-US" sz="2400" dirty="0">
                <a:solidFill>
                  <a:srgbClr val="FFC000"/>
                </a:solidFill>
                <a:effectLst/>
              </a:rPr>
              <a:t>“empty”</a:t>
            </a:r>
            <a:r>
              <a:rPr lang="en-US" sz="2400" dirty="0">
                <a:effectLst/>
              </a:rPr>
              <a:t> or </a:t>
            </a:r>
            <a:r>
              <a:rPr lang="en-US" sz="2400" dirty="0">
                <a:solidFill>
                  <a:srgbClr val="FFC000"/>
                </a:solidFill>
                <a:effectLst/>
              </a:rPr>
              <a:t>“value unknown”</a:t>
            </a:r>
            <a:r>
              <a:rPr lang="en-US" sz="2400" dirty="0">
                <a:effectLst/>
              </a:rPr>
              <a:t>.</a:t>
            </a: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E.g.</a:t>
            </a:r>
          </a:p>
          <a:p>
            <a:pPr marL="457200" lvl="1" indent="0">
              <a:buNone/>
            </a:pPr>
            <a:r>
              <a:rPr lang="en-US" sz="2200" dirty="0">
                <a:effectLst/>
              </a:rPr>
              <a:t>let age = null; </a:t>
            </a:r>
          </a:p>
        </p:txBody>
      </p:sp>
    </p:spTree>
    <p:extLst>
      <p:ext uri="{BB962C8B-B14F-4D97-AF65-F5344CB8AC3E}">
        <p14:creationId xmlns:p14="http://schemas.microsoft.com/office/powerpoint/2010/main" val="273396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undefined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5" y="1112809"/>
            <a:ext cx="11568022" cy="551227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The meaning of undefined is “value is not assigned”.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</a:rPr>
              <a:t>If a variable is declared, but not assigned, then its value is </a:t>
            </a:r>
            <a:r>
              <a:rPr lang="en-US" sz="2400" dirty="0">
                <a:solidFill>
                  <a:srgbClr val="FFC000"/>
                </a:solidFill>
                <a:effectLst/>
              </a:rPr>
              <a:t>undefined</a:t>
            </a:r>
            <a:r>
              <a:rPr lang="en-US" sz="2400" dirty="0">
                <a:effectLst/>
              </a:rPr>
              <a:t>:</a:t>
            </a: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E.g.</a:t>
            </a:r>
          </a:p>
          <a:p>
            <a:pPr marL="457200" lvl="1" indent="0">
              <a:buNone/>
            </a:pPr>
            <a:r>
              <a:rPr lang="en-US" sz="2200" dirty="0">
                <a:effectLst/>
              </a:rPr>
              <a:t>let age;</a:t>
            </a:r>
          </a:p>
          <a:p>
            <a:pPr marL="457200" lvl="1" indent="0">
              <a:buNone/>
            </a:pPr>
            <a:r>
              <a:rPr lang="en-US" sz="2200" dirty="0">
                <a:effectLst/>
              </a:rPr>
              <a:t>console.log(age); 	</a:t>
            </a:r>
            <a:r>
              <a:rPr lang="en-US" sz="2200" dirty="0">
                <a:solidFill>
                  <a:srgbClr val="FFC000"/>
                </a:solidFill>
                <a:effectLst/>
              </a:rPr>
              <a:t>//</a:t>
            </a:r>
            <a:r>
              <a:rPr lang="en-US" sz="2200" dirty="0">
                <a:effectLst/>
              </a:rPr>
              <a:t> </a:t>
            </a:r>
            <a:r>
              <a:rPr lang="en-US" sz="2200" dirty="0">
                <a:solidFill>
                  <a:srgbClr val="FFC000"/>
                </a:solidFill>
                <a:effectLst/>
              </a:rPr>
              <a:t>undefined</a:t>
            </a:r>
            <a:r>
              <a:rPr lang="en-US" sz="22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34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Objects and symbols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5" y="1112809"/>
            <a:ext cx="11568022" cy="551227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All other types are called “primitive” because their values can contain only a single thing (be it a string or a number or whatever). In contrast, objects are used to store collections of data and more complex entities.</a:t>
            </a:r>
          </a:p>
          <a:p>
            <a:r>
              <a:rPr lang="en-US" sz="2800" dirty="0">
                <a:effectLst/>
              </a:rPr>
              <a:t>Being that important, objects deserve a special treatment. We’ll deal with them later in the next videos, after we learn more about primitives.</a:t>
            </a:r>
          </a:p>
          <a:p>
            <a:r>
              <a:rPr lang="en-US" sz="2800" dirty="0">
                <a:effectLst/>
              </a:rPr>
              <a:t>The symbol type is used to create unique identifiers for objects.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305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2953" y="1670247"/>
            <a:ext cx="471161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Part-4</a:t>
            </a:r>
            <a:br>
              <a:rPr lang="en-IN" sz="5400" dirty="0"/>
            </a:br>
            <a:r>
              <a:rPr lang="en-IN" sz="2800" dirty="0">
                <a:effectLst/>
              </a:rPr>
              <a:t>Interaction: alert, prompt, confirm</a:t>
            </a:r>
            <a:br>
              <a:rPr lang="en-IN" sz="2800" dirty="0">
                <a:effectLst/>
              </a:rPr>
            </a:b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D680A-D9A1-77CE-7A41-EEA2CBA2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995" y="4738978"/>
            <a:ext cx="1969242" cy="1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A1E-86CB-ED01-16A0-DDA2DDB4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61890"/>
            <a:ext cx="10353762" cy="133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1. JavaScript is High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2396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Alert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5" y="1112809"/>
            <a:ext cx="11568022" cy="5512278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</a:rPr>
              <a:t>It shows a message and waits for the user to press “OK”.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E.g.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	alert("Hello");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The mini-window with the message is called a modal window. The word “modal” means that the visitor can’t interact with the rest of the page.</a:t>
            </a:r>
          </a:p>
        </p:txBody>
      </p:sp>
    </p:spTree>
    <p:extLst>
      <p:ext uri="{BB962C8B-B14F-4D97-AF65-F5344CB8AC3E}">
        <p14:creationId xmlns:p14="http://schemas.microsoft.com/office/powerpoint/2010/main" val="124410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Prompt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5" y="1112809"/>
            <a:ext cx="11568022" cy="5512278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</a:rPr>
              <a:t>The function prompt accepts </a:t>
            </a:r>
            <a:r>
              <a:rPr lang="en-US" sz="2200" dirty="0">
                <a:solidFill>
                  <a:srgbClr val="FFFF00"/>
                </a:solidFill>
                <a:effectLst/>
              </a:rPr>
              <a:t>two</a:t>
            </a:r>
            <a:r>
              <a:rPr lang="en-US" sz="2200" dirty="0">
                <a:effectLst/>
              </a:rPr>
              <a:t> arguments:</a:t>
            </a:r>
          </a:p>
          <a:p>
            <a:r>
              <a:rPr lang="en-US" sz="2200" dirty="0">
                <a:effectLst/>
              </a:rPr>
              <a:t>E.g.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	let result = prompt(title, [default]);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It shows a modal window with a text message, an input field for the visitor, and the buttons OK/Cancel.</a:t>
            </a:r>
          </a:p>
          <a:p>
            <a:pPr lvl="1"/>
            <a:r>
              <a:rPr lang="en-US" sz="2000" dirty="0">
                <a:effectLst/>
              </a:rPr>
              <a:t>title: - The text to show the visitor.</a:t>
            </a:r>
          </a:p>
          <a:p>
            <a:pPr lvl="1"/>
            <a:r>
              <a:rPr lang="en-US" sz="2000" dirty="0">
                <a:effectLst/>
              </a:rPr>
              <a:t>default:- An optional second parameter, the initial value for the input field.</a:t>
            </a:r>
          </a:p>
          <a:p>
            <a:pPr lvl="1"/>
            <a:endParaRPr lang="en-US" sz="2000" dirty="0">
              <a:effectLst/>
            </a:endParaRPr>
          </a:p>
          <a:p>
            <a:pPr marL="228600" lvl="1"/>
            <a:r>
              <a:rPr lang="en-US" sz="2000" dirty="0">
                <a:solidFill>
                  <a:srgbClr val="FFFF00"/>
                </a:solidFill>
                <a:effectLst/>
              </a:rPr>
              <a:t>NOTE:  </a:t>
            </a:r>
            <a:r>
              <a:rPr lang="en-US" sz="2000" dirty="0">
                <a:effectLst/>
              </a:rPr>
              <a:t>The square brackets around default in the syntax above denote that the parameter is optional, not required.</a:t>
            </a:r>
          </a:p>
        </p:txBody>
      </p:sp>
    </p:spTree>
    <p:extLst>
      <p:ext uri="{BB962C8B-B14F-4D97-AF65-F5344CB8AC3E}">
        <p14:creationId xmlns:p14="http://schemas.microsoft.com/office/powerpoint/2010/main" val="131322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09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confirm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5" y="1112809"/>
            <a:ext cx="11568022" cy="5512278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</a:rPr>
              <a:t>The function confirm accepts </a:t>
            </a:r>
            <a:r>
              <a:rPr lang="en-US" sz="2200" dirty="0">
                <a:solidFill>
                  <a:srgbClr val="FFFF00"/>
                </a:solidFill>
                <a:effectLst/>
              </a:rPr>
              <a:t>one</a:t>
            </a:r>
            <a:r>
              <a:rPr lang="en-US" sz="2200" dirty="0">
                <a:effectLst/>
              </a:rPr>
              <a:t> arguments and that is question:</a:t>
            </a:r>
          </a:p>
          <a:p>
            <a:r>
              <a:rPr lang="en-US" sz="2200" dirty="0">
                <a:effectLst/>
              </a:rPr>
              <a:t>E.g.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	let result =  confirm(question);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The function confirm shows a modal window with a question and two buttons: OK and Cancel.</a:t>
            </a:r>
          </a:p>
          <a:p>
            <a:r>
              <a:rPr lang="en-US" sz="2200" dirty="0">
                <a:effectLst/>
              </a:rPr>
              <a:t>The result is true if OK is pressed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3633438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307F-B8A4-DE88-58D4-A172DE5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these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DA53-10BC-1ADF-35A1-55505C74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BlinkMacSystemFont"/>
              </a:rPr>
              <a:t>Two</a:t>
            </a:r>
            <a:r>
              <a:rPr lang="en-US" sz="2800" b="0" i="0" dirty="0">
                <a:solidFill>
                  <a:srgbClr val="E2E3E7"/>
                </a:solidFill>
                <a:effectLst/>
                <a:latin typeface="BlinkMacSystemFont"/>
              </a:rPr>
              <a:t> limitations shared by all the methods :</a:t>
            </a:r>
            <a:endParaRPr lang="en-US" sz="2800" dirty="0">
              <a:solidFill>
                <a:srgbClr val="E2E3E7"/>
              </a:solidFill>
              <a:effectLst/>
              <a:latin typeface="BlinkMacSystemFont"/>
            </a:endParaRP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rgbClr val="E2E3E7"/>
                </a:solidFill>
                <a:effectLst/>
                <a:latin typeface="BlinkMacSystemFont"/>
              </a:rPr>
              <a:t>The exact location of the modal window is determined by the browser. Usually, it’s in the center.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solidFill>
                  <a:srgbClr val="E2E3E7"/>
                </a:solidFill>
                <a:effectLst/>
                <a:latin typeface="BlinkMacSystemFont"/>
              </a:rPr>
              <a:t>The exact look of the window also depends on the browser. We can’t modify it.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181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Part-5</a:t>
            </a:r>
            <a:br>
              <a:rPr lang="en-IN" sz="5400" dirty="0"/>
            </a:br>
            <a:r>
              <a:rPr lang="en-IN" sz="3600" cap="none" dirty="0"/>
              <a:t>var, let and </a:t>
            </a:r>
            <a:r>
              <a:rPr lang="en-IN" sz="3600" cap="none" dirty="0" err="1"/>
              <a:t>const</a:t>
            </a:r>
            <a:r>
              <a:rPr lang="en-IN" sz="3600" cap="none" dirty="0"/>
              <a:t> </a:t>
            </a:r>
            <a:r>
              <a:rPr lang="en-IN" sz="3600" dirty="0"/>
              <a:t>difference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893AD-82AC-CC9C-059C-195F4C1C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995" y="4738978"/>
            <a:ext cx="1969242" cy="1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B96-455B-5299-65C5-A246C05A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cap="none" dirty="0"/>
              <a:t>var, let and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F37-3956-0AA5-0B53-47BC5E73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Scope of variable </a:t>
            </a:r>
          </a:p>
          <a:p>
            <a:pPr marL="457200" lvl="1" indent="0">
              <a:buNone/>
            </a:pPr>
            <a:r>
              <a:rPr lang="en-IN" sz="3400" dirty="0"/>
              <a:t>– area where it is accessible </a:t>
            </a:r>
          </a:p>
          <a:p>
            <a:r>
              <a:rPr lang="en-IN" sz="3600" dirty="0">
                <a:solidFill>
                  <a:srgbClr val="FFFF00"/>
                </a:solidFill>
              </a:rPr>
              <a:t>Redeclaration and </a:t>
            </a:r>
            <a:r>
              <a:rPr lang="en-IN" sz="3600" dirty="0" err="1">
                <a:solidFill>
                  <a:srgbClr val="FFFF00"/>
                </a:solidFill>
              </a:rPr>
              <a:t>Reassigment</a:t>
            </a:r>
            <a:endParaRPr lang="en-IN" sz="3600" dirty="0">
              <a:solidFill>
                <a:srgbClr val="FFFF00"/>
              </a:solidFill>
            </a:endParaRPr>
          </a:p>
          <a:p>
            <a:r>
              <a:rPr lang="en-IN" sz="3600" dirty="0">
                <a:solidFill>
                  <a:srgbClr val="FFFF00"/>
                </a:solidFill>
              </a:rPr>
              <a:t>Hoisting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34976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355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cap="none" dirty="0"/>
              <a:t>var , let and const difference</a:t>
            </a:r>
            <a:endParaRPr lang="en-IN" sz="40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2C740-EAFD-032A-1E09-A04CEC34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96064"/>
            <a:ext cx="10386565" cy="29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93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Part-6</a:t>
            </a:r>
            <a:br>
              <a:rPr lang="en-IN" sz="5400" dirty="0"/>
            </a:br>
            <a:r>
              <a:rPr lang="en-IN" sz="3600" cap="none" dirty="0"/>
              <a:t>Arithmetic and Assignment Operators 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B96-455B-5299-65C5-A246C05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3766"/>
            <a:ext cx="10353761" cy="914400"/>
          </a:xfrm>
        </p:spPr>
        <p:txBody>
          <a:bodyPr>
            <a:normAutofit/>
          </a:bodyPr>
          <a:lstStyle/>
          <a:p>
            <a:r>
              <a:rPr lang="en-IN" sz="4800" cap="none" dirty="0"/>
              <a:t>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F37-3956-0AA5-0B53-47BC5E73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61249"/>
            <a:ext cx="10758252" cy="456303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Arithmetic Operators </a:t>
            </a:r>
            <a:r>
              <a:rPr lang="en-IN" sz="3400" dirty="0"/>
              <a:t>( + , - , *, /, %, ++, --)</a:t>
            </a:r>
          </a:p>
          <a:p>
            <a:r>
              <a:rPr lang="en-IN" sz="3600" dirty="0">
                <a:solidFill>
                  <a:srgbClr val="FFFF00"/>
                </a:solidFill>
              </a:rPr>
              <a:t>Assignment Operators </a:t>
            </a:r>
            <a:r>
              <a:rPr lang="en-IN" sz="3600" dirty="0"/>
              <a:t>(= , +=, -=,*=,/= , %=)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8922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Part-7</a:t>
            </a:r>
            <a:br>
              <a:rPr lang="en-IN" sz="5400"/>
            </a:br>
            <a:r>
              <a:rPr lang="en-IN" sz="3600" cap="none"/>
              <a:t>Comparison </a:t>
            </a:r>
            <a:r>
              <a:rPr lang="en-IN" sz="3600" cap="none" dirty="0"/>
              <a:t>and Logical Operators 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A1E-86CB-ED01-16A0-DDA2DDB4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61890"/>
            <a:ext cx="10353762" cy="1332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4800" dirty="0"/>
              <a:t>2. JavaScript is Platform-Independent</a:t>
            </a:r>
          </a:p>
        </p:txBody>
      </p:sp>
    </p:spTree>
    <p:extLst>
      <p:ext uri="{BB962C8B-B14F-4D97-AF65-F5344CB8AC3E}">
        <p14:creationId xmlns:p14="http://schemas.microsoft.com/office/powerpoint/2010/main" val="413816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B96-455B-5299-65C5-A246C05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3766"/>
            <a:ext cx="10353761" cy="914400"/>
          </a:xfrm>
        </p:spPr>
        <p:txBody>
          <a:bodyPr>
            <a:normAutofit/>
          </a:bodyPr>
          <a:lstStyle/>
          <a:p>
            <a:r>
              <a:rPr lang="en-IN" sz="4800" cap="none" dirty="0"/>
              <a:t>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F37-3956-0AA5-0B53-47BC5E73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61249"/>
            <a:ext cx="10758252" cy="456303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Relational / Comparison Operators </a:t>
            </a:r>
            <a:r>
              <a:rPr lang="en-IN" sz="3600" dirty="0"/>
              <a:t>(&lt; , &gt;, &gt;=,&lt;=, ==,===,!=)</a:t>
            </a:r>
          </a:p>
          <a:p>
            <a:r>
              <a:rPr lang="en-IN" sz="3600" dirty="0">
                <a:solidFill>
                  <a:srgbClr val="FFFF00"/>
                </a:solidFill>
              </a:rPr>
              <a:t>Logical Operators </a:t>
            </a:r>
            <a:r>
              <a:rPr lang="en-IN" sz="3600" dirty="0"/>
              <a:t>(|| , &amp;&amp;, !, ??)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52418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Part-8</a:t>
            </a:r>
            <a:br>
              <a:rPr lang="en-IN" sz="5400" dirty="0"/>
            </a:br>
            <a:r>
              <a:rPr lang="en-IN" sz="3600" cap="none" dirty="0"/>
              <a:t>Loops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B96-455B-5299-65C5-A246C05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3766"/>
            <a:ext cx="10353761" cy="914400"/>
          </a:xfrm>
        </p:spPr>
        <p:txBody>
          <a:bodyPr>
            <a:normAutofit/>
          </a:bodyPr>
          <a:lstStyle/>
          <a:p>
            <a:r>
              <a:rPr lang="en-IN" sz="4800" cap="none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F37-3956-0AA5-0B53-47BC5E73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61249"/>
            <a:ext cx="10758252" cy="4563034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while loop</a:t>
            </a:r>
          </a:p>
          <a:p>
            <a:r>
              <a:rPr lang="en-IN" sz="3600" dirty="0">
                <a:solidFill>
                  <a:srgbClr val="FFFF00"/>
                </a:solidFill>
              </a:rPr>
              <a:t>do-while loop</a:t>
            </a:r>
          </a:p>
          <a:p>
            <a:r>
              <a:rPr lang="en-IN" sz="3600" dirty="0">
                <a:solidFill>
                  <a:srgbClr val="FFFF00"/>
                </a:solidFill>
              </a:rPr>
              <a:t>for loop</a:t>
            </a:r>
          </a:p>
          <a:p>
            <a:endParaRPr lang="en-IN" sz="3600" dirty="0">
              <a:solidFill>
                <a:srgbClr val="FFFF00"/>
              </a:solidFill>
            </a:endParaRPr>
          </a:p>
          <a:p>
            <a:r>
              <a:rPr lang="en-IN" sz="3600" dirty="0">
                <a:solidFill>
                  <a:srgbClr val="FFFF00"/>
                </a:solidFill>
              </a:rPr>
              <a:t>Execution control</a:t>
            </a:r>
          </a:p>
          <a:p>
            <a:pPr lvl="1"/>
            <a:r>
              <a:rPr lang="en-IN" sz="3400" dirty="0"/>
              <a:t>break </a:t>
            </a:r>
          </a:p>
          <a:p>
            <a:pPr lvl="1"/>
            <a:r>
              <a:rPr lang="en-IN" sz="34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71922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9</a:t>
            </a:r>
            <a:br>
              <a:rPr lang="en-IN" sz="5400" dirty="0"/>
            </a:br>
            <a:r>
              <a:rPr lang="en-IN" sz="3600" cap="none" dirty="0"/>
              <a:t>Control Statements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1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B96-455B-5299-65C5-A246C05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3766"/>
            <a:ext cx="10353761" cy="914400"/>
          </a:xfrm>
        </p:spPr>
        <p:txBody>
          <a:bodyPr>
            <a:normAutofit/>
          </a:bodyPr>
          <a:lstStyle/>
          <a:p>
            <a:r>
              <a:rPr lang="en-IN" sz="4800" cap="none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F37-3956-0AA5-0B53-47BC5E73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61249"/>
            <a:ext cx="10758252" cy="456303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if</a:t>
            </a:r>
          </a:p>
          <a:p>
            <a:r>
              <a:rPr lang="en-IN" sz="3600" dirty="0">
                <a:solidFill>
                  <a:srgbClr val="FFFF00"/>
                </a:solidFill>
              </a:rPr>
              <a:t>if-else</a:t>
            </a:r>
          </a:p>
          <a:p>
            <a:r>
              <a:rPr lang="en-IN" sz="3600" dirty="0">
                <a:solidFill>
                  <a:srgbClr val="FFFF00"/>
                </a:solidFill>
              </a:rPr>
              <a:t>nested if-else</a:t>
            </a:r>
          </a:p>
          <a:p>
            <a:r>
              <a:rPr lang="en-IN" sz="3600" dirty="0">
                <a:solidFill>
                  <a:srgbClr val="FFFF00"/>
                </a:solidFill>
              </a:rPr>
              <a:t>ternary operator</a:t>
            </a:r>
          </a:p>
          <a:p>
            <a:r>
              <a:rPr lang="en-IN" sz="3600" dirty="0">
                <a:solidFill>
                  <a:srgbClr val="FFFF00"/>
                </a:solidFill>
              </a:rPr>
              <a:t>switch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9546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10</a:t>
            </a:r>
            <a:br>
              <a:rPr lang="en-IN" sz="5400" dirty="0"/>
            </a:br>
            <a:r>
              <a:rPr lang="en-IN" sz="3600" cap="none" dirty="0"/>
              <a:t>Function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B96-455B-5299-65C5-A246C05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3766"/>
            <a:ext cx="10353761" cy="914400"/>
          </a:xfrm>
        </p:spPr>
        <p:txBody>
          <a:bodyPr>
            <a:normAutofit/>
          </a:bodyPr>
          <a:lstStyle/>
          <a:p>
            <a:r>
              <a:rPr lang="en-IN" sz="4800" cap="none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F37-3956-0AA5-0B53-47BC5E73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61249"/>
            <a:ext cx="10758252" cy="456303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00"/>
                </a:solidFill>
              </a:rPr>
              <a:t>Normal function</a:t>
            </a:r>
            <a:endParaRPr lang="en-IN" sz="3600" dirty="0">
              <a:solidFill>
                <a:srgbClr val="FFFF00"/>
              </a:solidFill>
            </a:endParaRPr>
          </a:p>
          <a:p>
            <a:r>
              <a:rPr lang="en-IN" sz="3600" dirty="0">
                <a:solidFill>
                  <a:srgbClr val="FFFF00"/>
                </a:solidFill>
              </a:rPr>
              <a:t>Function expression</a:t>
            </a:r>
          </a:p>
          <a:p>
            <a:r>
              <a:rPr lang="en-IN" sz="3600" dirty="0">
                <a:solidFill>
                  <a:srgbClr val="FFFF00"/>
                </a:solidFill>
              </a:rPr>
              <a:t>Anonymous function </a:t>
            </a:r>
          </a:p>
          <a:p>
            <a:r>
              <a:rPr lang="en-IN" sz="3600" dirty="0">
                <a:solidFill>
                  <a:srgbClr val="FFFF00"/>
                </a:solidFill>
              </a:rPr>
              <a:t>Arrow function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53000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11</a:t>
            </a:r>
            <a:br>
              <a:rPr lang="en-IN" sz="5400" dirty="0"/>
            </a:br>
            <a:r>
              <a:rPr lang="en-IN" sz="3600" cap="none" dirty="0"/>
              <a:t>Default Parameters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B96-455B-5299-65C5-A246C05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3766"/>
            <a:ext cx="10353761" cy="914400"/>
          </a:xfrm>
        </p:spPr>
        <p:txBody>
          <a:bodyPr>
            <a:normAutofit/>
          </a:bodyPr>
          <a:lstStyle/>
          <a:p>
            <a:r>
              <a:rPr lang="en-IN" sz="4800" cap="none" dirty="0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F37-3956-0AA5-0B53-47BC5E73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61249"/>
            <a:ext cx="10758252" cy="456303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Introduction</a:t>
            </a:r>
          </a:p>
          <a:p>
            <a:r>
              <a:rPr lang="en-IN" sz="3600" dirty="0">
                <a:solidFill>
                  <a:srgbClr val="FFFF00"/>
                </a:solidFill>
              </a:rPr>
              <a:t>Need of it</a:t>
            </a:r>
          </a:p>
          <a:p>
            <a:r>
              <a:rPr lang="en-IN" sz="3600" dirty="0">
                <a:solidFill>
                  <a:srgbClr val="FFFF00"/>
                </a:solidFill>
              </a:rPr>
              <a:t>Benefits</a:t>
            </a:r>
          </a:p>
          <a:p>
            <a:r>
              <a:rPr lang="en-IN" sz="3600" dirty="0">
                <a:solidFill>
                  <a:srgbClr val="FFFF00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058679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12</a:t>
            </a:r>
            <a:br>
              <a:rPr lang="en-IN" sz="5400" dirty="0"/>
            </a:br>
            <a:r>
              <a:rPr lang="en-IN" sz="3600" cap="none" dirty="0"/>
              <a:t>arguments Object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A1E-86CB-ED01-16A0-DDA2DDB4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61889"/>
            <a:ext cx="10353762" cy="1992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3. JavaScript is Interpreted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3799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B96-455B-5299-65C5-A246C05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3766"/>
            <a:ext cx="10353761" cy="914400"/>
          </a:xfrm>
        </p:spPr>
        <p:txBody>
          <a:bodyPr>
            <a:normAutofit/>
          </a:bodyPr>
          <a:lstStyle/>
          <a:p>
            <a:r>
              <a:rPr lang="en-IN" sz="4800" cap="none" dirty="0"/>
              <a:t>arguments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F37-3956-0AA5-0B53-47BC5E73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61249"/>
            <a:ext cx="10758252" cy="456303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Introduction</a:t>
            </a:r>
          </a:p>
          <a:p>
            <a:r>
              <a:rPr lang="en-IN" sz="3600" dirty="0">
                <a:solidFill>
                  <a:srgbClr val="FFFF00"/>
                </a:solidFill>
              </a:rPr>
              <a:t>Use Cases</a:t>
            </a:r>
          </a:p>
          <a:p>
            <a:r>
              <a:rPr lang="en-IN" sz="3600" dirty="0">
                <a:solidFill>
                  <a:srgbClr val="FFFF00"/>
                </a:solidFill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2320927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13</a:t>
            </a:r>
            <a:br>
              <a:rPr lang="en-IN" sz="5400" dirty="0"/>
            </a:br>
            <a:r>
              <a:rPr lang="en-IN" sz="3600" cap="none" dirty="0"/>
              <a:t>rest Parameter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B96-455B-5299-65C5-A246C05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3766"/>
            <a:ext cx="10353761" cy="914400"/>
          </a:xfrm>
        </p:spPr>
        <p:txBody>
          <a:bodyPr>
            <a:normAutofit/>
          </a:bodyPr>
          <a:lstStyle/>
          <a:p>
            <a:r>
              <a:rPr lang="en-IN" sz="4800" cap="none" dirty="0"/>
              <a:t>rest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5F37-3956-0AA5-0B53-47BC5E73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61249"/>
            <a:ext cx="10758252" cy="456303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Introduction</a:t>
            </a:r>
          </a:p>
          <a:p>
            <a:r>
              <a:rPr lang="en-IN" sz="3600" dirty="0">
                <a:solidFill>
                  <a:srgbClr val="FFFF00"/>
                </a:solidFill>
              </a:rPr>
              <a:t>Use Cases</a:t>
            </a:r>
          </a:p>
          <a:p>
            <a:r>
              <a:rPr lang="en-IN" sz="3600" dirty="0">
                <a:solidFill>
                  <a:srgbClr val="FFFF00"/>
                </a:solidFill>
              </a:rPr>
              <a:t>Difference between arguments object and rest parameter</a:t>
            </a:r>
          </a:p>
        </p:txBody>
      </p:sp>
    </p:spTree>
    <p:extLst>
      <p:ext uri="{BB962C8B-B14F-4D97-AF65-F5344CB8AC3E}">
        <p14:creationId xmlns:p14="http://schemas.microsoft.com/office/powerpoint/2010/main" val="3517809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14</a:t>
            </a:r>
            <a:br>
              <a:rPr lang="en-IN" sz="5400" dirty="0"/>
            </a:br>
            <a:r>
              <a:rPr lang="en-IN" sz="3600" cap="none" dirty="0"/>
              <a:t>Closure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15</a:t>
            </a:r>
            <a:br>
              <a:rPr lang="en-IN" sz="5400"/>
            </a:br>
            <a:r>
              <a:rPr lang="en-IN" sz="3600" cap="none"/>
              <a:t>Function Currying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7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13118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16</a:t>
            </a:r>
            <a:br>
              <a:rPr lang="en-IN" sz="6600" dirty="0"/>
            </a:br>
            <a:r>
              <a:rPr lang="en-IN" sz="4400" cap="none" dirty="0"/>
              <a:t>Objects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41540" y="1170796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/>
              <a:t>JavaScript Tutorial</a:t>
            </a:r>
            <a:br>
              <a:rPr lang="en-IN" sz="6000" dirty="0"/>
            </a:br>
            <a:r>
              <a:rPr lang="en-IN" sz="60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13118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17</a:t>
            </a:r>
            <a:br>
              <a:rPr lang="en-IN" sz="6600" dirty="0"/>
            </a:br>
            <a:r>
              <a:rPr lang="en-IN" sz="4400" cap="none" dirty="0"/>
              <a:t>Objects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41540" y="1170796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/>
              <a:t>JavaScript Tutorial</a:t>
            </a:r>
            <a:br>
              <a:rPr lang="en-IN" sz="6000" dirty="0"/>
            </a:br>
            <a:r>
              <a:rPr lang="en-IN" sz="60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13118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18</a:t>
            </a:r>
            <a:br>
              <a:rPr lang="en-IN" sz="6600" dirty="0"/>
            </a:br>
            <a:r>
              <a:rPr lang="en-IN" sz="4400" cap="none" dirty="0"/>
              <a:t>this keyword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41540" y="1170796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/>
              <a:t>JavaScript Tutorial</a:t>
            </a:r>
            <a:br>
              <a:rPr lang="en-IN" sz="6000" dirty="0"/>
            </a:br>
            <a:r>
              <a:rPr lang="en-IN" sz="60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9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13118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19</a:t>
            </a:r>
            <a:br>
              <a:rPr lang="en-IN" sz="6600" dirty="0"/>
            </a:br>
            <a:r>
              <a:rPr lang="en-IN" sz="4400" cap="none"/>
              <a:t>Object Methods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41540" y="1170796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/>
              <a:t>JavaScript Tutorial</a:t>
            </a:r>
            <a:br>
              <a:rPr lang="en-IN" sz="6000" dirty="0"/>
            </a:br>
            <a:r>
              <a:rPr lang="en-IN" sz="60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13118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20</a:t>
            </a:r>
            <a:br>
              <a:rPr lang="en-IN" sz="6600" dirty="0"/>
            </a:br>
            <a:r>
              <a:rPr lang="en-IN" sz="4400" cap="none" dirty="0"/>
              <a:t>Factory Function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41540" y="1170796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JavaScript Tutorial</a:t>
            </a:r>
            <a:br>
              <a:rPr lang="en-IN" sz="6600" dirty="0"/>
            </a:br>
            <a:r>
              <a:rPr lang="en-IN" sz="66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A1E-86CB-ED01-16A0-DDA2DDB4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561889"/>
            <a:ext cx="10761047" cy="2286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4. JavaScript is Object Oriented   </a:t>
            </a:r>
          </a:p>
          <a:p>
            <a:pPr marL="0" indent="0">
              <a:buNone/>
            </a:pPr>
            <a:r>
              <a:rPr lang="en-IN" sz="4000" dirty="0"/>
              <a:t>   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447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90756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21</a:t>
            </a:r>
            <a:br>
              <a:rPr lang="en-IN" sz="6600" dirty="0"/>
            </a:br>
            <a:r>
              <a:rPr lang="en-IN" sz="4400" cap="none" dirty="0"/>
              <a:t>Constructor Function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41540" y="1170796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JavaScript Tutorial</a:t>
            </a:r>
            <a:br>
              <a:rPr lang="en-IN" sz="6600" dirty="0"/>
            </a:br>
            <a:r>
              <a:rPr lang="en-IN" sz="66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13118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/>
              <a:t>Part-</a:t>
            </a:r>
            <a:r>
              <a:rPr lang="en-IN" sz="6600"/>
              <a:t>22</a:t>
            </a:r>
            <a:br>
              <a:rPr lang="en-IN" sz="6600" dirty="0"/>
            </a:br>
            <a:r>
              <a:rPr lang="en-IN" sz="4400" cap="none" dirty="0"/>
              <a:t>Optional Chaining</a:t>
            </a:r>
            <a:br>
              <a:rPr lang="en-IN" sz="4400" cap="none" dirty="0"/>
            </a:br>
            <a:r>
              <a:rPr lang="en-IN" sz="4400" cap="none" dirty="0"/>
              <a:t>(?.)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24287" y="696343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JavaScript Tutorial</a:t>
            </a:r>
            <a:br>
              <a:rPr lang="en-IN" sz="6600" dirty="0"/>
            </a:br>
            <a:r>
              <a:rPr lang="en-IN" sz="66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13118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23</a:t>
            </a:r>
            <a:br>
              <a:rPr lang="en-IN" sz="6600" dirty="0"/>
            </a:br>
            <a:r>
              <a:rPr lang="en-IN" sz="4400" cap="none" dirty="0"/>
              <a:t>Symbols</a:t>
            </a:r>
            <a:br>
              <a:rPr lang="en-IN" sz="4400" cap="none" dirty="0"/>
            </a:br>
            <a:r>
              <a:rPr lang="en-IN" sz="4400" cap="none" dirty="0"/>
              <a:t>Types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24287" y="696343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JavaScript Tutorial</a:t>
            </a:r>
            <a:br>
              <a:rPr lang="en-IN" sz="6600" dirty="0"/>
            </a:br>
            <a:r>
              <a:rPr lang="en-IN" sz="66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13118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24</a:t>
            </a:r>
            <a:br>
              <a:rPr lang="en-IN" sz="6600" dirty="0"/>
            </a:br>
            <a:r>
              <a:rPr lang="en-IN" sz="4400" cap="none" dirty="0"/>
              <a:t>Number</a:t>
            </a:r>
            <a:br>
              <a:rPr lang="en-IN" sz="4400" cap="none" dirty="0"/>
            </a:br>
            <a:r>
              <a:rPr lang="en-IN" sz="4400" cap="none" dirty="0"/>
              <a:t>Types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24287" y="696343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JavaScript Tutorial</a:t>
            </a:r>
            <a:br>
              <a:rPr lang="en-IN" sz="6600" dirty="0"/>
            </a:br>
            <a:r>
              <a:rPr lang="en-IN" sz="66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011" y="513118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25</a:t>
            </a:r>
            <a:br>
              <a:rPr lang="en-IN" sz="6600" dirty="0"/>
            </a:br>
            <a:r>
              <a:rPr lang="en-IN" sz="4400" cap="none" dirty="0"/>
              <a:t>Number</a:t>
            </a:r>
            <a:br>
              <a:rPr lang="en-IN" sz="4400" cap="none" dirty="0"/>
            </a:br>
            <a:r>
              <a:rPr lang="en-IN" sz="4400" cap="none" dirty="0"/>
              <a:t>Types</a:t>
            </a:r>
            <a:br>
              <a:rPr lang="en-IN" sz="4400" cap="none" dirty="0"/>
            </a:br>
            <a:r>
              <a:rPr lang="en-IN" sz="4400" cap="none" dirty="0"/>
              <a:t>Static Methods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24287" y="696343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JavaScript Tutorial</a:t>
            </a:r>
            <a:br>
              <a:rPr lang="en-IN" sz="6600" dirty="0"/>
            </a:br>
            <a:r>
              <a:rPr lang="en-IN" sz="66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657" y="513118"/>
            <a:ext cx="5494853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26</a:t>
            </a:r>
            <a:br>
              <a:rPr lang="en-IN" sz="6600" dirty="0"/>
            </a:br>
            <a:r>
              <a:rPr lang="en-IN" sz="4400" cap="none" dirty="0"/>
              <a:t>Number</a:t>
            </a:r>
            <a:br>
              <a:rPr lang="en-IN" sz="4400" cap="none" dirty="0"/>
            </a:br>
            <a:r>
              <a:rPr lang="en-IN" sz="4400" cap="none" dirty="0"/>
              <a:t>Types</a:t>
            </a:r>
            <a:br>
              <a:rPr lang="en-IN" sz="4400" cap="none" dirty="0"/>
            </a:br>
            <a:r>
              <a:rPr lang="en-IN" sz="4400" cap="none" dirty="0"/>
              <a:t>Instance Methods</a:t>
            </a:r>
            <a:endParaRPr lang="en-IN" sz="6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224287" y="696343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JavaScript Tutorial</a:t>
            </a:r>
            <a:br>
              <a:rPr lang="en-IN" sz="6600" dirty="0"/>
            </a:br>
            <a:r>
              <a:rPr lang="en-IN" sz="66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993" y="696343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7200" b="1" dirty="0"/>
              <a:t>Part-</a:t>
            </a:r>
            <a:r>
              <a:rPr lang="en-IN" sz="7200" dirty="0"/>
              <a:t>27</a:t>
            </a:r>
            <a:br>
              <a:rPr lang="en-IN" sz="7200" dirty="0"/>
            </a:br>
            <a:r>
              <a:rPr lang="en-IN" cap="none" dirty="0"/>
              <a:t>Array Types</a:t>
            </a:r>
            <a:br>
              <a:rPr lang="en-IN" cap="none" dirty="0"/>
            </a:br>
            <a:endParaRPr lang="en-IN" sz="72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6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993" y="696343"/>
            <a:ext cx="4856499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7200" b="1" dirty="0"/>
              <a:t>Part-</a:t>
            </a:r>
            <a:r>
              <a:rPr lang="en-IN" sz="7200" dirty="0"/>
              <a:t>28</a:t>
            </a:r>
            <a:br>
              <a:rPr lang="en-IN" sz="7200" dirty="0"/>
            </a:br>
            <a:r>
              <a:rPr lang="en-IN" cap="none" dirty="0"/>
              <a:t>Functions Part-2</a:t>
            </a:r>
            <a:br>
              <a:rPr lang="en-IN" cap="none" dirty="0"/>
            </a:br>
            <a:endParaRPr lang="en-IN" sz="72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29</a:t>
            </a:r>
            <a:br>
              <a:rPr lang="en-IN" sz="8000" dirty="0"/>
            </a:br>
            <a:r>
              <a:rPr lang="en-IN" sz="4000" cap="none" dirty="0"/>
              <a:t>Array </a:t>
            </a:r>
            <a:br>
              <a:rPr lang="en-IN" sz="4000" cap="none" dirty="0"/>
            </a:br>
            <a:r>
              <a:rPr lang="en-IN" sz="4000" cap="none" dirty="0"/>
              <a:t>Static and Instance</a:t>
            </a:r>
            <a:br>
              <a:rPr lang="en-IN" sz="4000" cap="none" dirty="0"/>
            </a:br>
            <a:r>
              <a:rPr lang="en-IN" sz="4000" cap="none" dirty="0"/>
              <a:t>methods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30</a:t>
            </a:r>
            <a:br>
              <a:rPr lang="en-IN" sz="8000" dirty="0"/>
            </a:br>
            <a:r>
              <a:rPr lang="en-IN" sz="4000" cap="none" dirty="0"/>
              <a:t>Array Instance</a:t>
            </a:r>
            <a:br>
              <a:rPr lang="en-IN" sz="4000" cap="none" dirty="0"/>
            </a:br>
            <a:r>
              <a:rPr lang="en-IN" sz="4000" cap="none" dirty="0"/>
              <a:t>methods-Part 2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6A1E-86CB-ED01-16A0-DDA2DDB4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561889"/>
            <a:ext cx="10761047" cy="2286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4. JavaScript </a:t>
            </a:r>
            <a:r>
              <a:rPr lang="en-IN" sz="4000"/>
              <a:t>is Untyped </a:t>
            </a:r>
            <a:r>
              <a:rPr lang="en-IN" sz="40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58353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31</a:t>
            </a:r>
            <a:br>
              <a:rPr lang="en-IN" sz="8000" dirty="0"/>
            </a:br>
            <a:r>
              <a:rPr lang="en-IN" sz="4000" cap="none" dirty="0"/>
              <a:t>Array Instance</a:t>
            </a:r>
            <a:br>
              <a:rPr lang="en-IN" sz="4000" cap="none" dirty="0"/>
            </a:br>
            <a:r>
              <a:rPr lang="en-IN" sz="4000" cap="none" dirty="0"/>
              <a:t>methods- Part 3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32</a:t>
            </a:r>
            <a:br>
              <a:rPr lang="en-IN" sz="8000" dirty="0"/>
            </a:br>
            <a:r>
              <a:rPr lang="en-IN" sz="4000" cap="none" dirty="0"/>
              <a:t>Array Instance</a:t>
            </a:r>
            <a:br>
              <a:rPr lang="en-IN" sz="4000" cap="none" dirty="0"/>
            </a:br>
            <a:r>
              <a:rPr lang="en-IN" sz="4000" cap="none" dirty="0"/>
              <a:t>methods- </a:t>
            </a:r>
            <a:r>
              <a:rPr lang="en-IN" sz="4000" cap="none"/>
              <a:t>Part 4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0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33</a:t>
            </a:r>
            <a:br>
              <a:rPr lang="en-IN" sz="8000" dirty="0"/>
            </a:br>
            <a:r>
              <a:rPr lang="en-IN" sz="4000" cap="none" dirty="0"/>
              <a:t>Array Instance</a:t>
            </a:r>
            <a:br>
              <a:rPr lang="en-IN" sz="4000" cap="none" dirty="0"/>
            </a:br>
            <a:r>
              <a:rPr lang="en-IN" sz="4000" cap="none" dirty="0"/>
              <a:t>methods- Part 5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34</a:t>
            </a:r>
            <a:br>
              <a:rPr lang="en-IN" sz="8000" dirty="0"/>
            </a:br>
            <a:r>
              <a:rPr lang="en-IN" sz="4000" cap="none" dirty="0"/>
              <a:t>String Types </a:t>
            </a:r>
            <a:br>
              <a:rPr lang="en-IN" sz="4000" cap="none" dirty="0"/>
            </a:br>
            <a:r>
              <a:rPr lang="en-IN" sz="4000" cap="none" dirty="0"/>
              <a:t>&amp; Static methods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8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/>
              <a:t>Part-</a:t>
            </a:r>
            <a:r>
              <a:rPr lang="en-IN" sz="6600"/>
              <a:t>35</a:t>
            </a:r>
            <a:br>
              <a:rPr lang="en-IN" sz="8000" dirty="0"/>
            </a:br>
            <a:r>
              <a:rPr lang="en-IN" sz="4000" cap="none"/>
              <a:t>String Instance </a:t>
            </a:r>
            <a:r>
              <a:rPr lang="en-IN" sz="4000" cap="none" dirty="0"/>
              <a:t>methods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D3D2-5A4A-9AD4-3834-8FC65981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4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BFAD8-2C86-9B7C-E62F-7D676BDD8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3E63-BC0D-2355-23E5-F5EADC71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/>
              <a:t>Part-</a:t>
            </a:r>
            <a:r>
              <a:rPr lang="en-IN" sz="6600"/>
              <a:t>36</a:t>
            </a:r>
            <a:br>
              <a:rPr lang="en-IN" sz="8000" dirty="0"/>
            </a:br>
            <a:r>
              <a:rPr lang="en-IN" sz="4000" cap="none" dirty="0"/>
              <a:t>String </a:t>
            </a:r>
            <a:r>
              <a:rPr lang="en-IN" sz="4000" cap="none"/>
              <a:t>Instance methods- Part 2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DE51D4-EBC1-221E-7595-C388E7EEFADD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C18F3-D8C5-D81E-8B89-5DA7D81E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44316-ABE9-C8F8-F14A-A51621CF9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7137-582E-B461-881F-CB48FFEA1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37</a:t>
            </a:r>
            <a:br>
              <a:rPr lang="en-IN" sz="8000" dirty="0"/>
            </a:br>
            <a:r>
              <a:rPr lang="en-IN" sz="4000" cap="none" dirty="0"/>
              <a:t>String Instance methods- </a:t>
            </a:r>
            <a:r>
              <a:rPr lang="en-IN" sz="4000" cap="none"/>
              <a:t>Part 3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EB7E5F-5DC8-9C36-FF30-2BD44422157B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398AC-CA64-B100-9E7E-3E87F0A7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96B9A-AE0F-607A-90E5-052D6A777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D41A-94CD-C314-BE8D-EE6A103A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38</a:t>
            </a:r>
            <a:br>
              <a:rPr lang="en-IN" sz="8000" dirty="0"/>
            </a:br>
            <a:r>
              <a:rPr lang="en-IN" sz="4000" cap="none" dirty="0"/>
              <a:t>Property Flags and Descriptors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312E8E-B681-2945-6DC8-0D674FBE4B5C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C82A9-EF27-4D36-5870-BBC9453B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84C5-FCCA-78C8-CFF7-3B347866D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871F-B541-B569-3457-A32522CE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39</a:t>
            </a:r>
            <a:br>
              <a:rPr lang="en-IN" sz="8000" dirty="0"/>
            </a:br>
            <a:r>
              <a:rPr lang="en-IN" sz="4000" cap="none" dirty="0"/>
              <a:t>Map Data Structure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C3F4A1-C020-2CE1-0E2A-BAA4A7CEE605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EE880-0BB3-B5A7-9F12-3EE8130E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E8EA-9A53-C2CA-EC89-E68381959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01F2-754C-55E5-C98A-678F982A7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40</a:t>
            </a:r>
            <a:br>
              <a:rPr lang="en-IN" sz="8000"/>
            </a:br>
            <a:r>
              <a:rPr lang="en-IN" sz="4000" cap="none"/>
              <a:t>Set </a:t>
            </a:r>
            <a:r>
              <a:rPr lang="en-IN" sz="4000" cap="none" dirty="0"/>
              <a:t>Data Structure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2267D8-B5EF-90EE-4C2B-3E0C73782BA9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480F3-55F7-AA9C-37D9-107DA53B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617-4F4A-761B-E7C3-E3526D25C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7811" y="1110410"/>
            <a:ext cx="4247072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Part-2</a:t>
            </a:r>
            <a:br>
              <a:rPr lang="en-IN" sz="5400" dirty="0"/>
            </a:br>
            <a:r>
              <a:rPr lang="en-IN" sz="3600" dirty="0"/>
              <a:t>Variables</a:t>
            </a:r>
            <a:br>
              <a:rPr lang="en-IN" sz="3600" dirty="0"/>
            </a:br>
            <a:r>
              <a:rPr lang="en-IN" sz="3600" dirty="0"/>
              <a:t>and</a:t>
            </a:r>
            <a:br>
              <a:rPr lang="en-IN" sz="3600" dirty="0"/>
            </a:br>
            <a:r>
              <a:rPr lang="en-IN" sz="3600" dirty="0" err="1"/>
              <a:t>indentifiers</a:t>
            </a:r>
            <a:endParaRPr lang="en-IN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9F7C43-529A-86FF-FDCD-3F4983E8824A}"/>
              </a:ext>
            </a:extLst>
          </p:cNvPr>
          <p:cNvSpPr txBox="1">
            <a:spLocks/>
          </p:cNvSpPr>
          <p:nvPr/>
        </p:nvSpPr>
        <p:spPr>
          <a:xfrm>
            <a:off x="222763" y="1429587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JavaScript Tutorial</a:t>
            </a:r>
            <a:br>
              <a:rPr lang="en-IN" sz="5400" dirty="0"/>
            </a:br>
            <a:r>
              <a:rPr lang="en-IN" sz="5400" dirty="0"/>
              <a:t>basic to advanced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EECDB-F2DE-ABE9-E932-77F85CE6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995" y="4738978"/>
            <a:ext cx="1969242" cy="19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C38D6-248C-B077-9D8F-2CA1793E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9A85-9587-F5F9-DA46-EC9AF7A76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41</a:t>
            </a:r>
            <a:br>
              <a:rPr lang="en-IN" sz="8000" dirty="0"/>
            </a:br>
            <a:r>
              <a:rPr lang="en-IN" sz="4000" cap="none" dirty="0"/>
              <a:t>WeakMap Data Structure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E3FA28-9B42-C3B3-F727-102AB7000A75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F78D0-C614-C469-0142-C9057853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E7C3F-3E62-FB7E-FB75-0AA1B3BAC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473A-14A7-9861-4F08-6957E3FF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42</a:t>
            </a:r>
            <a:br>
              <a:rPr lang="en-IN" sz="8000" dirty="0"/>
            </a:br>
            <a:r>
              <a:rPr lang="en-IN" sz="4000" cap="none" dirty="0"/>
              <a:t>WeakSet Data Structure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A36084-BEC3-BB92-9B75-D896502A5F19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A75F3-C003-BC66-6598-DEB69890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78C8F-5DCF-0301-BFDB-962D780F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AE6C-8249-6788-65CF-370AEF47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43</a:t>
            </a:r>
            <a:br>
              <a:rPr lang="en-IN" sz="8000" dirty="0"/>
            </a:br>
            <a:r>
              <a:rPr lang="en-IN" sz="4000" cap="none" dirty="0"/>
              <a:t>Prototype Inheritance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169B37-F76F-04B2-9193-2DA3634509C4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AB6A9-75D8-D31D-3F2C-4A10161A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21451-B495-4BF9-04B2-F2DBABD9D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A0E1-0BDC-F60D-E933-5A473383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600" b="1" dirty="0"/>
              <a:t>Part-</a:t>
            </a:r>
            <a:r>
              <a:rPr lang="en-IN" sz="6600" dirty="0"/>
              <a:t>44</a:t>
            </a:r>
            <a:br>
              <a:rPr lang="en-IN" sz="8000" dirty="0"/>
            </a:br>
            <a:r>
              <a:rPr lang="en-IN" sz="4000" cap="none" dirty="0"/>
              <a:t>Function Prototype Inheritance</a:t>
            </a:r>
            <a:endParaRPr lang="en-IN" sz="8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6D637D-9CDF-B433-247C-5C62EC0CC4DB}"/>
              </a:ext>
            </a:extLst>
          </p:cNvPr>
          <p:cNvSpPr txBox="1">
            <a:spLocks/>
          </p:cNvSpPr>
          <p:nvPr/>
        </p:nvSpPr>
        <p:spPr>
          <a:xfrm>
            <a:off x="-69012" y="711199"/>
            <a:ext cx="6665168" cy="4278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836FF-D2E0-5AC1-B0DC-3168F5E3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12655-2A72-8566-B3DB-45686AF82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942F-E382-76BE-A215-F49E24E8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45</a:t>
            </a:r>
            <a:br>
              <a:rPr lang="en-IN" sz="9600" dirty="0"/>
            </a:br>
            <a:r>
              <a:rPr lang="en-IN" cap="none" dirty="0"/>
              <a:t>Class</a:t>
            </a:r>
            <a:endParaRPr lang="en-IN" sz="9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7E5404-EEB5-2815-B5C6-AB0D9557C281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A041B-E849-7A0B-CF08-5F8DFCC8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B1672-C021-2B99-5C27-2A0C642A2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2131-4C4A-B154-079E-9EFFA573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46</a:t>
            </a:r>
            <a:br>
              <a:rPr lang="en-IN" sz="9600" dirty="0"/>
            </a:br>
            <a:r>
              <a:rPr lang="en-IN" cap="none" dirty="0"/>
              <a:t>Class-Part 2</a:t>
            </a:r>
            <a:endParaRPr lang="en-IN" sz="9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20FDB4-F4F3-969F-C09F-7B621A59A9F9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856A-505D-9615-0759-78D90A18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1B62-2FD4-36E4-65BB-C27512DD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A8D4-AAA8-DA4F-4EC2-B264C8C2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47</a:t>
            </a:r>
            <a:br>
              <a:rPr lang="en-IN" sz="9600" dirty="0"/>
            </a:br>
            <a:r>
              <a:rPr lang="en-IN" cap="none" dirty="0"/>
              <a:t>Class Inheritance</a:t>
            </a:r>
            <a:endParaRPr lang="en-IN" sz="9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F034BC-8309-30F0-765A-EC7C3C1F339C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28B1E-F1A1-3806-B65F-786B145A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1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48</a:t>
            </a:r>
            <a:br>
              <a:rPr lang="en-IN" sz="9600" dirty="0"/>
            </a:br>
            <a:r>
              <a:rPr lang="en-IN" cap="none" dirty="0"/>
              <a:t>Static Methods and Variables</a:t>
            </a:r>
            <a:endParaRPr lang="en-IN" sz="96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49</a:t>
            </a:r>
            <a:br>
              <a:rPr lang="en-IN" sz="9600" dirty="0"/>
            </a:br>
            <a:r>
              <a:rPr lang="en-IN" cap="none" dirty="0"/>
              <a:t>Error Handling</a:t>
            </a:r>
            <a:br>
              <a:rPr lang="en-IN" cap="none" dirty="0"/>
            </a:br>
            <a:r>
              <a:rPr lang="en-IN" cap="none" dirty="0"/>
              <a:t>try-catch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50</a:t>
            </a:r>
            <a:br>
              <a:rPr lang="en-IN" sz="9600" dirty="0"/>
            </a:br>
            <a:r>
              <a:rPr lang="en-IN" cap="none" dirty="0" err="1"/>
              <a:t>setTimeout</a:t>
            </a:r>
            <a:r>
              <a:rPr lang="en-IN" cap="none" dirty="0"/>
              <a:t>, </a:t>
            </a:r>
            <a:br>
              <a:rPr lang="en-IN" cap="none" dirty="0"/>
            </a:br>
            <a:r>
              <a:rPr lang="en-IN" cap="none" dirty="0" err="1"/>
              <a:t>setInterval</a:t>
            </a:r>
            <a:endParaRPr lang="en-IN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355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Variable and Identifier in JS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1" y="1742381"/>
            <a:ext cx="11404121" cy="471880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Identifier- </a:t>
            </a:r>
            <a:r>
              <a:rPr lang="en-US" sz="2800" dirty="0"/>
              <a:t>It is a name given to a variable, function, class, or any other user-defined item in a program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</a:t>
            </a:r>
            <a:r>
              <a:rPr lang="en-US" sz="2800" dirty="0"/>
              <a:t>:  It </a:t>
            </a:r>
            <a:r>
              <a:rPr lang="en-IN" sz="2800" dirty="0"/>
              <a:t>is </a:t>
            </a:r>
            <a:r>
              <a:rPr lang="en-US" sz="2800" dirty="0"/>
              <a:t>a storage location (identified by an </a:t>
            </a:r>
            <a:r>
              <a:rPr lang="en-US" sz="2800" dirty="0">
                <a:solidFill>
                  <a:srgbClr val="FFFF00"/>
                </a:solidFill>
              </a:rPr>
              <a:t>identifier</a:t>
            </a:r>
            <a:r>
              <a:rPr lang="en-US" sz="2800" dirty="0"/>
              <a:t>) and an associated symbolic name (an </a:t>
            </a:r>
            <a:r>
              <a:rPr lang="en-US" sz="2800" dirty="0">
                <a:solidFill>
                  <a:srgbClr val="FFFF00"/>
                </a:solidFill>
              </a:rPr>
              <a:t>identifier</a:t>
            </a:r>
            <a:r>
              <a:rPr lang="en-US" sz="2800" dirty="0"/>
              <a:t>), which contains some known or unknown quantity or information referred to as a value</a:t>
            </a:r>
            <a:r>
              <a:rPr lang="en-IN" sz="2800" dirty="0"/>
              <a:t>.</a:t>
            </a:r>
          </a:p>
          <a:p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Naming Convention-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The name must contain only letters, digits or symbols $ and _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Try to not use underscores at the start of variable names</a:t>
            </a:r>
            <a:endParaRPr lang="en-IN" sz="2400" dirty="0"/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Cannot use variable name from reserve keywords of JavaScript</a:t>
            </a:r>
          </a:p>
        </p:txBody>
      </p:sp>
    </p:spTree>
    <p:extLst>
      <p:ext uri="{BB962C8B-B14F-4D97-AF65-F5344CB8AC3E}">
        <p14:creationId xmlns:p14="http://schemas.microsoft.com/office/powerpoint/2010/main" val="111450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/>
              <a:t>Part-</a:t>
            </a:r>
            <a:r>
              <a:rPr lang="en-IN" sz="8000"/>
              <a:t>51</a:t>
            </a:r>
            <a:br>
              <a:rPr lang="en-IN" sz="9600"/>
            </a:br>
            <a:r>
              <a:rPr lang="en-IN" cap="none"/>
              <a:t>Callbacks</a:t>
            </a:r>
            <a:endParaRPr lang="en-IN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5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52</a:t>
            </a:r>
            <a:br>
              <a:rPr lang="en-IN" sz="9600" dirty="0"/>
            </a:br>
            <a:r>
              <a:rPr lang="en-IN" cap="none" dirty="0"/>
              <a:t>Promise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94" y="4205770"/>
            <a:ext cx="2495898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53</a:t>
            </a:r>
            <a:br>
              <a:rPr lang="en-IN" sz="9600" dirty="0"/>
            </a:br>
            <a:r>
              <a:rPr lang="en-IN" cap="none" dirty="0"/>
              <a:t>Promise Chaining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54</a:t>
            </a:r>
            <a:br>
              <a:rPr lang="en-IN" sz="9600" dirty="0"/>
            </a:br>
            <a:r>
              <a:rPr lang="en-IN" cap="none" dirty="0"/>
              <a:t>Promise API</a:t>
            </a:r>
            <a:br>
              <a:rPr lang="en-IN" cap="none" dirty="0"/>
            </a:br>
            <a:r>
              <a:rPr lang="en-IN" cap="none" dirty="0"/>
              <a:t>Promise.all()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3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55</a:t>
            </a:r>
            <a:br>
              <a:rPr lang="en-IN" sz="9600" dirty="0"/>
            </a:br>
            <a:r>
              <a:rPr lang="en-IN" cap="none" dirty="0"/>
              <a:t>Promise API</a:t>
            </a:r>
            <a:br>
              <a:rPr lang="en-IN" cap="none" dirty="0"/>
            </a:br>
            <a:r>
              <a:rPr lang="en-IN" cap="none" dirty="0"/>
              <a:t>Promise.race()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4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8000" b="1" dirty="0"/>
              <a:t>Part-</a:t>
            </a:r>
            <a:r>
              <a:rPr lang="en-IN" sz="8000" dirty="0"/>
              <a:t>56</a:t>
            </a:r>
            <a:br>
              <a:rPr lang="en-IN" sz="9600" dirty="0"/>
            </a:br>
            <a:r>
              <a:rPr lang="en-IN" cap="none" dirty="0"/>
              <a:t>Promise API</a:t>
            </a:r>
            <a:br>
              <a:rPr lang="en-IN" cap="none" dirty="0"/>
            </a:br>
            <a:r>
              <a:rPr lang="en-IN" cap="none" dirty="0" err="1"/>
              <a:t>Promise.any</a:t>
            </a:r>
            <a:r>
              <a:rPr lang="en-IN" cap="none" dirty="0"/>
              <a:t>()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4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57</a:t>
            </a:r>
            <a:br>
              <a:rPr lang="en-IN" sz="6000" dirty="0"/>
            </a:br>
            <a:r>
              <a:rPr lang="en-IN" sz="6000" cap="none" dirty="0"/>
              <a:t>Promise API</a:t>
            </a:r>
            <a:br>
              <a:rPr lang="en-IN" sz="4000" cap="none" dirty="0"/>
            </a:br>
            <a:r>
              <a:rPr lang="en-IN" sz="4000" cap="none" dirty="0"/>
              <a:t>Promise.allSettled()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58</a:t>
            </a:r>
            <a:br>
              <a:rPr lang="en-IN" sz="6000" dirty="0"/>
            </a:br>
            <a:r>
              <a:rPr lang="en-IN" sz="6000" cap="none" dirty="0"/>
              <a:t>Promise API</a:t>
            </a:r>
            <a:br>
              <a:rPr lang="en-IN" sz="4000" cap="none" dirty="0"/>
            </a:br>
            <a:r>
              <a:rPr lang="en-IN" sz="4000" cap="none" dirty="0"/>
              <a:t>Promise.resolve()</a:t>
            </a:r>
            <a:br>
              <a:rPr lang="en-IN" sz="4000" cap="none" dirty="0"/>
            </a:br>
            <a:r>
              <a:rPr lang="en-IN" sz="4000" cap="none" dirty="0"/>
              <a:t>Promise.reject()</a:t>
            </a:r>
            <a:br>
              <a:rPr lang="en-IN" sz="4000" cap="none" dirty="0"/>
            </a:b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59</a:t>
            </a:r>
            <a:br>
              <a:rPr lang="en-IN" sz="6000" dirty="0"/>
            </a:br>
            <a:r>
              <a:rPr lang="en-IN" sz="6000" cap="none" dirty="0"/>
              <a:t>async-await</a:t>
            </a:r>
            <a:endParaRPr lang="en-IN" sz="40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9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60</a:t>
            </a:r>
            <a:br>
              <a:rPr lang="en-IN" sz="5400" dirty="0"/>
            </a:br>
            <a:r>
              <a:rPr lang="en-IN" sz="5400" cap="none" dirty="0"/>
              <a:t>Modules</a:t>
            </a:r>
            <a:br>
              <a:rPr lang="en-IN" sz="5400" cap="none" dirty="0"/>
            </a:br>
            <a:r>
              <a:rPr lang="en-IN" cap="none" dirty="0"/>
              <a:t>import - export</a:t>
            </a:r>
            <a:endParaRPr lang="en-IN" sz="32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0765-DAED-A0C5-C62E-04F222F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3555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Variable and Identifier in JS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DCB7-71F1-496E-868F-C1AF410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1" y="1742381"/>
            <a:ext cx="11404121" cy="4718804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IN" sz="2400" dirty="0"/>
              <a:t>The first character must not be a digit 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A safe convention to stick to is lower camel case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400" dirty="0"/>
              <a:t>Make variable names intuitive, so they describe the data they contain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IN" sz="2400" dirty="0"/>
              <a:t>Variables are case sensitive</a:t>
            </a:r>
          </a:p>
          <a:p>
            <a:pPr marL="914400" lvl="1" indent="-457200">
              <a:buFont typeface="+mj-lt"/>
              <a:buAutoNum type="arabicPeriod" startAt="4"/>
            </a:pPr>
            <a:endParaRPr lang="en-IN" sz="2400" dirty="0"/>
          </a:p>
          <a:p>
            <a:pPr marL="457200" lvl="1" indent="0">
              <a:buNone/>
            </a:pPr>
            <a:r>
              <a:rPr lang="en-IN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Declartion</a:t>
            </a:r>
            <a:r>
              <a:rPr lang="en-IN" sz="2400" dirty="0"/>
              <a:t> : </a:t>
            </a:r>
          </a:p>
          <a:p>
            <a:pPr marL="457200" lvl="1" indent="0">
              <a:buNone/>
            </a:pPr>
            <a:r>
              <a:rPr lang="en-IN" sz="2400" dirty="0"/>
              <a:t>var </a:t>
            </a:r>
            <a:r>
              <a:rPr lang="en-IN" sz="2400" dirty="0" err="1"/>
              <a:t>variableName</a:t>
            </a: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let </a:t>
            </a:r>
            <a:r>
              <a:rPr lang="en-IN" sz="2400" dirty="0" err="1"/>
              <a:t>variableName</a:t>
            </a: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const </a:t>
            </a:r>
            <a:r>
              <a:rPr lang="en-IN" sz="2400" dirty="0" err="1"/>
              <a:t>variableName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38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61</a:t>
            </a:r>
            <a:br>
              <a:rPr lang="en-IN" sz="5400" dirty="0"/>
            </a:br>
            <a:r>
              <a:rPr lang="en-IN" sz="5400" cap="none" dirty="0"/>
              <a:t>Event Loop</a:t>
            </a:r>
            <a:endParaRPr lang="en-IN" sz="32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62</a:t>
            </a:r>
            <a:br>
              <a:rPr lang="en-IN" sz="5400" dirty="0"/>
            </a:br>
            <a:r>
              <a:rPr lang="en-IN" sz="5400" cap="none"/>
              <a:t>Generator Function</a:t>
            </a:r>
            <a:endParaRPr lang="en-IN" sz="32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711199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63</a:t>
            </a:r>
            <a:br>
              <a:rPr lang="en-IN" sz="5400" dirty="0"/>
            </a:br>
            <a:r>
              <a:rPr lang="en-IN" sz="5400" cap="none" dirty="0"/>
              <a:t>DOM</a:t>
            </a:r>
            <a:br>
              <a:rPr lang="en-IN" sz="5400" cap="none" dirty="0"/>
            </a:br>
            <a:r>
              <a:rPr lang="en-IN" sz="3200" cap="none" dirty="0"/>
              <a:t>(Document Object Model)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69013" y="711198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545" y="4093803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816" y="611307"/>
            <a:ext cx="5641676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64</a:t>
            </a:r>
            <a:br>
              <a:rPr lang="en-IN" sz="5400" dirty="0"/>
            </a:br>
            <a:br>
              <a:rPr lang="en-IN" sz="2800" cap="none" dirty="0"/>
            </a:br>
            <a:r>
              <a:rPr lang="en-IN" sz="3600" cap="none" dirty="0"/>
              <a:t>getElementById() method</a:t>
            </a:r>
            <a:endParaRPr lang="en-IN" sz="32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253430" y="511413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597" y="4186011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611307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65</a:t>
            </a:r>
            <a:br>
              <a:rPr lang="en-IN" sz="5400" dirty="0"/>
            </a:br>
            <a:br>
              <a:rPr lang="en-IN" sz="2800" cap="none" dirty="0"/>
            </a:br>
            <a:r>
              <a:rPr lang="en-IN" sz="3200" cap="none" dirty="0"/>
              <a:t>getElementsByClassName()</a:t>
            </a:r>
            <a:br>
              <a:rPr lang="en-IN" sz="3200" cap="none" dirty="0"/>
            </a:br>
            <a:r>
              <a:rPr lang="en-IN" sz="3200" cap="none" dirty="0"/>
              <a:t>method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253430" y="511413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597" y="4186011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611307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66</a:t>
            </a:r>
            <a:br>
              <a:rPr lang="en-IN" sz="5400" dirty="0"/>
            </a:br>
            <a:br>
              <a:rPr lang="en-IN" sz="2800" cap="none" dirty="0"/>
            </a:br>
            <a:r>
              <a:rPr lang="en-IN" sz="3200" cap="none" dirty="0"/>
              <a:t>getElementsByTagName() method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253430" y="511413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597" y="4186011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611307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67</a:t>
            </a:r>
            <a:br>
              <a:rPr lang="en-IN" sz="5400" dirty="0"/>
            </a:br>
            <a:br>
              <a:rPr lang="en-IN" sz="1400" dirty="0"/>
            </a:br>
            <a:r>
              <a:rPr lang="en-IN" sz="2800" cap="none" dirty="0"/>
              <a:t>getElementById() getElementsByClassName()</a:t>
            </a:r>
            <a:br>
              <a:rPr lang="en-IN" sz="2800" cap="none" dirty="0"/>
            </a:br>
            <a:r>
              <a:rPr lang="en-IN" sz="3200" cap="none" dirty="0"/>
              <a:t>getElementsByTagName() methods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253430" y="511413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611307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5400" b="1" dirty="0"/>
              <a:t>Part-</a:t>
            </a:r>
            <a:r>
              <a:rPr lang="en-IN" sz="5400" dirty="0"/>
              <a:t>68</a:t>
            </a:r>
            <a:br>
              <a:rPr lang="en-IN" sz="5400" dirty="0"/>
            </a:br>
            <a:br>
              <a:rPr lang="en-IN" sz="1400" dirty="0"/>
            </a:br>
            <a:r>
              <a:rPr lang="en-IN" sz="2800" cap="none" dirty="0"/>
              <a:t>querySelectorAll() querySelector() </a:t>
            </a:r>
            <a:br>
              <a:rPr lang="en-IN" sz="2800" cap="none" dirty="0"/>
            </a:br>
            <a:r>
              <a:rPr lang="en-IN" sz="3200" cap="none" dirty="0"/>
              <a:t>methods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253430" y="511413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69</a:t>
            </a:r>
            <a:br>
              <a:rPr lang="en-IN" sz="6000" dirty="0"/>
            </a:br>
            <a:br>
              <a:rPr lang="en-IN" sz="1600" dirty="0"/>
            </a:br>
            <a:r>
              <a:rPr lang="en-IN" sz="3200" cap="none" dirty="0"/>
              <a:t>DOM Manipulation </a:t>
            </a:r>
            <a:br>
              <a:rPr lang="en-IN" sz="3200" cap="none" dirty="0"/>
            </a:br>
            <a:r>
              <a:rPr lang="en-IN" sz="3200" cap="none" dirty="0"/>
              <a:t>get </a:t>
            </a:r>
            <a:r>
              <a:rPr lang="en-IN" sz="3600" cap="none" dirty="0"/>
              <a:t>methods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419B-8ED4-C9C1-2BD4-2D09A0B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5A95-E0CF-FA3E-FE7C-82E1FEC8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230" y="895195"/>
            <a:ext cx="6190770" cy="4278224"/>
          </a:xfrm>
        </p:spPr>
        <p:txBody>
          <a:bodyPr anchor="ctr">
            <a:normAutofit/>
          </a:bodyPr>
          <a:lstStyle/>
          <a:p>
            <a:pPr algn="r"/>
            <a:r>
              <a:rPr lang="en-IN" sz="6000" b="1" dirty="0"/>
              <a:t>Part-</a:t>
            </a:r>
            <a:r>
              <a:rPr lang="en-IN" sz="6000" dirty="0"/>
              <a:t>70</a:t>
            </a:r>
            <a:br>
              <a:rPr lang="en-IN" sz="6000" dirty="0"/>
            </a:br>
            <a:br>
              <a:rPr lang="en-IN" sz="1600" dirty="0"/>
            </a:br>
            <a:r>
              <a:rPr lang="en-IN" sz="3200" cap="none" dirty="0"/>
              <a:t>DOM Manipulation </a:t>
            </a:r>
            <a:br>
              <a:rPr lang="en-IN" sz="3200" cap="none"/>
            </a:br>
            <a:r>
              <a:rPr lang="en-IN" sz="3200" cap="none"/>
              <a:t>set </a:t>
            </a:r>
            <a:r>
              <a:rPr lang="en-IN" sz="3600" cap="none" dirty="0"/>
              <a:t>methods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EC3D13-D52B-880D-E1ED-3CD76A8525FA}"/>
              </a:ext>
            </a:extLst>
          </p:cNvPr>
          <p:cNvSpPr txBox="1">
            <a:spLocks/>
          </p:cNvSpPr>
          <p:nvPr/>
        </p:nvSpPr>
        <p:spPr>
          <a:xfrm>
            <a:off x="-199641" y="803407"/>
            <a:ext cx="7188269" cy="5045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JavaScript Tutorial</a:t>
            </a:r>
            <a:br>
              <a:rPr lang="en-IN" sz="7200" dirty="0"/>
            </a:br>
            <a:r>
              <a:rPr lang="en-IN" sz="7200" dirty="0"/>
              <a:t>basic to advanced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6829-09EA-A4E9-1FB8-161D58BD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13" y="4219835"/>
            <a:ext cx="2156085" cy="2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1850</TotalTime>
  <Words>2213</Words>
  <Application>Microsoft Office PowerPoint</Application>
  <PresentationFormat>Widescreen</PresentationFormat>
  <Paragraphs>340</Paragraphs>
  <Slides>124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0" baseType="lpstr">
      <vt:lpstr>Arial</vt:lpstr>
      <vt:lpstr>BlinkMacSystemFont</vt:lpstr>
      <vt:lpstr>Bookman Old Style</vt:lpstr>
      <vt:lpstr>Rockwell</vt:lpstr>
      <vt:lpstr>Wingdings</vt:lpstr>
      <vt:lpstr>Damask</vt:lpstr>
      <vt:lpstr>Part-1 Introduction To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Part-2 Variables and indentifiers</vt:lpstr>
      <vt:lpstr>Variable and Identifier in JS</vt:lpstr>
      <vt:lpstr>Variable and Identifier in JS</vt:lpstr>
      <vt:lpstr>Part-3 Data Types</vt:lpstr>
      <vt:lpstr>Data Types</vt:lpstr>
      <vt:lpstr>Number</vt:lpstr>
      <vt:lpstr>BigInt</vt:lpstr>
      <vt:lpstr>String</vt:lpstr>
      <vt:lpstr>Boolean</vt:lpstr>
      <vt:lpstr>Null</vt:lpstr>
      <vt:lpstr>undefined</vt:lpstr>
      <vt:lpstr>Objects and symbols</vt:lpstr>
      <vt:lpstr>Part-4 Interaction: alert, prompt, confirm </vt:lpstr>
      <vt:lpstr>Alert</vt:lpstr>
      <vt:lpstr>Prompt</vt:lpstr>
      <vt:lpstr>confirm</vt:lpstr>
      <vt:lpstr>Limitation of these methods</vt:lpstr>
      <vt:lpstr>Part-5 var, let and const difference</vt:lpstr>
      <vt:lpstr>var, let and const</vt:lpstr>
      <vt:lpstr>var , let and const difference</vt:lpstr>
      <vt:lpstr>Part-6 Arithmetic and Assignment Operators </vt:lpstr>
      <vt:lpstr>Types of Operators</vt:lpstr>
      <vt:lpstr>Part-7 Comparison and Logical Operators </vt:lpstr>
      <vt:lpstr>Types of Operators</vt:lpstr>
      <vt:lpstr>Part-8 Loops</vt:lpstr>
      <vt:lpstr>Loops</vt:lpstr>
      <vt:lpstr>Part-9 Control Statements</vt:lpstr>
      <vt:lpstr>Control Statements</vt:lpstr>
      <vt:lpstr>Part-10 Function</vt:lpstr>
      <vt:lpstr>Function</vt:lpstr>
      <vt:lpstr>Part-11 Default Parameters</vt:lpstr>
      <vt:lpstr>Default Parameters</vt:lpstr>
      <vt:lpstr>Part-12 arguments Object</vt:lpstr>
      <vt:lpstr>arguments Object</vt:lpstr>
      <vt:lpstr>Part-13 rest Parameter</vt:lpstr>
      <vt:lpstr>rest Parameter</vt:lpstr>
      <vt:lpstr>Part-14 Closure</vt:lpstr>
      <vt:lpstr>Part-15 Function Currying</vt:lpstr>
      <vt:lpstr>Part-16 Objects</vt:lpstr>
      <vt:lpstr>Part-17 Objects</vt:lpstr>
      <vt:lpstr>Part-18 this keyword</vt:lpstr>
      <vt:lpstr>Part-19 Object Methods</vt:lpstr>
      <vt:lpstr>Part-20 Factory Function</vt:lpstr>
      <vt:lpstr>Part-21 Constructor Function</vt:lpstr>
      <vt:lpstr>Part-22 Optional Chaining (?.)</vt:lpstr>
      <vt:lpstr>Part-23 Symbols Types</vt:lpstr>
      <vt:lpstr>Part-24 Number Types</vt:lpstr>
      <vt:lpstr>Part-25 Number Types Static Methods</vt:lpstr>
      <vt:lpstr>Part-26 Number Types Instance Methods</vt:lpstr>
      <vt:lpstr>Part-27 Array Types </vt:lpstr>
      <vt:lpstr>Part-28 Functions Part-2 </vt:lpstr>
      <vt:lpstr>Part-29 Array  Static and Instance methods</vt:lpstr>
      <vt:lpstr>Part-30 Array Instance methods-Part 2</vt:lpstr>
      <vt:lpstr>Part-31 Array Instance methods- Part 3</vt:lpstr>
      <vt:lpstr>Part-32 Array Instance methods- Part 4</vt:lpstr>
      <vt:lpstr>Part-33 Array Instance methods- Part 5</vt:lpstr>
      <vt:lpstr>Part-34 String Types  &amp; Static methods</vt:lpstr>
      <vt:lpstr>Part-35 String Instance methods</vt:lpstr>
      <vt:lpstr>Part-36 String Instance methods- Part 2</vt:lpstr>
      <vt:lpstr>Part-37 String Instance methods- Part 3</vt:lpstr>
      <vt:lpstr>Part-38 Property Flags and Descriptors</vt:lpstr>
      <vt:lpstr>Part-39 Map Data Structure</vt:lpstr>
      <vt:lpstr>Part-40 Set Data Structure</vt:lpstr>
      <vt:lpstr>Part-41 WeakMap Data Structure</vt:lpstr>
      <vt:lpstr>Part-42 WeakSet Data Structure</vt:lpstr>
      <vt:lpstr>Part-43 Prototype Inheritance</vt:lpstr>
      <vt:lpstr>Part-44 Function Prototype Inheritance</vt:lpstr>
      <vt:lpstr>Part-45 Class</vt:lpstr>
      <vt:lpstr>Part-46 Class-Part 2</vt:lpstr>
      <vt:lpstr>Part-47 Class Inheritance</vt:lpstr>
      <vt:lpstr>Part-48 Static Methods and Variables</vt:lpstr>
      <vt:lpstr>Part-49 Error Handling try-catch</vt:lpstr>
      <vt:lpstr>Part-50 setTimeout,  setInterval</vt:lpstr>
      <vt:lpstr>Part-51 Callbacks</vt:lpstr>
      <vt:lpstr>Part-52 Promise</vt:lpstr>
      <vt:lpstr>Part-53 Promise Chaining</vt:lpstr>
      <vt:lpstr>Part-54 Promise API Promise.all()</vt:lpstr>
      <vt:lpstr>Part-55 Promise API Promise.race()</vt:lpstr>
      <vt:lpstr>Part-56 Promise API Promise.any()</vt:lpstr>
      <vt:lpstr>Part-57 Promise API Promise.allSettled()</vt:lpstr>
      <vt:lpstr>Part-58 Promise API Promise.resolve() Promise.reject() </vt:lpstr>
      <vt:lpstr>Part-59 async-await</vt:lpstr>
      <vt:lpstr>Part-60 Modules import - export</vt:lpstr>
      <vt:lpstr>Part-61 Event Loop</vt:lpstr>
      <vt:lpstr>Part-62 Generator Function</vt:lpstr>
      <vt:lpstr>Part-63 DOM (Document Object Model)</vt:lpstr>
      <vt:lpstr>Part-64  getElementById() method</vt:lpstr>
      <vt:lpstr>Part-65  getElementsByClassName() method</vt:lpstr>
      <vt:lpstr>Part-66  getElementsByTagName() method</vt:lpstr>
      <vt:lpstr>Part-67  getElementById() getElementsByClassName() getElementsByTagName() methods</vt:lpstr>
      <vt:lpstr>Part-68  querySelectorAll() querySelector()  methods</vt:lpstr>
      <vt:lpstr>Part-69  DOM Manipulation  get methods</vt:lpstr>
      <vt:lpstr>Part-70  DOM Manipulation  set methods</vt:lpstr>
      <vt:lpstr>Part-71  Event Handling</vt:lpstr>
      <vt:lpstr>Part-72  DOM CSS  Styling methods</vt:lpstr>
      <vt:lpstr>Part-73  parentElement Vs parentNode Property</vt:lpstr>
      <vt:lpstr>Part-74  children Vs childNodes Property</vt:lpstr>
      <vt:lpstr>Part-75  firstElementChild Vs firstChild lastElementChild Vs lastChild Property</vt:lpstr>
      <vt:lpstr>Part-76 nextElementSibling nextSibling previousElementSibling previousSibling Property</vt:lpstr>
      <vt:lpstr>Part-77  appendChild() method</vt:lpstr>
      <vt:lpstr>Part-78  insertBefore() method</vt:lpstr>
      <vt:lpstr>Part-79  insertAdjacentElement() method</vt:lpstr>
      <vt:lpstr>Part-80  insertAdjacentHTML() &amp; insertAdjacentText() methods</vt:lpstr>
      <vt:lpstr>Part-81  replaceChild() &amp; removeChild()  methods</vt:lpstr>
      <vt:lpstr>Part-82  cloneNode()  method</vt:lpstr>
      <vt:lpstr>Part-83  hasAttribute()  hasChildNodes() methods</vt:lpstr>
      <vt:lpstr>Part-84  BOM (Browser Object Model)</vt:lpstr>
      <vt:lpstr>Part-85  window.open() method</vt:lpstr>
      <vt:lpstr>Part-86  moveTo() and moveBy() methods</vt:lpstr>
      <vt:lpstr>Part-87  resizeTo() and resizeBy() methods</vt:lpstr>
      <vt:lpstr>Part-88  scrollTo() and scrollBy() methods</vt:lpstr>
      <vt:lpstr>Part-89  window.location object</vt:lpstr>
      <vt:lpstr>Part-90  window.history object</vt:lpstr>
      <vt:lpstr>Part-91   window.navigator object</vt:lpstr>
      <vt:lpstr>Part-92  Form Events</vt:lpstr>
      <vt:lpstr>Part-93  Bubbling And Capturing </vt:lpstr>
      <vt:lpstr>Part-94  Event  Delegation </vt:lpstr>
      <vt:lpstr>Part-95  Fetch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</dc:title>
  <dc:creator>Bhushan Pawar</dc:creator>
  <cp:lastModifiedBy>Bhushan Pawar</cp:lastModifiedBy>
  <cp:revision>166</cp:revision>
  <dcterms:created xsi:type="dcterms:W3CDTF">2023-11-13T06:37:54Z</dcterms:created>
  <dcterms:modified xsi:type="dcterms:W3CDTF">2025-02-03T16:35:05Z</dcterms:modified>
</cp:coreProperties>
</file>