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7" r:id="rId2"/>
    <p:sldId id="259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AA742-66DA-4DF3-BD9A-BB5D170CE758}" v="5" dt="2025-05-24T16:47:2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war" userId="940de103-d69a-4b9a-8a8c-33c8e3719065" providerId="ADAL" clId="{AB4AA742-66DA-4DF3-BD9A-BB5D170CE758}"/>
    <pc:docChg chg="custSel delSld modSld">
      <pc:chgData name="Bhushan Pawar" userId="940de103-d69a-4b9a-8a8c-33c8e3719065" providerId="ADAL" clId="{AB4AA742-66DA-4DF3-BD9A-BB5D170CE758}" dt="2025-05-24T16:48:43.859" v="115" actId="20577"/>
      <pc:docMkLst>
        <pc:docMk/>
      </pc:docMkLst>
      <pc:sldChg chg="modSp del mod">
        <pc:chgData name="Bhushan Pawar" userId="940de103-d69a-4b9a-8a8c-33c8e3719065" providerId="ADAL" clId="{AB4AA742-66DA-4DF3-BD9A-BB5D170CE758}" dt="2025-05-23T16:12:11.933" v="19" actId="2696"/>
        <pc:sldMkLst>
          <pc:docMk/>
          <pc:sldMk cId="0" sldId="256"/>
        </pc:sldMkLst>
        <pc:spChg chg="mod">
          <ac:chgData name="Bhushan Pawar" userId="940de103-d69a-4b9a-8a8c-33c8e3719065" providerId="ADAL" clId="{AB4AA742-66DA-4DF3-BD9A-BB5D170CE758}" dt="2025-05-23T16:11:40.205" v="1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08.424" v="18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hushan Pawar" userId="940de103-d69a-4b9a-8a8c-33c8e3719065" providerId="ADAL" clId="{AB4AA742-66DA-4DF3-BD9A-BB5D170CE758}" dt="2025-05-24T16:48:43.859" v="115" actId="20577"/>
        <pc:sldMkLst>
          <pc:docMk/>
          <pc:sldMk cId="0" sldId="257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4T16:48:43.859" v="11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del mod">
        <pc:chgData name="Bhushan Pawar" userId="940de103-d69a-4b9a-8a8c-33c8e3719065" providerId="ADAL" clId="{AB4AA742-66DA-4DF3-BD9A-BB5D170CE758}" dt="2025-05-24T16:46:54.115" v="40" actId="2696"/>
        <pc:sldMkLst>
          <pc:docMk/>
          <pc:sldMk cId="0" sldId="258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58"/>
            <ac:spMk id="3" creationId="{00000000-0000-0000-0000-000000000000}"/>
          </ac:spMkLst>
        </pc:spChg>
      </pc:sldChg>
      <pc:sldChg chg="addSp modSp mod">
        <pc:chgData name="Bhushan Pawar" userId="940de103-d69a-4b9a-8a8c-33c8e3719065" providerId="ADAL" clId="{AB4AA742-66DA-4DF3-BD9A-BB5D170CE758}" dt="2025-05-24T16:47:32.007" v="94" actId="1076"/>
        <pc:sldMkLst>
          <pc:docMk/>
          <pc:sldMk cId="0" sldId="259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4T16:47:01.159" v="41" actId="107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Bhushan Pawar" userId="940de103-d69a-4b9a-8a8c-33c8e3719065" providerId="ADAL" clId="{AB4AA742-66DA-4DF3-BD9A-BB5D170CE758}" dt="2025-05-24T16:47:14.109" v="90" actId="1036"/>
          <ac:spMkLst>
            <pc:docMk/>
            <pc:sldMk cId="0" sldId="259"/>
            <ac:spMk id="4" creationId="{C5FCD9D9-DEF1-346A-4F82-A25EBCBF6DDA}"/>
          </ac:spMkLst>
        </pc:spChg>
        <pc:spChg chg="add mod">
          <ac:chgData name="Bhushan Pawar" userId="940de103-d69a-4b9a-8a8c-33c8e3719065" providerId="ADAL" clId="{AB4AA742-66DA-4DF3-BD9A-BB5D170CE758}" dt="2025-05-24T16:47:32.007" v="94" actId="1076"/>
          <ac:spMkLst>
            <pc:docMk/>
            <pc:sldMk cId="0" sldId="259"/>
            <ac:spMk id="5" creationId="{D032052E-D683-EF1D-7655-885931D85CF5}"/>
          </ac:spMkLst>
        </pc:spChg>
      </pc:sldChg>
      <pc:sldChg chg="modSp del mod">
        <pc:chgData name="Bhushan Pawar" userId="940de103-d69a-4b9a-8a8c-33c8e3719065" providerId="ADAL" clId="{AB4AA742-66DA-4DF3-BD9A-BB5D170CE758}" dt="2025-05-24T16:47:36.744" v="95" actId="2696"/>
        <pc:sldMkLst>
          <pc:docMk/>
          <pc:sldMk cId="0" sldId="260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Bhushan Pawar" userId="940de103-d69a-4b9a-8a8c-33c8e3719065" providerId="ADAL" clId="{AB4AA742-66DA-4DF3-BD9A-BB5D170CE758}" dt="2025-05-23T16:12:51.133" v="21"/>
        <pc:sldMkLst>
          <pc:docMk/>
          <pc:sldMk cId="0" sldId="261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1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Bhushan Pawar" userId="940de103-d69a-4b9a-8a8c-33c8e3719065" providerId="ADAL" clId="{AB4AA742-66DA-4DF3-BD9A-BB5D170CE758}" dt="2025-05-23T16:12:51.133" v="21"/>
        <pc:sldMkLst>
          <pc:docMk/>
          <pc:sldMk cId="0" sldId="262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2"/>
            <ac:spMk id="3" creationId="{00000000-0000-0000-0000-000000000000}"/>
          </ac:spMkLst>
        </pc:spChg>
      </pc:sldChg>
      <pc:sldChg chg="modSp del mod">
        <pc:chgData name="Bhushan Pawar" userId="940de103-d69a-4b9a-8a8c-33c8e3719065" providerId="ADAL" clId="{AB4AA742-66DA-4DF3-BD9A-BB5D170CE758}" dt="2025-05-24T16:48:13.560" v="96" actId="2696"/>
        <pc:sldMkLst>
          <pc:docMk/>
          <pc:sldMk cId="0" sldId="263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3"/>
            <ac:spMk id="3" creationId="{00000000-0000-0000-0000-000000000000}"/>
          </ac:spMkLst>
        </pc:spChg>
      </pc:sldChg>
      <pc:sldChg chg="modSp del mod">
        <pc:chgData name="Bhushan Pawar" userId="940de103-d69a-4b9a-8a8c-33c8e3719065" providerId="ADAL" clId="{AB4AA742-66DA-4DF3-BD9A-BB5D170CE758}" dt="2025-05-24T16:48:24.136" v="98" actId="2696"/>
        <pc:sldMkLst>
          <pc:docMk/>
          <pc:sldMk cId="0" sldId="264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4T16:48:18.337" v="97" actId="6549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Bhushan Pawar" userId="940de103-d69a-4b9a-8a8c-33c8e3719065" providerId="ADAL" clId="{AB4AA742-66DA-4DF3-BD9A-BB5D170CE758}" dt="2025-05-23T16:12:51.133" v="21"/>
        <pc:sldMkLst>
          <pc:docMk/>
          <pc:sldMk cId="0" sldId="265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5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5"/>
            <ac:spMk id="3" creationId="{00000000-0000-0000-0000-000000000000}"/>
          </ac:spMkLst>
        </pc:spChg>
      </pc:sldChg>
      <pc:sldChg chg="modSp del mod">
        <pc:chgData name="Bhushan Pawar" userId="940de103-d69a-4b9a-8a8c-33c8e3719065" providerId="ADAL" clId="{AB4AA742-66DA-4DF3-BD9A-BB5D170CE758}" dt="2025-05-23T17:03:30.225" v="22" actId="2696"/>
        <pc:sldMkLst>
          <pc:docMk/>
          <pc:sldMk cId="0" sldId="266"/>
        </pc:sldMkLst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6"/>
            <ac:spMk id="2" creationId="{00000000-0000-0000-0000-000000000000}"/>
          </ac:spMkLst>
        </pc:spChg>
        <pc:spChg chg="mod">
          <ac:chgData name="Bhushan Pawar" userId="940de103-d69a-4b9a-8a8c-33c8e3719065" providerId="ADAL" clId="{AB4AA742-66DA-4DF3-BD9A-BB5D170CE758}" dt="2025-05-23T16:12:51.133" v="21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Bhushan Pawar" userId="940de103-d69a-4b9a-8a8c-33c8e3719065" providerId="ADAL" clId="{AB4AA742-66DA-4DF3-BD9A-BB5D170CE758}" dt="2025-05-23T16:11:31.144" v="15" actId="2696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1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79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4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Cookies?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25" y="1487297"/>
            <a:ext cx="767535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- Cookies are small text </a:t>
            </a:r>
            <a:r>
              <a:rPr lang="en-US"/>
              <a:t>formatted data </a:t>
            </a:r>
            <a:r>
              <a:t>stored </a:t>
            </a:r>
            <a:r>
              <a:rPr dirty="0"/>
              <a:t>in the user's browser</a:t>
            </a:r>
          </a:p>
          <a:p>
            <a:pPr marL="0" indent="0">
              <a:buNone/>
            </a:pPr>
            <a:r>
              <a:rPr dirty="0"/>
              <a:t>- Purpose:</a:t>
            </a:r>
          </a:p>
          <a:p>
            <a:pPr marL="0" indent="0">
              <a:buNone/>
            </a:pPr>
            <a:r>
              <a:rPr dirty="0"/>
              <a:t>  • Maintain user sessions</a:t>
            </a:r>
          </a:p>
          <a:p>
            <a:pPr marL="0" indent="0">
              <a:buNone/>
            </a:pPr>
            <a:r>
              <a:rPr dirty="0"/>
              <a:t>  • Store user preferences</a:t>
            </a:r>
          </a:p>
          <a:p>
            <a:pPr marL="0" indent="0">
              <a:buNone/>
            </a:pPr>
            <a:r>
              <a:rPr dirty="0"/>
              <a:t>  • Track user behavior</a:t>
            </a:r>
          </a:p>
          <a:p>
            <a:pPr marL="0" indent="0">
              <a:buNone/>
            </a:pPr>
            <a:r>
              <a:rPr dirty="0"/>
              <a:t>- Example: Remembering a user's login status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300" dirty="0"/>
              <a:t>How Cookies Work</a:t>
            </a:r>
          </a:p>
          <a:p>
            <a:pPr marL="0" indent="0">
              <a:buNone/>
            </a:pPr>
            <a:r>
              <a:rPr lang="en-US" dirty="0"/>
              <a:t>- Creation: Set by the server or via JavaScript using </a:t>
            </a:r>
            <a:r>
              <a:rPr lang="en-US" dirty="0" err="1"/>
              <a:t>document.cookie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Transmission: Automatically sent with HTTP requests</a:t>
            </a:r>
          </a:p>
          <a:p>
            <a:pPr marL="0" indent="0">
              <a:buNone/>
            </a:pPr>
            <a:r>
              <a:rPr lang="en-US" dirty="0"/>
              <a:t>- Access: Accessible via JavaScript unless </a:t>
            </a:r>
            <a:r>
              <a:rPr lang="en-US" dirty="0" err="1"/>
              <a:t>HttpOnly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Cookies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69009"/>
            <a:ext cx="7675350" cy="4351338"/>
          </a:xfrm>
        </p:spPr>
        <p:txBody>
          <a:bodyPr/>
          <a:lstStyle/>
          <a:p>
            <a:r>
              <a:rPr dirty="0" err="1"/>
              <a:t>document.cookie</a:t>
            </a:r>
            <a:r>
              <a:rPr dirty="0"/>
              <a:t> = "username=</a:t>
            </a:r>
            <a:r>
              <a:rPr dirty="0" err="1"/>
              <a:t>JohnDoe</a:t>
            </a:r>
            <a:r>
              <a:rPr dirty="0"/>
              <a:t>; expires=Fri, 31 Dec 2025 23:59:59 GMT; path=/";</a:t>
            </a:r>
          </a:p>
          <a:p>
            <a:pPr marL="0" indent="0">
              <a:buNone/>
            </a:pPr>
            <a:r>
              <a:rPr dirty="0"/>
              <a:t>- Key-Value Pair: username=</a:t>
            </a:r>
            <a:r>
              <a:rPr dirty="0" err="1"/>
              <a:t>JohnDoe</a:t>
            </a:r>
            <a:endParaRPr dirty="0"/>
          </a:p>
          <a:p>
            <a:pPr marL="0" indent="0">
              <a:buNone/>
            </a:pPr>
            <a:r>
              <a:rPr dirty="0"/>
              <a:t>- Expires: Sets expiration date</a:t>
            </a:r>
          </a:p>
          <a:p>
            <a:pPr marL="0" indent="0">
              <a:buNone/>
            </a:pPr>
            <a:r>
              <a:rPr dirty="0"/>
              <a:t>- Path: Defines cookie scope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CD9D9-DEF1-346A-4F82-A25EBCBF6DDA}"/>
              </a:ext>
            </a:extLst>
          </p:cNvPr>
          <p:cNvSpPr txBox="1">
            <a:spLocks/>
          </p:cNvSpPr>
          <p:nvPr/>
        </p:nvSpPr>
        <p:spPr>
          <a:xfrm>
            <a:off x="781050" y="34253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Reading Cookies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2052E-D683-EF1D-7655-885931D85CF5}"/>
              </a:ext>
            </a:extLst>
          </p:cNvPr>
          <p:cNvSpPr txBox="1">
            <a:spLocks/>
          </p:cNvSpPr>
          <p:nvPr/>
        </p:nvSpPr>
        <p:spPr>
          <a:xfrm>
            <a:off x="886725" y="4589144"/>
            <a:ext cx="7675350" cy="15996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Accessing Cookies:</a:t>
            </a:r>
          </a:p>
          <a:p>
            <a:r>
              <a:rPr lang="en-US"/>
              <a:t>console.log(document.cookie);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- Returns all cookies in a single string, separated by semicolons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document.cookie</a:t>
            </a:r>
            <a:r>
              <a:rPr dirty="0"/>
              <a:t> = "username=; expires=Thu, 01 Jan 1970 00:00:00 UTC; path=/;";</a:t>
            </a:r>
          </a:p>
          <a:p>
            <a:pPr marL="0" indent="0">
              <a:buNone/>
            </a:pPr>
            <a:r>
              <a:rPr dirty="0"/>
              <a:t>- Explanation: Expiration date in the past removes the cookie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Secure: Sent over HTTPS only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HttpOnly</a:t>
            </a:r>
            <a:r>
              <a:rPr dirty="0"/>
              <a:t>: Not accessible via JavaScript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SameSite</a:t>
            </a:r>
            <a:r>
              <a:rPr dirty="0"/>
              <a:t>: Controls cross-site request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Alternatives to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Web Storage API:</a:t>
            </a:r>
          </a:p>
          <a:p>
            <a:pPr marL="0" indent="0">
              <a:buNone/>
            </a:pPr>
            <a:r>
              <a:rPr dirty="0"/>
              <a:t>  • </a:t>
            </a:r>
            <a:r>
              <a:rPr dirty="0" err="1"/>
              <a:t>localStorage</a:t>
            </a:r>
            <a:r>
              <a:rPr dirty="0"/>
              <a:t>: No expiration</a:t>
            </a:r>
          </a:p>
          <a:p>
            <a:pPr marL="0" indent="0">
              <a:buNone/>
            </a:pPr>
            <a:r>
              <a:rPr dirty="0"/>
              <a:t>  • </a:t>
            </a:r>
            <a:r>
              <a:rPr dirty="0" err="1"/>
              <a:t>sessionStorage</a:t>
            </a:r>
            <a:r>
              <a:rPr dirty="0"/>
              <a:t>: Expires with session</a:t>
            </a:r>
          </a:p>
          <a:p>
            <a:pPr marL="0" indent="0">
              <a:buNone/>
            </a:pPr>
            <a:r>
              <a:rPr dirty="0"/>
              <a:t>- Comparison:</a:t>
            </a:r>
          </a:p>
          <a:p>
            <a:pPr marL="0" indent="0">
              <a:buNone/>
            </a:pPr>
            <a:r>
              <a:rPr dirty="0"/>
              <a:t>  • Larger storage</a:t>
            </a:r>
          </a:p>
          <a:p>
            <a:pPr marL="0" indent="0">
              <a:buNone/>
            </a:pPr>
            <a:r>
              <a:rPr dirty="0"/>
              <a:t>  • Not sent with HTTP requests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</TotalTime>
  <Words>235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What Are Cookies?</vt:lpstr>
      <vt:lpstr>Creating Cookies with JavaScript</vt:lpstr>
      <vt:lpstr>Deleting Cookies</vt:lpstr>
      <vt:lpstr>Cookie Attributes</vt:lpstr>
      <vt:lpstr>Alternatives to Cookies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Bhushan Pawar</cp:lastModifiedBy>
  <cp:revision>1</cp:revision>
  <dcterms:created xsi:type="dcterms:W3CDTF">2013-01-27T09:14:16Z</dcterms:created>
  <dcterms:modified xsi:type="dcterms:W3CDTF">2025-05-24T16:48:44Z</dcterms:modified>
  <cp:category/>
</cp:coreProperties>
</file>