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docProps/core1.xml" ContentType="application/vnd.openxmlformats-package.core-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1.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81" r:id="rId3"/>
  </p:sldMasterIdLst>
  <p:sldIdLst>
    <p:sldId id="256" r:id="rId4"/>
    <p:sldId id="257" r:id="rId5"/>
    <p:sldId id="258" r:id="rId6"/>
    <p:sldId id="259" r:id="rId7"/>
    <p:sldId id="260" r:id="rId8"/>
    <p:sldId id="261" r:id="rId9"/>
    <p:sldId id="263" r:id="rId10"/>
    <p:sldId id="264" r:id="rId11"/>
    <p:sldId id="265" r:id="rId12"/>
    <p:sldId id="266" r:id="rId13"/>
    <p:sldId id="26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7" d="100"/>
          <a:sy n="87" d="100"/>
        </p:scale>
        <p:origin x="-228"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rgbClr val="000000"/>
        </a:solidFill>
        <a:effectLst/>
      </p:bgPr>
    </p:bg>
    <p:spTree>
      <p:nvGrpSpPr>
        <p:cNvPr id="1" name=""/>
        <p:cNvGrpSpPr/>
        <p:nvPr/>
      </p:nvGrpSpPr>
      <p:grpSpPr>
        <a:xfrm>
          <a:off x="0" y="0"/>
          <a:ext cx="0" cy="0"/>
          <a:chOff x="0" y="0"/>
          <a:chExt cx="0" cy="0"/>
        </a:xfrm>
      </p:grpSpPr>
      <p:pic>
        <p:nvPicPr>
          <p:cNvPr id="33" name="Google Shape;9;p2"/>
          <p:cNvPicPr/>
          <p:nvPr/>
        </p:nvPicPr>
        <p:blipFill>
          <a:blip r:embed="rId2">
            <a:alphaModFix amt="28000"/>
          </a:blip>
          <a:stretch/>
        </p:blipFill>
        <p:spPr>
          <a:xfrm>
            <a:off x="0" y="0"/>
            <a:ext cx="9143640" cy="5143320"/>
          </a:xfrm>
          <a:prstGeom prst="rect">
            <a:avLst/>
          </a:prstGeom>
          <a:noFill/>
          <a:ln w="0">
            <a:noFill/>
          </a:ln>
        </p:spPr>
      </p:pic>
      <p:sp>
        <p:nvSpPr>
          <p:cNvPr id="34" name="PlaceHolder 1"/>
          <p:cNvSpPr>
            <a:spLocks noGrp="1"/>
          </p:cNvSpPr>
          <p:nvPr>
            <p:ph type="title"/>
          </p:nvPr>
        </p:nvSpPr>
        <p:spPr>
          <a:xfrm>
            <a:off x="964080" y="1835280"/>
            <a:ext cx="7215120" cy="1266120"/>
          </a:xfrm>
          <a:prstGeom prst="rect">
            <a:avLst/>
          </a:prstGeom>
          <a:noFill/>
          <a:ln w="0">
            <a:noFill/>
          </a:ln>
        </p:spPr>
        <p:txBody>
          <a:bodyPr lIns="91440" tIns="91440" rIns="91440" bIns="91440" anchor="b">
            <a:noAutofit/>
          </a:bodyPr>
          <a:lstStyle/>
          <a:p>
            <a:pPr indent="0">
              <a:buNone/>
            </a:pPr>
            <a:r>
              <a:rPr lang="fr-FR" sz="7200" b="0" u="none" strike="noStrike">
                <a:solidFill>
                  <a:schemeClr val="dk1"/>
                </a:solidFill>
                <a:effectLst/>
                <a:uFillTx/>
                <a:latin typeface="Arial"/>
              </a:rPr>
              <a:t>Click to edit the title text format</a:t>
            </a:r>
          </a:p>
        </p:txBody>
      </p:sp>
      <p:grpSp>
        <p:nvGrpSpPr>
          <p:cNvPr id="2" name="Google Shape;12;p2"/>
          <p:cNvGrpSpPr/>
          <p:nvPr/>
        </p:nvGrpSpPr>
        <p:grpSpPr>
          <a:xfrm>
            <a:off x="713160" y="4495680"/>
            <a:ext cx="7849800" cy="216000"/>
            <a:chOff x="713160" y="4495680"/>
            <a:chExt cx="7849800" cy="216000"/>
          </a:xfrm>
        </p:grpSpPr>
        <p:grpSp>
          <p:nvGrpSpPr>
            <p:cNvPr id="3" name="Google Shape;13;p2"/>
            <p:cNvGrpSpPr/>
            <p:nvPr/>
          </p:nvGrpSpPr>
          <p:grpSpPr>
            <a:xfrm>
              <a:off x="713160" y="4495680"/>
              <a:ext cx="304200" cy="216000"/>
              <a:chOff x="713160" y="4495680"/>
              <a:chExt cx="304200" cy="216000"/>
            </a:xfrm>
          </p:grpSpPr>
          <p:sp>
            <p:nvSpPr>
              <p:cNvPr id="4" name="Google Shape;14;p2"/>
              <p:cNvSpPr/>
              <p:nvPr/>
            </p:nvSpPr>
            <p:spPr>
              <a:xfrm>
                <a:off x="81000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 name="Google Shape;15;p2"/>
              <p:cNvSpPr/>
              <p:nvPr/>
            </p:nvSpPr>
            <p:spPr>
              <a:xfrm>
                <a:off x="71352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 name="Google Shape;16;p2"/>
              <p:cNvSpPr/>
              <p:nvPr/>
            </p:nvSpPr>
            <p:spPr>
              <a:xfrm>
                <a:off x="85860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 name="Google Shape;17;p2"/>
              <p:cNvSpPr/>
              <p:nvPr/>
            </p:nvSpPr>
            <p:spPr>
              <a:xfrm>
                <a:off x="879840" y="462276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 name="Google Shape;18;p2"/>
              <p:cNvSpPr/>
              <p:nvPr/>
            </p:nvSpPr>
            <p:spPr>
              <a:xfrm>
                <a:off x="8586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 name="Google Shape;19;p2"/>
              <p:cNvSpPr/>
              <p:nvPr/>
            </p:nvSpPr>
            <p:spPr>
              <a:xfrm>
                <a:off x="879840" y="449568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 name="Google Shape;20;p2"/>
              <p:cNvSpPr/>
              <p:nvPr/>
            </p:nvSpPr>
            <p:spPr>
              <a:xfrm>
                <a:off x="73512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 name="Google Shape;21;p2"/>
              <p:cNvSpPr/>
              <p:nvPr/>
            </p:nvSpPr>
            <p:spPr>
              <a:xfrm>
                <a:off x="76140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 name="Google Shape;22;p2"/>
              <p:cNvSpPr/>
              <p:nvPr/>
            </p:nvSpPr>
            <p:spPr>
              <a:xfrm>
                <a:off x="7362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 name="Google Shape;23;p2"/>
              <p:cNvSpPr/>
              <p:nvPr/>
            </p:nvSpPr>
            <p:spPr>
              <a:xfrm>
                <a:off x="76248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 name="Google Shape;24;p2"/>
              <p:cNvSpPr/>
              <p:nvPr/>
            </p:nvSpPr>
            <p:spPr>
              <a:xfrm>
                <a:off x="90648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 name="Google Shape;25;p2"/>
              <p:cNvSpPr/>
              <p:nvPr/>
            </p:nvSpPr>
            <p:spPr>
              <a:xfrm>
                <a:off x="71316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6" name="Google Shape;26;p2"/>
            <p:cNvGrpSpPr/>
            <p:nvPr/>
          </p:nvGrpSpPr>
          <p:grpSpPr>
            <a:xfrm>
              <a:off x="713160" y="4596840"/>
              <a:ext cx="7849440" cy="14400"/>
              <a:chOff x="713160" y="4596840"/>
              <a:chExt cx="7849440" cy="14400"/>
            </a:xfrm>
          </p:grpSpPr>
          <p:sp>
            <p:nvSpPr>
              <p:cNvPr id="17" name="Google Shape;27;p2"/>
              <p:cNvSpPr/>
              <p:nvPr/>
            </p:nvSpPr>
            <p:spPr>
              <a:xfrm>
                <a:off x="713160" y="4596840"/>
                <a:ext cx="4181040" cy="14400"/>
              </a:xfrm>
              <a:custGeom>
                <a:avLst/>
                <a:gdLst>
                  <a:gd name="textAreaLeft" fmla="*/ 0 w 4181040"/>
                  <a:gd name="textAreaRight" fmla="*/ 4181400 w 4181040"/>
                  <a:gd name="textAreaTop" fmla="*/ 0 h 14400"/>
                  <a:gd name="textAreaBottom" fmla="*/ 14760 h 14400"/>
                </a:gdLst>
                <a:ahLst/>
                <a:cxnLst/>
                <a:rect l="textAreaLeft" t="textAreaTop" r="textAreaRight" b="textAreaBottom"/>
                <a:pathLst>
                  <a:path w="7588" h="29">
                    <a:moveTo>
                      <a:pt x="7574" y="29"/>
                    </a:moveTo>
                    <a:lnTo>
                      <a:pt x="15" y="29"/>
                    </a:lnTo>
                    <a:cubicBezTo>
                      <a:pt x="6" y="29"/>
                      <a:pt x="0" y="22"/>
                      <a:pt x="0" y="14"/>
                    </a:cubicBezTo>
                    <a:cubicBezTo>
                      <a:pt x="0" y="7"/>
                      <a:pt x="6" y="0"/>
                      <a:pt x="15" y="0"/>
                    </a:cubicBezTo>
                    <a:lnTo>
                      <a:pt x="7574" y="0"/>
                    </a:lnTo>
                    <a:cubicBezTo>
                      <a:pt x="7582" y="0"/>
                      <a:pt x="7588" y="7"/>
                      <a:pt x="7588" y="14"/>
                    </a:cubicBezTo>
                    <a:cubicBezTo>
                      <a:pt x="7588" y="22"/>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 name="Google Shape;28;p2"/>
              <p:cNvSpPr/>
              <p:nvPr/>
            </p:nvSpPr>
            <p:spPr>
              <a:xfrm>
                <a:off x="4692600" y="4596840"/>
                <a:ext cx="3870000" cy="14400"/>
              </a:xfrm>
              <a:custGeom>
                <a:avLst/>
                <a:gdLst>
                  <a:gd name="textAreaLeft" fmla="*/ 0 w 3870000"/>
                  <a:gd name="textAreaRight" fmla="*/ 3870360 w 3870000"/>
                  <a:gd name="textAreaTop" fmla="*/ 0 h 14400"/>
                  <a:gd name="textAreaBottom" fmla="*/ 14760 h 14400"/>
                </a:gdLst>
                <a:ahLst/>
                <a:cxnLst/>
                <a:rect l="textAreaLeft" t="textAreaTop" r="textAreaRight" b="textAreaBottom"/>
                <a:pathLst>
                  <a:path w="7588" h="29">
                    <a:moveTo>
                      <a:pt x="7574" y="29"/>
                    </a:moveTo>
                    <a:lnTo>
                      <a:pt x="14" y="29"/>
                    </a:lnTo>
                    <a:cubicBezTo>
                      <a:pt x="6" y="29"/>
                      <a:pt x="0" y="22"/>
                      <a:pt x="0" y="14"/>
                    </a:cubicBezTo>
                    <a:cubicBezTo>
                      <a:pt x="0" y="7"/>
                      <a:pt x="6" y="0"/>
                      <a:pt x="14" y="0"/>
                    </a:cubicBezTo>
                    <a:lnTo>
                      <a:pt x="7574" y="0"/>
                    </a:lnTo>
                    <a:cubicBezTo>
                      <a:pt x="7582" y="0"/>
                      <a:pt x="7588" y="7"/>
                      <a:pt x="7588" y="14"/>
                    </a:cubicBezTo>
                    <a:cubicBezTo>
                      <a:pt x="7588" y="22"/>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9" name="Google Shape;29;p2"/>
            <p:cNvGrpSpPr/>
            <p:nvPr/>
          </p:nvGrpSpPr>
          <p:grpSpPr>
            <a:xfrm>
              <a:off x="8258760" y="4495680"/>
              <a:ext cx="304200" cy="216000"/>
              <a:chOff x="8258760" y="4495680"/>
              <a:chExt cx="304200" cy="216000"/>
            </a:xfrm>
          </p:grpSpPr>
          <p:sp>
            <p:nvSpPr>
              <p:cNvPr id="20" name="Google Shape;30;p2"/>
              <p:cNvSpPr/>
              <p:nvPr/>
            </p:nvSpPr>
            <p:spPr>
              <a:xfrm>
                <a:off x="8258760" y="450000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 name="Google Shape;31;p2"/>
              <p:cNvSpPr/>
              <p:nvPr/>
            </p:nvSpPr>
            <p:spPr>
              <a:xfrm>
                <a:off x="835560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 name="Google Shape;32;p2"/>
              <p:cNvSpPr/>
              <p:nvPr/>
            </p:nvSpPr>
            <p:spPr>
              <a:xfrm>
                <a:off x="828072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33;p2"/>
              <p:cNvSpPr/>
              <p:nvPr/>
            </p:nvSpPr>
            <p:spPr>
              <a:xfrm>
                <a:off x="830736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Google Shape;34;p2"/>
              <p:cNvSpPr/>
              <p:nvPr/>
            </p:nvSpPr>
            <p:spPr>
              <a:xfrm>
                <a:off x="82818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 name="Google Shape;35;p2"/>
              <p:cNvSpPr/>
              <p:nvPr/>
            </p:nvSpPr>
            <p:spPr>
              <a:xfrm>
                <a:off x="830808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 name="Google Shape;36;p2"/>
              <p:cNvSpPr/>
              <p:nvPr/>
            </p:nvSpPr>
            <p:spPr>
              <a:xfrm>
                <a:off x="840348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 name="Google Shape;37;p2"/>
              <p:cNvSpPr/>
              <p:nvPr/>
            </p:nvSpPr>
            <p:spPr>
              <a:xfrm>
                <a:off x="842544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 name="Google Shape;38;p2"/>
              <p:cNvSpPr/>
              <p:nvPr/>
            </p:nvSpPr>
            <p:spPr>
              <a:xfrm>
                <a:off x="840348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 name="Google Shape;39;p2"/>
              <p:cNvSpPr/>
              <p:nvPr/>
            </p:nvSpPr>
            <p:spPr>
              <a:xfrm>
                <a:off x="842544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Google Shape;40;p2"/>
              <p:cNvSpPr/>
              <p:nvPr/>
            </p:nvSpPr>
            <p:spPr>
              <a:xfrm>
                <a:off x="825876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 name="Google Shape;41;p2"/>
              <p:cNvSpPr/>
              <p:nvPr/>
            </p:nvSpPr>
            <p:spPr>
              <a:xfrm>
                <a:off x="845208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3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rgbClr val="000000"/>
        </a:solidFill>
        <a:effectLst/>
      </p:bgPr>
    </p:bg>
    <p:spTree>
      <p:nvGrpSpPr>
        <p:cNvPr id="1" name=""/>
        <p:cNvGrpSpPr/>
        <p:nvPr/>
      </p:nvGrpSpPr>
      <p:grpSpPr>
        <a:xfrm>
          <a:off x="0" y="0"/>
          <a:ext cx="0" cy="0"/>
          <a:chOff x="0" y="0"/>
          <a:chExt cx="0" cy="0"/>
        </a:xfrm>
      </p:grpSpPr>
      <p:pic>
        <p:nvPicPr>
          <p:cNvPr id="523" name="Google Shape;758;p32"/>
          <p:cNvPicPr/>
          <p:nvPr/>
        </p:nvPicPr>
        <p:blipFill>
          <a:blip r:embed="rId2">
            <a:alphaModFix amt="28000"/>
          </a:blip>
          <a:stretch/>
        </p:blipFill>
        <p:spPr>
          <a:xfrm>
            <a:off x="0" y="0"/>
            <a:ext cx="9143640" cy="5143320"/>
          </a:xfrm>
          <a:prstGeom prst="rect">
            <a:avLst/>
          </a:prstGeom>
          <a:noFill/>
          <a:ln w="0">
            <a:noFill/>
          </a:ln>
        </p:spPr>
      </p:pic>
      <p:grpSp>
        <p:nvGrpSpPr>
          <p:cNvPr id="524" name="Google Shape;759;p32"/>
          <p:cNvGrpSpPr/>
          <p:nvPr/>
        </p:nvGrpSpPr>
        <p:grpSpPr>
          <a:xfrm>
            <a:off x="720000" y="616680"/>
            <a:ext cx="7704000" cy="384120"/>
            <a:chOff x="720000" y="616680"/>
            <a:chExt cx="7704000" cy="384120"/>
          </a:xfrm>
        </p:grpSpPr>
        <p:sp>
          <p:nvSpPr>
            <p:cNvPr id="525" name="Google Shape;760;p32"/>
            <p:cNvSpPr/>
            <p:nvPr/>
          </p:nvSpPr>
          <p:spPr>
            <a:xfrm>
              <a:off x="369864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6" name="Google Shape;761;p32"/>
            <p:cNvSpPr/>
            <p:nvPr/>
          </p:nvSpPr>
          <p:spPr>
            <a:xfrm>
              <a:off x="36021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7" name="Google Shape;762;p32"/>
            <p:cNvSpPr/>
            <p:nvPr/>
          </p:nvSpPr>
          <p:spPr>
            <a:xfrm>
              <a:off x="37468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8" name="Google Shape;763;p32"/>
            <p:cNvSpPr/>
            <p:nvPr/>
          </p:nvSpPr>
          <p:spPr>
            <a:xfrm>
              <a:off x="3768480" y="82800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9" name="Google Shape;764;p32"/>
            <p:cNvSpPr/>
            <p:nvPr/>
          </p:nvSpPr>
          <p:spPr>
            <a:xfrm>
              <a:off x="37468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0" name="Google Shape;765;p32"/>
            <p:cNvSpPr/>
            <p:nvPr/>
          </p:nvSpPr>
          <p:spPr>
            <a:xfrm>
              <a:off x="3768480" y="70092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1" name="Google Shape;766;p32"/>
            <p:cNvSpPr/>
            <p:nvPr/>
          </p:nvSpPr>
          <p:spPr>
            <a:xfrm>
              <a:off x="362376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2" name="Google Shape;767;p32"/>
            <p:cNvSpPr/>
            <p:nvPr/>
          </p:nvSpPr>
          <p:spPr>
            <a:xfrm>
              <a:off x="365004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3" name="Google Shape;768;p32"/>
            <p:cNvSpPr/>
            <p:nvPr/>
          </p:nvSpPr>
          <p:spPr>
            <a:xfrm>
              <a:off x="36244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4" name="Google Shape;769;p32"/>
            <p:cNvSpPr/>
            <p:nvPr/>
          </p:nvSpPr>
          <p:spPr>
            <a:xfrm>
              <a:off x="365112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5" name="Google Shape;770;p32"/>
            <p:cNvSpPr/>
            <p:nvPr/>
          </p:nvSpPr>
          <p:spPr>
            <a:xfrm>
              <a:off x="3795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6" name="Google Shape;771;p32"/>
            <p:cNvSpPr/>
            <p:nvPr/>
          </p:nvSpPr>
          <p:spPr>
            <a:xfrm>
              <a:off x="360180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7" name="Google Shape;772;p32"/>
            <p:cNvSpPr/>
            <p:nvPr/>
          </p:nvSpPr>
          <p:spPr>
            <a:xfrm>
              <a:off x="4446000" y="616680"/>
              <a:ext cx="384840" cy="384120"/>
            </a:xfrm>
            <a:custGeom>
              <a:avLst/>
              <a:gdLst>
                <a:gd name="textAreaLeft" fmla="*/ 0 w 384840"/>
                <a:gd name="textAreaRight" fmla="*/ 385200 w 384840"/>
                <a:gd name="textAreaTop" fmla="*/ 0 h 384120"/>
                <a:gd name="textAreaBottom" fmla="*/ 384480 h 384120"/>
              </a:gdLst>
              <a:ahLst/>
              <a:cxnLst/>
              <a:rect l="textAreaLeft" t="textAreaTop" r="textAreaRight" b="textAreaBottom"/>
              <a:pathLst>
                <a:path w="755" h="754">
                  <a:moveTo>
                    <a:pt x="377" y="29"/>
                  </a:moveTo>
                  <a:cubicBezTo>
                    <a:pt x="185" y="29"/>
                    <a:pt x="29" y="185"/>
                    <a:pt x="29" y="377"/>
                  </a:cubicBezTo>
                  <a:cubicBezTo>
                    <a:pt x="29" y="569"/>
                    <a:pt x="185" y="726"/>
                    <a:pt x="377" y="726"/>
                  </a:cubicBezTo>
                  <a:cubicBezTo>
                    <a:pt x="570" y="726"/>
                    <a:pt x="726" y="569"/>
                    <a:pt x="726" y="377"/>
                  </a:cubicBezTo>
                  <a:cubicBezTo>
                    <a:pt x="726" y="185"/>
                    <a:pt x="570" y="29"/>
                    <a:pt x="377" y="29"/>
                  </a:cubicBezTo>
                  <a:moveTo>
                    <a:pt x="377" y="754"/>
                  </a:moveTo>
                  <a:cubicBezTo>
                    <a:pt x="169" y="754"/>
                    <a:pt x="0" y="585"/>
                    <a:pt x="0" y="377"/>
                  </a:cubicBezTo>
                  <a:cubicBezTo>
                    <a:pt x="0" y="169"/>
                    <a:pt x="169" y="0"/>
                    <a:pt x="377" y="0"/>
                  </a:cubicBezTo>
                  <a:cubicBezTo>
                    <a:pt x="585" y="0"/>
                    <a:pt x="755" y="169"/>
                    <a:pt x="755" y="377"/>
                  </a:cubicBezTo>
                  <a:cubicBezTo>
                    <a:pt x="755" y="585"/>
                    <a:pt x="585" y="754"/>
                    <a:pt x="377"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8" name="Google Shape;773;p32"/>
            <p:cNvSpPr/>
            <p:nvPr/>
          </p:nvSpPr>
          <p:spPr>
            <a:xfrm>
              <a:off x="4514760" y="685440"/>
              <a:ext cx="246600" cy="246600"/>
            </a:xfrm>
            <a:custGeom>
              <a:avLst/>
              <a:gdLst>
                <a:gd name="textAreaLeft" fmla="*/ 0 w 246600"/>
                <a:gd name="textAreaRight" fmla="*/ 246960 w 246600"/>
                <a:gd name="textAreaTop" fmla="*/ 0 h 246600"/>
                <a:gd name="textAreaBottom" fmla="*/ 246960 h 246600"/>
              </a:gdLst>
              <a:ahLst/>
              <a:cxnLst/>
              <a:rect l="textAreaLeft" t="textAreaTop" r="textAreaRight" b="textAreaBottom"/>
              <a:pathLst>
                <a:path w="484" h="484">
                  <a:moveTo>
                    <a:pt x="242" y="29"/>
                  </a:moveTo>
                  <a:cubicBezTo>
                    <a:pt x="125" y="29"/>
                    <a:pt x="29" y="125"/>
                    <a:pt x="29" y="242"/>
                  </a:cubicBezTo>
                  <a:cubicBezTo>
                    <a:pt x="29" y="359"/>
                    <a:pt x="125" y="455"/>
                    <a:pt x="242" y="455"/>
                  </a:cubicBezTo>
                  <a:cubicBezTo>
                    <a:pt x="359" y="455"/>
                    <a:pt x="455" y="359"/>
                    <a:pt x="455" y="242"/>
                  </a:cubicBezTo>
                  <a:cubicBezTo>
                    <a:pt x="455" y="125"/>
                    <a:pt x="359" y="29"/>
                    <a:pt x="242" y="29"/>
                  </a:cubicBezTo>
                  <a:moveTo>
                    <a:pt x="242" y="484"/>
                  </a:moveTo>
                  <a:cubicBezTo>
                    <a:pt x="109" y="484"/>
                    <a:pt x="0" y="376"/>
                    <a:pt x="0" y="242"/>
                  </a:cubicBezTo>
                  <a:cubicBezTo>
                    <a:pt x="0" y="109"/>
                    <a:pt x="109" y="0"/>
                    <a:pt x="242" y="0"/>
                  </a:cubicBezTo>
                  <a:cubicBezTo>
                    <a:pt x="376" y="0"/>
                    <a:pt x="484" y="109"/>
                    <a:pt x="484" y="242"/>
                  </a:cubicBezTo>
                  <a:cubicBezTo>
                    <a:pt x="484" y="376"/>
                    <a:pt x="376" y="484"/>
                    <a:pt x="242" y="4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39" name="Google Shape;774;p32"/>
            <p:cNvSpPr/>
            <p:nvPr/>
          </p:nvSpPr>
          <p:spPr>
            <a:xfrm>
              <a:off x="417852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249" y="497"/>
                  </a:moveTo>
                  <a:cubicBezTo>
                    <a:pt x="111" y="497"/>
                    <a:pt x="0" y="385"/>
                    <a:pt x="0" y="248"/>
                  </a:cubicBezTo>
                  <a:cubicBezTo>
                    <a:pt x="0" y="111"/>
                    <a:pt x="111" y="0"/>
                    <a:pt x="249" y="0"/>
                  </a:cubicBezTo>
                  <a:cubicBezTo>
                    <a:pt x="282" y="0"/>
                    <a:pt x="315" y="6"/>
                    <a:pt x="345" y="19"/>
                  </a:cubicBezTo>
                  <a:cubicBezTo>
                    <a:pt x="352" y="22"/>
                    <a:pt x="356" y="31"/>
                    <a:pt x="353" y="38"/>
                  </a:cubicBezTo>
                  <a:cubicBezTo>
                    <a:pt x="350" y="45"/>
                    <a:pt x="342" y="48"/>
                    <a:pt x="334" y="45"/>
                  </a:cubicBezTo>
                  <a:cubicBezTo>
                    <a:pt x="307" y="34"/>
                    <a:pt x="278" y="28"/>
                    <a:pt x="249" y="28"/>
                  </a:cubicBezTo>
                  <a:cubicBezTo>
                    <a:pt x="127" y="28"/>
                    <a:pt x="28" y="127"/>
                    <a:pt x="28" y="248"/>
                  </a:cubicBezTo>
                  <a:cubicBezTo>
                    <a:pt x="28" y="369"/>
                    <a:pt x="127" y="468"/>
                    <a:pt x="249" y="468"/>
                  </a:cubicBezTo>
                  <a:cubicBezTo>
                    <a:pt x="279" y="468"/>
                    <a:pt x="310" y="462"/>
                    <a:pt x="338" y="449"/>
                  </a:cubicBezTo>
                  <a:cubicBezTo>
                    <a:pt x="345" y="446"/>
                    <a:pt x="353" y="449"/>
                    <a:pt x="356" y="457"/>
                  </a:cubicBezTo>
                  <a:cubicBezTo>
                    <a:pt x="359" y="464"/>
                    <a:pt x="356" y="473"/>
                    <a:pt x="349" y="476"/>
                  </a:cubicBezTo>
                  <a:cubicBezTo>
                    <a:pt x="317" y="490"/>
                    <a:pt x="284" y="497"/>
                    <a:pt x="24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0" name="Google Shape;775;p32"/>
            <p:cNvSpPr/>
            <p:nvPr/>
          </p:nvSpPr>
          <p:spPr>
            <a:xfrm>
              <a:off x="4298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304" y="608"/>
                  </a:moveTo>
                  <a:cubicBezTo>
                    <a:pt x="136" y="608"/>
                    <a:pt x="0" y="472"/>
                    <a:pt x="0" y="304"/>
                  </a:cubicBezTo>
                  <a:cubicBezTo>
                    <a:pt x="0" y="136"/>
                    <a:pt x="136" y="0"/>
                    <a:pt x="304" y="0"/>
                  </a:cubicBezTo>
                  <a:cubicBezTo>
                    <a:pt x="345" y="0"/>
                    <a:pt x="385" y="8"/>
                    <a:pt x="422" y="24"/>
                  </a:cubicBezTo>
                  <a:cubicBezTo>
                    <a:pt x="430" y="27"/>
                    <a:pt x="433" y="36"/>
                    <a:pt x="430" y="43"/>
                  </a:cubicBezTo>
                  <a:cubicBezTo>
                    <a:pt x="427" y="50"/>
                    <a:pt x="419" y="54"/>
                    <a:pt x="412" y="50"/>
                  </a:cubicBezTo>
                  <a:cubicBezTo>
                    <a:pt x="378" y="36"/>
                    <a:pt x="341" y="29"/>
                    <a:pt x="304" y="29"/>
                  </a:cubicBezTo>
                  <a:cubicBezTo>
                    <a:pt x="153" y="29"/>
                    <a:pt x="29" y="152"/>
                    <a:pt x="29" y="304"/>
                  </a:cubicBezTo>
                  <a:cubicBezTo>
                    <a:pt x="29" y="456"/>
                    <a:pt x="153" y="579"/>
                    <a:pt x="304" y="579"/>
                  </a:cubicBezTo>
                  <a:cubicBezTo>
                    <a:pt x="342" y="579"/>
                    <a:pt x="380" y="572"/>
                    <a:pt x="414" y="557"/>
                  </a:cubicBezTo>
                  <a:cubicBezTo>
                    <a:pt x="421" y="553"/>
                    <a:pt x="430" y="557"/>
                    <a:pt x="433" y="564"/>
                  </a:cubicBezTo>
                  <a:cubicBezTo>
                    <a:pt x="437" y="571"/>
                    <a:pt x="433" y="580"/>
                    <a:pt x="426" y="583"/>
                  </a:cubicBezTo>
                  <a:cubicBezTo>
                    <a:pt x="387" y="600"/>
                    <a:pt x="347" y="608"/>
                    <a:pt x="304"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1" name="Google Shape;776;p32"/>
            <p:cNvSpPr/>
            <p:nvPr/>
          </p:nvSpPr>
          <p:spPr>
            <a:xfrm>
              <a:off x="433332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255" y="510"/>
                  </a:moveTo>
                  <a:cubicBezTo>
                    <a:pt x="114" y="510"/>
                    <a:pt x="0" y="396"/>
                    <a:pt x="0" y="255"/>
                  </a:cubicBezTo>
                  <a:cubicBezTo>
                    <a:pt x="0" y="114"/>
                    <a:pt x="114" y="0"/>
                    <a:pt x="255" y="0"/>
                  </a:cubicBezTo>
                  <a:cubicBezTo>
                    <a:pt x="278" y="0"/>
                    <a:pt x="301" y="4"/>
                    <a:pt x="323" y="9"/>
                  </a:cubicBezTo>
                  <a:cubicBezTo>
                    <a:pt x="330" y="12"/>
                    <a:pt x="335" y="19"/>
                    <a:pt x="333" y="27"/>
                  </a:cubicBezTo>
                  <a:cubicBezTo>
                    <a:pt x="331" y="35"/>
                    <a:pt x="323" y="39"/>
                    <a:pt x="315" y="37"/>
                  </a:cubicBezTo>
                  <a:cubicBezTo>
                    <a:pt x="296" y="32"/>
                    <a:pt x="276" y="29"/>
                    <a:pt x="255" y="29"/>
                  </a:cubicBezTo>
                  <a:cubicBezTo>
                    <a:pt x="130" y="29"/>
                    <a:pt x="29" y="131"/>
                    <a:pt x="29" y="255"/>
                  </a:cubicBezTo>
                  <a:cubicBezTo>
                    <a:pt x="29" y="380"/>
                    <a:pt x="130" y="481"/>
                    <a:pt x="255" y="481"/>
                  </a:cubicBezTo>
                  <a:cubicBezTo>
                    <a:pt x="276" y="481"/>
                    <a:pt x="296" y="478"/>
                    <a:pt x="315" y="473"/>
                  </a:cubicBezTo>
                  <a:cubicBezTo>
                    <a:pt x="323" y="471"/>
                    <a:pt x="331" y="476"/>
                    <a:pt x="333" y="483"/>
                  </a:cubicBezTo>
                  <a:cubicBezTo>
                    <a:pt x="335" y="491"/>
                    <a:pt x="330" y="499"/>
                    <a:pt x="323" y="501"/>
                  </a:cubicBezTo>
                  <a:cubicBezTo>
                    <a:pt x="301" y="507"/>
                    <a:pt x="278" y="510"/>
                    <a:pt x="255"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2" name="Google Shape;777;p32"/>
            <p:cNvSpPr/>
            <p:nvPr/>
          </p:nvSpPr>
          <p:spPr>
            <a:xfrm>
              <a:off x="4362120" y="699840"/>
              <a:ext cx="128160" cy="217800"/>
            </a:xfrm>
            <a:custGeom>
              <a:avLst/>
              <a:gdLst>
                <a:gd name="textAreaLeft" fmla="*/ 0 w 128160"/>
                <a:gd name="textAreaRight" fmla="*/ 128520 w 128160"/>
                <a:gd name="textAreaTop" fmla="*/ 0 h 217800"/>
                <a:gd name="textAreaBottom" fmla="*/ 218160 h 217800"/>
              </a:gdLst>
              <a:ahLst/>
              <a:cxnLst/>
              <a:rect l="textAreaLeft" t="textAreaTop" r="textAreaRight" b="textAreaBottom"/>
              <a:pathLst>
                <a:path w="252" h="428">
                  <a:moveTo>
                    <a:pt x="214" y="428"/>
                  </a:moveTo>
                  <a:cubicBezTo>
                    <a:pt x="96" y="428"/>
                    <a:pt x="0" y="332"/>
                    <a:pt x="0" y="214"/>
                  </a:cubicBezTo>
                  <a:cubicBezTo>
                    <a:pt x="0" y="96"/>
                    <a:pt x="96" y="0"/>
                    <a:pt x="214" y="0"/>
                  </a:cubicBezTo>
                  <a:cubicBezTo>
                    <a:pt x="222" y="0"/>
                    <a:pt x="229" y="0"/>
                    <a:pt x="236" y="1"/>
                  </a:cubicBezTo>
                  <a:cubicBezTo>
                    <a:pt x="244" y="2"/>
                    <a:pt x="249" y="9"/>
                    <a:pt x="249" y="17"/>
                  </a:cubicBezTo>
                  <a:cubicBezTo>
                    <a:pt x="248" y="25"/>
                    <a:pt x="241" y="31"/>
                    <a:pt x="233" y="30"/>
                  </a:cubicBezTo>
                  <a:cubicBezTo>
                    <a:pt x="227" y="29"/>
                    <a:pt x="221" y="29"/>
                    <a:pt x="214" y="29"/>
                  </a:cubicBezTo>
                  <a:cubicBezTo>
                    <a:pt x="112" y="29"/>
                    <a:pt x="29" y="112"/>
                    <a:pt x="29" y="214"/>
                  </a:cubicBezTo>
                  <a:cubicBezTo>
                    <a:pt x="29" y="316"/>
                    <a:pt x="112" y="400"/>
                    <a:pt x="214" y="400"/>
                  </a:cubicBezTo>
                  <a:cubicBezTo>
                    <a:pt x="221" y="400"/>
                    <a:pt x="228" y="399"/>
                    <a:pt x="236" y="399"/>
                  </a:cubicBezTo>
                  <a:cubicBezTo>
                    <a:pt x="244" y="397"/>
                    <a:pt x="251" y="403"/>
                    <a:pt x="252" y="411"/>
                  </a:cubicBezTo>
                  <a:cubicBezTo>
                    <a:pt x="253" y="419"/>
                    <a:pt x="247" y="426"/>
                    <a:pt x="239" y="427"/>
                  </a:cubicBezTo>
                  <a:cubicBezTo>
                    <a:pt x="231" y="428"/>
                    <a:pt x="222" y="428"/>
                    <a:pt x="214"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3" name="Google Shape;778;p32"/>
            <p:cNvSpPr/>
            <p:nvPr/>
          </p:nvSpPr>
          <p:spPr>
            <a:xfrm>
              <a:off x="4392720" y="722160"/>
              <a:ext cx="85320" cy="173160"/>
            </a:xfrm>
            <a:custGeom>
              <a:avLst/>
              <a:gdLst>
                <a:gd name="textAreaLeft" fmla="*/ 0 w 85320"/>
                <a:gd name="textAreaRight" fmla="*/ 85680 w 85320"/>
                <a:gd name="textAreaTop" fmla="*/ 0 h 173160"/>
                <a:gd name="textAreaBottom" fmla="*/ 173520 h 173160"/>
              </a:gdLst>
              <a:ahLst/>
              <a:cxnLst/>
              <a:rect l="textAreaLeft" t="textAreaTop" r="textAreaRight" b="textAreaBottom"/>
              <a:pathLst>
                <a:path w="168" h="340">
                  <a:moveTo>
                    <a:pt x="154" y="340"/>
                  </a:moveTo>
                  <a:lnTo>
                    <a:pt x="153" y="340"/>
                  </a:lnTo>
                  <a:cubicBezTo>
                    <a:pt x="66" y="331"/>
                    <a:pt x="0" y="258"/>
                    <a:pt x="0" y="170"/>
                  </a:cubicBezTo>
                  <a:cubicBezTo>
                    <a:pt x="0" y="83"/>
                    <a:pt x="65" y="10"/>
                    <a:pt x="152" y="0"/>
                  </a:cubicBezTo>
                  <a:cubicBezTo>
                    <a:pt x="160" y="-1"/>
                    <a:pt x="167" y="5"/>
                    <a:pt x="168" y="13"/>
                  </a:cubicBezTo>
                  <a:cubicBezTo>
                    <a:pt x="168" y="20"/>
                    <a:pt x="163" y="28"/>
                    <a:pt x="155" y="28"/>
                  </a:cubicBezTo>
                  <a:cubicBezTo>
                    <a:pt x="83" y="36"/>
                    <a:pt x="29" y="98"/>
                    <a:pt x="29" y="170"/>
                  </a:cubicBezTo>
                  <a:cubicBezTo>
                    <a:pt x="29" y="243"/>
                    <a:pt x="83" y="304"/>
                    <a:pt x="155" y="312"/>
                  </a:cubicBezTo>
                  <a:cubicBezTo>
                    <a:pt x="163" y="313"/>
                    <a:pt x="169" y="320"/>
                    <a:pt x="168" y="328"/>
                  </a:cubicBezTo>
                  <a:cubicBezTo>
                    <a:pt x="167" y="335"/>
                    <a:pt x="161" y="340"/>
                    <a:pt x="15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4" name="Google Shape;779;p32"/>
            <p:cNvSpPr/>
            <p:nvPr/>
          </p:nvSpPr>
          <p:spPr>
            <a:xfrm>
              <a:off x="4178520" y="801720"/>
              <a:ext cx="281880" cy="14400"/>
            </a:xfrm>
            <a:custGeom>
              <a:avLst/>
              <a:gdLst>
                <a:gd name="textAreaLeft" fmla="*/ 0 w 281880"/>
                <a:gd name="textAreaRight" fmla="*/ 282240 w 281880"/>
                <a:gd name="textAreaTop" fmla="*/ 0 h 14400"/>
                <a:gd name="textAreaBottom" fmla="*/ 14760 h 14400"/>
              </a:gdLst>
              <a:ahLst/>
              <a:cxnLst/>
              <a:rect l="textAreaLeft" t="textAreaTop" r="textAreaRight" b="textAreaBottom"/>
              <a:pathLst>
                <a:path w="553" h="29">
                  <a:moveTo>
                    <a:pt x="538" y="29"/>
                  </a:moveTo>
                  <a:lnTo>
                    <a:pt x="14" y="29"/>
                  </a:lnTo>
                  <a:cubicBezTo>
                    <a:pt x="6" y="29"/>
                    <a:pt x="0" y="22"/>
                    <a:pt x="0" y="14"/>
                  </a:cubicBezTo>
                  <a:cubicBezTo>
                    <a:pt x="0" y="7"/>
                    <a:pt x="6" y="0"/>
                    <a:pt x="14" y="0"/>
                  </a:cubicBezTo>
                  <a:lnTo>
                    <a:pt x="538" y="0"/>
                  </a:lnTo>
                  <a:cubicBezTo>
                    <a:pt x="546" y="0"/>
                    <a:pt x="553" y="7"/>
                    <a:pt x="553" y="14"/>
                  </a:cubicBezTo>
                  <a:cubicBezTo>
                    <a:pt x="553" y="22"/>
                    <a:pt x="546"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5" name="Google Shape;780;p32"/>
            <p:cNvSpPr/>
            <p:nvPr/>
          </p:nvSpPr>
          <p:spPr>
            <a:xfrm>
              <a:off x="426240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3" y="0"/>
                    <a:pt x="29" y="7"/>
                    <a:pt x="29" y="15"/>
                  </a:cubicBezTo>
                  <a:lnTo>
                    <a:pt x="29" y="462"/>
                  </a:lnTo>
                  <a:cubicBezTo>
                    <a:pt x="29" y="470"/>
                    <a:pt x="23"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6" name="Google Shape;781;p32"/>
            <p:cNvSpPr/>
            <p:nvPr/>
          </p:nvSpPr>
          <p:spPr>
            <a:xfrm>
              <a:off x="419760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2" y="157"/>
                  </a:moveTo>
                  <a:cubicBezTo>
                    <a:pt x="138" y="157"/>
                    <a:pt x="134" y="155"/>
                    <a:pt x="131" y="152"/>
                  </a:cubicBezTo>
                  <a:lnTo>
                    <a:pt x="4" y="25"/>
                  </a:lnTo>
                  <a:cubicBezTo>
                    <a:pt x="-2" y="19"/>
                    <a:pt x="-2" y="10"/>
                    <a:pt x="4" y="5"/>
                  </a:cubicBezTo>
                  <a:cubicBezTo>
                    <a:pt x="10" y="-1"/>
                    <a:pt x="18" y="-1"/>
                    <a:pt x="24" y="5"/>
                  </a:cubicBezTo>
                  <a:lnTo>
                    <a:pt x="152" y="132"/>
                  </a:lnTo>
                  <a:cubicBezTo>
                    <a:pt x="157" y="138"/>
                    <a:pt x="157" y="147"/>
                    <a:pt x="152" y="152"/>
                  </a:cubicBezTo>
                  <a:cubicBezTo>
                    <a:pt x="149" y="155"/>
                    <a:pt x="146" y="157"/>
                    <a:pt x="142"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7" name="Google Shape;782;p32"/>
            <p:cNvSpPr/>
            <p:nvPr/>
          </p:nvSpPr>
          <p:spPr>
            <a:xfrm>
              <a:off x="4197600" y="801720"/>
              <a:ext cx="79200" cy="78840"/>
            </a:xfrm>
            <a:custGeom>
              <a:avLst/>
              <a:gdLst>
                <a:gd name="textAreaLeft" fmla="*/ 0 w 79200"/>
                <a:gd name="textAreaRight" fmla="*/ 79560 w 79200"/>
                <a:gd name="textAreaTop" fmla="*/ 0 h 78840"/>
                <a:gd name="textAreaBottom" fmla="*/ 79200 h 78840"/>
              </a:gdLst>
              <a:ahLst/>
              <a:cxnLst/>
              <a:rect l="textAreaLeft" t="textAreaTop" r="textAreaRight" b="textAreaBottom"/>
              <a:pathLst>
                <a:path w="156" h="155">
                  <a:moveTo>
                    <a:pt x="15" y="155"/>
                  </a:moveTo>
                  <a:cubicBezTo>
                    <a:pt x="11" y="155"/>
                    <a:pt x="8" y="154"/>
                    <a:pt x="5" y="151"/>
                  </a:cubicBezTo>
                  <a:cubicBezTo>
                    <a:pt x="-1" y="146"/>
                    <a:pt x="-1" y="136"/>
                    <a:pt x="5" y="131"/>
                  </a:cubicBezTo>
                  <a:lnTo>
                    <a:pt x="131" y="4"/>
                  </a:lnTo>
                  <a:cubicBezTo>
                    <a:pt x="137" y="-2"/>
                    <a:pt x="146" y="-2"/>
                    <a:pt x="152" y="4"/>
                  </a:cubicBezTo>
                  <a:cubicBezTo>
                    <a:pt x="157" y="10"/>
                    <a:pt x="157" y="19"/>
                    <a:pt x="152" y="24"/>
                  </a:cubicBezTo>
                  <a:lnTo>
                    <a:pt x="25" y="151"/>
                  </a:lnTo>
                  <a:cubicBezTo>
                    <a:pt x="22" y="154"/>
                    <a:pt x="18" y="155"/>
                    <a:pt x="15"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8" name="Google Shape;783;p32"/>
            <p:cNvSpPr/>
            <p:nvPr/>
          </p:nvSpPr>
          <p:spPr>
            <a:xfrm>
              <a:off x="5370120" y="70488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49" name="Google Shape;784;p32"/>
            <p:cNvSpPr/>
            <p:nvPr/>
          </p:nvSpPr>
          <p:spPr>
            <a:xfrm>
              <a:off x="54669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0" name="Google Shape;785;p32"/>
            <p:cNvSpPr/>
            <p:nvPr/>
          </p:nvSpPr>
          <p:spPr>
            <a:xfrm>
              <a:off x="53920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1" name="Google Shape;786;p32"/>
            <p:cNvSpPr/>
            <p:nvPr/>
          </p:nvSpPr>
          <p:spPr>
            <a:xfrm>
              <a:off x="541872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2" name="Google Shape;787;p32"/>
            <p:cNvSpPr/>
            <p:nvPr/>
          </p:nvSpPr>
          <p:spPr>
            <a:xfrm>
              <a:off x="539316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3" name="Google Shape;788;p32"/>
            <p:cNvSpPr/>
            <p:nvPr/>
          </p:nvSpPr>
          <p:spPr>
            <a:xfrm>
              <a:off x="5419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4" name="Google Shape;789;p32"/>
            <p:cNvSpPr/>
            <p:nvPr/>
          </p:nvSpPr>
          <p:spPr>
            <a:xfrm>
              <a:off x="551484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5" name="Google Shape;790;p32"/>
            <p:cNvSpPr/>
            <p:nvPr/>
          </p:nvSpPr>
          <p:spPr>
            <a:xfrm>
              <a:off x="553680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6" name="Google Shape;791;p32"/>
            <p:cNvSpPr/>
            <p:nvPr/>
          </p:nvSpPr>
          <p:spPr>
            <a:xfrm>
              <a:off x="551484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7" name="Google Shape;792;p32"/>
            <p:cNvSpPr/>
            <p:nvPr/>
          </p:nvSpPr>
          <p:spPr>
            <a:xfrm>
              <a:off x="5536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8" name="Google Shape;793;p32"/>
            <p:cNvSpPr/>
            <p:nvPr/>
          </p:nvSpPr>
          <p:spPr>
            <a:xfrm>
              <a:off x="5370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59" name="Google Shape;794;p32"/>
            <p:cNvSpPr/>
            <p:nvPr/>
          </p:nvSpPr>
          <p:spPr>
            <a:xfrm>
              <a:off x="556344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0" name="Google Shape;795;p32"/>
            <p:cNvSpPr/>
            <p:nvPr/>
          </p:nvSpPr>
          <p:spPr>
            <a:xfrm>
              <a:off x="491580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109" y="497"/>
                  </a:moveTo>
                  <a:cubicBezTo>
                    <a:pt x="74" y="497"/>
                    <a:pt x="40" y="490"/>
                    <a:pt x="8" y="476"/>
                  </a:cubicBezTo>
                  <a:cubicBezTo>
                    <a:pt x="1" y="473"/>
                    <a:pt x="-2" y="464"/>
                    <a:pt x="1" y="457"/>
                  </a:cubicBezTo>
                  <a:cubicBezTo>
                    <a:pt x="4" y="449"/>
                    <a:pt x="13" y="446"/>
                    <a:pt x="20" y="449"/>
                  </a:cubicBezTo>
                  <a:cubicBezTo>
                    <a:pt x="48" y="462"/>
                    <a:pt x="78" y="468"/>
                    <a:pt x="109" y="468"/>
                  </a:cubicBezTo>
                  <a:cubicBezTo>
                    <a:pt x="230" y="468"/>
                    <a:pt x="329" y="369"/>
                    <a:pt x="329" y="248"/>
                  </a:cubicBezTo>
                  <a:cubicBezTo>
                    <a:pt x="329" y="127"/>
                    <a:pt x="230" y="28"/>
                    <a:pt x="109" y="28"/>
                  </a:cubicBezTo>
                  <a:cubicBezTo>
                    <a:pt x="79" y="28"/>
                    <a:pt x="51" y="34"/>
                    <a:pt x="23" y="45"/>
                  </a:cubicBezTo>
                  <a:cubicBezTo>
                    <a:pt x="16" y="48"/>
                    <a:pt x="7" y="45"/>
                    <a:pt x="5" y="38"/>
                  </a:cubicBezTo>
                  <a:cubicBezTo>
                    <a:pt x="1" y="31"/>
                    <a:pt x="5" y="22"/>
                    <a:pt x="12" y="19"/>
                  </a:cubicBezTo>
                  <a:cubicBezTo>
                    <a:pt x="43" y="6"/>
                    <a:pt x="76" y="0"/>
                    <a:pt x="109" y="0"/>
                  </a:cubicBezTo>
                  <a:cubicBezTo>
                    <a:pt x="246" y="0"/>
                    <a:pt x="357" y="111"/>
                    <a:pt x="357" y="248"/>
                  </a:cubicBezTo>
                  <a:cubicBezTo>
                    <a:pt x="357" y="385"/>
                    <a:pt x="246" y="497"/>
                    <a:pt x="10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1" name="Google Shape;796;p32"/>
            <p:cNvSpPr/>
            <p:nvPr/>
          </p:nvSpPr>
          <p:spPr>
            <a:xfrm>
              <a:off x="4757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130" y="608"/>
                  </a:moveTo>
                  <a:cubicBezTo>
                    <a:pt x="88" y="608"/>
                    <a:pt x="47" y="600"/>
                    <a:pt x="9" y="583"/>
                  </a:cubicBezTo>
                  <a:cubicBezTo>
                    <a:pt x="1" y="580"/>
                    <a:pt x="-2" y="571"/>
                    <a:pt x="1" y="564"/>
                  </a:cubicBezTo>
                  <a:cubicBezTo>
                    <a:pt x="5" y="557"/>
                    <a:pt x="13" y="553"/>
                    <a:pt x="20" y="557"/>
                  </a:cubicBezTo>
                  <a:cubicBezTo>
                    <a:pt x="55" y="572"/>
                    <a:pt x="92" y="579"/>
                    <a:pt x="130" y="579"/>
                  </a:cubicBezTo>
                  <a:cubicBezTo>
                    <a:pt x="282" y="579"/>
                    <a:pt x="406" y="456"/>
                    <a:pt x="406" y="304"/>
                  </a:cubicBezTo>
                  <a:cubicBezTo>
                    <a:pt x="406" y="152"/>
                    <a:pt x="282" y="29"/>
                    <a:pt x="130" y="29"/>
                  </a:cubicBezTo>
                  <a:cubicBezTo>
                    <a:pt x="93" y="29"/>
                    <a:pt x="57" y="36"/>
                    <a:pt x="23" y="50"/>
                  </a:cubicBezTo>
                  <a:cubicBezTo>
                    <a:pt x="16" y="54"/>
                    <a:pt x="7" y="50"/>
                    <a:pt x="4" y="43"/>
                  </a:cubicBezTo>
                  <a:cubicBezTo>
                    <a:pt x="1" y="36"/>
                    <a:pt x="5" y="27"/>
                    <a:pt x="12" y="24"/>
                  </a:cubicBezTo>
                  <a:cubicBezTo>
                    <a:pt x="49" y="8"/>
                    <a:pt x="89" y="0"/>
                    <a:pt x="130" y="0"/>
                  </a:cubicBezTo>
                  <a:cubicBezTo>
                    <a:pt x="298" y="0"/>
                    <a:pt x="434" y="136"/>
                    <a:pt x="434" y="304"/>
                  </a:cubicBezTo>
                  <a:cubicBezTo>
                    <a:pt x="434" y="472"/>
                    <a:pt x="298" y="608"/>
                    <a:pt x="130"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2" name="Google Shape;797;p32"/>
            <p:cNvSpPr/>
            <p:nvPr/>
          </p:nvSpPr>
          <p:spPr>
            <a:xfrm>
              <a:off x="477324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79" y="510"/>
                  </a:moveTo>
                  <a:cubicBezTo>
                    <a:pt x="55" y="510"/>
                    <a:pt x="33" y="507"/>
                    <a:pt x="10" y="501"/>
                  </a:cubicBezTo>
                  <a:cubicBezTo>
                    <a:pt x="3" y="499"/>
                    <a:pt x="-1" y="491"/>
                    <a:pt x="1" y="483"/>
                  </a:cubicBezTo>
                  <a:cubicBezTo>
                    <a:pt x="3" y="476"/>
                    <a:pt x="10" y="471"/>
                    <a:pt x="18" y="473"/>
                  </a:cubicBezTo>
                  <a:cubicBezTo>
                    <a:pt x="38" y="478"/>
                    <a:pt x="58" y="481"/>
                    <a:pt x="79" y="481"/>
                  </a:cubicBezTo>
                  <a:cubicBezTo>
                    <a:pt x="203" y="481"/>
                    <a:pt x="305" y="380"/>
                    <a:pt x="305" y="255"/>
                  </a:cubicBezTo>
                  <a:cubicBezTo>
                    <a:pt x="305" y="131"/>
                    <a:pt x="203" y="29"/>
                    <a:pt x="79" y="29"/>
                  </a:cubicBezTo>
                  <a:cubicBezTo>
                    <a:pt x="58" y="29"/>
                    <a:pt x="38" y="32"/>
                    <a:pt x="18" y="37"/>
                  </a:cubicBezTo>
                  <a:cubicBezTo>
                    <a:pt x="10" y="39"/>
                    <a:pt x="3" y="35"/>
                    <a:pt x="1" y="27"/>
                  </a:cubicBezTo>
                  <a:cubicBezTo>
                    <a:pt x="-1" y="19"/>
                    <a:pt x="3" y="12"/>
                    <a:pt x="10" y="9"/>
                  </a:cubicBezTo>
                  <a:cubicBezTo>
                    <a:pt x="33" y="4"/>
                    <a:pt x="55" y="0"/>
                    <a:pt x="79" y="0"/>
                  </a:cubicBezTo>
                  <a:cubicBezTo>
                    <a:pt x="219" y="0"/>
                    <a:pt x="333" y="114"/>
                    <a:pt x="333" y="255"/>
                  </a:cubicBezTo>
                  <a:cubicBezTo>
                    <a:pt x="333" y="396"/>
                    <a:pt x="219" y="510"/>
                    <a:pt x="79"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3" name="Google Shape;798;p32"/>
            <p:cNvSpPr/>
            <p:nvPr/>
          </p:nvSpPr>
          <p:spPr>
            <a:xfrm>
              <a:off x="4786200" y="699840"/>
              <a:ext cx="127800" cy="217800"/>
            </a:xfrm>
            <a:custGeom>
              <a:avLst/>
              <a:gdLst>
                <a:gd name="textAreaLeft" fmla="*/ 0 w 127800"/>
                <a:gd name="textAreaRight" fmla="*/ 128160 w 127800"/>
                <a:gd name="textAreaTop" fmla="*/ 0 h 217800"/>
                <a:gd name="textAreaBottom" fmla="*/ 218160 h 217800"/>
              </a:gdLst>
              <a:ahLst/>
              <a:cxnLst/>
              <a:rect l="textAreaLeft" t="textAreaTop" r="textAreaRight" b="textAreaBottom"/>
              <a:pathLst>
                <a:path w="251" h="428">
                  <a:moveTo>
                    <a:pt x="37" y="428"/>
                  </a:moveTo>
                  <a:cubicBezTo>
                    <a:pt x="29" y="428"/>
                    <a:pt x="21" y="428"/>
                    <a:pt x="13" y="427"/>
                  </a:cubicBezTo>
                  <a:cubicBezTo>
                    <a:pt x="4" y="426"/>
                    <a:pt x="-1" y="419"/>
                    <a:pt x="0" y="411"/>
                  </a:cubicBezTo>
                  <a:cubicBezTo>
                    <a:pt x="1" y="403"/>
                    <a:pt x="8" y="397"/>
                    <a:pt x="16" y="399"/>
                  </a:cubicBezTo>
                  <a:cubicBezTo>
                    <a:pt x="23" y="399"/>
                    <a:pt x="30" y="400"/>
                    <a:pt x="37" y="400"/>
                  </a:cubicBezTo>
                  <a:cubicBezTo>
                    <a:pt x="140" y="400"/>
                    <a:pt x="223" y="316"/>
                    <a:pt x="223" y="214"/>
                  </a:cubicBezTo>
                  <a:cubicBezTo>
                    <a:pt x="223" y="112"/>
                    <a:pt x="140" y="29"/>
                    <a:pt x="37" y="29"/>
                  </a:cubicBezTo>
                  <a:cubicBezTo>
                    <a:pt x="31" y="29"/>
                    <a:pt x="24" y="29"/>
                    <a:pt x="18" y="30"/>
                  </a:cubicBezTo>
                  <a:cubicBezTo>
                    <a:pt x="10" y="31"/>
                    <a:pt x="3" y="25"/>
                    <a:pt x="3" y="17"/>
                  </a:cubicBezTo>
                  <a:cubicBezTo>
                    <a:pt x="2" y="9"/>
                    <a:pt x="8" y="2"/>
                    <a:pt x="15" y="1"/>
                  </a:cubicBezTo>
                  <a:cubicBezTo>
                    <a:pt x="22" y="0"/>
                    <a:pt x="30" y="0"/>
                    <a:pt x="37" y="0"/>
                  </a:cubicBezTo>
                  <a:cubicBezTo>
                    <a:pt x="155" y="0"/>
                    <a:pt x="251" y="96"/>
                    <a:pt x="251" y="214"/>
                  </a:cubicBezTo>
                  <a:cubicBezTo>
                    <a:pt x="251" y="332"/>
                    <a:pt x="155" y="428"/>
                    <a:pt x="37"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4" name="Google Shape;799;p32"/>
            <p:cNvSpPr/>
            <p:nvPr/>
          </p:nvSpPr>
          <p:spPr>
            <a:xfrm>
              <a:off x="4797720" y="722160"/>
              <a:ext cx="85680" cy="173160"/>
            </a:xfrm>
            <a:custGeom>
              <a:avLst/>
              <a:gdLst>
                <a:gd name="textAreaLeft" fmla="*/ 0 w 85680"/>
                <a:gd name="textAreaRight" fmla="*/ 86040 w 85680"/>
                <a:gd name="textAreaTop" fmla="*/ 0 h 173160"/>
                <a:gd name="textAreaBottom" fmla="*/ 173520 h 173160"/>
              </a:gdLst>
              <a:ahLst/>
              <a:cxnLst/>
              <a:rect l="textAreaLeft" t="textAreaTop" r="textAreaRight" b="textAreaBottom"/>
              <a:pathLst>
                <a:path w="169" h="340">
                  <a:moveTo>
                    <a:pt x="14" y="340"/>
                  </a:moveTo>
                  <a:cubicBezTo>
                    <a:pt x="7" y="340"/>
                    <a:pt x="1" y="335"/>
                    <a:pt x="0" y="328"/>
                  </a:cubicBezTo>
                  <a:cubicBezTo>
                    <a:pt x="-1" y="320"/>
                    <a:pt x="5" y="313"/>
                    <a:pt x="13" y="312"/>
                  </a:cubicBezTo>
                  <a:cubicBezTo>
                    <a:pt x="85" y="304"/>
                    <a:pt x="140" y="243"/>
                    <a:pt x="140" y="170"/>
                  </a:cubicBezTo>
                  <a:cubicBezTo>
                    <a:pt x="140" y="98"/>
                    <a:pt x="85" y="36"/>
                    <a:pt x="13" y="28"/>
                  </a:cubicBezTo>
                  <a:cubicBezTo>
                    <a:pt x="6" y="28"/>
                    <a:pt x="0" y="20"/>
                    <a:pt x="1" y="13"/>
                  </a:cubicBezTo>
                  <a:cubicBezTo>
                    <a:pt x="2" y="5"/>
                    <a:pt x="9" y="-1"/>
                    <a:pt x="17" y="0"/>
                  </a:cubicBezTo>
                  <a:cubicBezTo>
                    <a:pt x="103" y="10"/>
                    <a:pt x="169" y="83"/>
                    <a:pt x="169" y="170"/>
                  </a:cubicBezTo>
                  <a:cubicBezTo>
                    <a:pt x="169" y="258"/>
                    <a:pt x="103" y="331"/>
                    <a:pt x="16" y="340"/>
                  </a:cubicBezTo>
                  <a:cubicBezTo>
                    <a:pt x="15" y="340"/>
                    <a:pt x="15" y="340"/>
                    <a:pt x="1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5" name="Google Shape;800;p32"/>
            <p:cNvSpPr/>
            <p:nvPr/>
          </p:nvSpPr>
          <p:spPr>
            <a:xfrm>
              <a:off x="4816080" y="801720"/>
              <a:ext cx="281160" cy="14400"/>
            </a:xfrm>
            <a:custGeom>
              <a:avLst/>
              <a:gdLst>
                <a:gd name="textAreaLeft" fmla="*/ 0 w 281160"/>
                <a:gd name="textAreaRight" fmla="*/ 281520 w 281160"/>
                <a:gd name="textAreaTop" fmla="*/ 0 h 14400"/>
                <a:gd name="textAreaBottom" fmla="*/ 14760 h 14400"/>
              </a:gdLst>
              <a:ahLst/>
              <a:cxnLst/>
              <a:rect l="textAreaLeft" t="textAreaTop" r="textAreaRight" b="textAreaBottom"/>
              <a:pathLst>
                <a:path w="552" h="29">
                  <a:moveTo>
                    <a:pt x="538" y="29"/>
                  </a:moveTo>
                  <a:lnTo>
                    <a:pt x="14" y="29"/>
                  </a:lnTo>
                  <a:cubicBezTo>
                    <a:pt x="6" y="29"/>
                    <a:pt x="0" y="22"/>
                    <a:pt x="0" y="14"/>
                  </a:cubicBezTo>
                  <a:cubicBezTo>
                    <a:pt x="0" y="7"/>
                    <a:pt x="6" y="0"/>
                    <a:pt x="14" y="0"/>
                  </a:cubicBezTo>
                  <a:lnTo>
                    <a:pt x="538" y="0"/>
                  </a:lnTo>
                  <a:cubicBezTo>
                    <a:pt x="547" y="0"/>
                    <a:pt x="552" y="7"/>
                    <a:pt x="552" y="14"/>
                  </a:cubicBezTo>
                  <a:cubicBezTo>
                    <a:pt x="552" y="22"/>
                    <a:pt x="547"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6" name="Google Shape;801;p32"/>
            <p:cNvSpPr/>
            <p:nvPr/>
          </p:nvSpPr>
          <p:spPr>
            <a:xfrm>
              <a:off x="499932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2" y="0"/>
                    <a:pt x="29" y="7"/>
                    <a:pt x="29" y="15"/>
                  </a:cubicBezTo>
                  <a:lnTo>
                    <a:pt x="29" y="462"/>
                  </a:lnTo>
                  <a:cubicBezTo>
                    <a:pt x="29" y="470"/>
                    <a:pt x="22"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7" name="Google Shape;802;p32"/>
            <p:cNvSpPr/>
            <p:nvPr/>
          </p:nvSpPr>
          <p:spPr>
            <a:xfrm>
              <a:off x="499968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 y="157"/>
                  </a:moveTo>
                  <a:cubicBezTo>
                    <a:pt x="10" y="157"/>
                    <a:pt x="6" y="155"/>
                    <a:pt x="4" y="152"/>
                  </a:cubicBezTo>
                  <a:cubicBezTo>
                    <a:pt x="-2" y="147"/>
                    <a:pt x="-2" y="138"/>
                    <a:pt x="4" y="132"/>
                  </a:cubicBezTo>
                  <a:lnTo>
                    <a:pt x="131" y="5"/>
                  </a:lnTo>
                  <a:cubicBezTo>
                    <a:pt x="137" y="-1"/>
                    <a:pt x="146" y="-1"/>
                    <a:pt x="151" y="5"/>
                  </a:cubicBezTo>
                  <a:cubicBezTo>
                    <a:pt x="157" y="10"/>
                    <a:pt x="157" y="19"/>
                    <a:pt x="151" y="25"/>
                  </a:cubicBezTo>
                  <a:lnTo>
                    <a:pt x="24" y="152"/>
                  </a:lnTo>
                  <a:cubicBezTo>
                    <a:pt x="21" y="155"/>
                    <a:pt x="17" y="157"/>
                    <a:pt x="14"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8" name="Google Shape;803;p32"/>
            <p:cNvSpPr/>
            <p:nvPr/>
          </p:nvSpPr>
          <p:spPr>
            <a:xfrm>
              <a:off x="4999680" y="801720"/>
              <a:ext cx="78840" cy="78840"/>
            </a:xfrm>
            <a:custGeom>
              <a:avLst/>
              <a:gdLst>
                <a:gd name="textAreaLeft" fmla="*/ 0 w 78840"/>
                <a:gd name="textAreaRight" fmla="*/ 79200 w 78840"/>
                <a:gd name="textAreaTop" fmla="*/ 0 h 78840"/>
                <a:gd name="textAreaBottom" fmla="*/ 79200 h 78840"/>
              </a:gdLst>
              <a:ahLst/>
              <a:cxnLst/>
              <a:rect l="textAreaLeft" t="textAreaTop" r="textAreaRight" b="textAreaBottom"/>
              <a:pathLst>
                <a:path w="155" h="155">
                  <a:moveTo>
                    <a:pt x="141" y="155"/>
                  </a:moveTo>
                  <a:cubicBezTo>
                    <a:pt x="137" y="155"/>
                    <a:pt x="133" y="154"/>
                    <a:pt x="131" y="151"/>
                  </a:cubicBezTo>
                  <a:lnTo>
                    <a:pt x="4" y="24"/>
                  </a:lnTo>
                  <a:cubicBezTo>
                    <a:pt x="-2" y="19"/>
                    <a:pt x="-2" y="10"/>
                    <a:pt x="4" y="4"/>
                  </a:cubicBezTo>
                  <a:cubicBezTo>
                    <a:pt x="9" y="-2"/>
                    <a:pt x="18" y="-2"/>
                    <a:pt x="24" y="4"/>
                  </a:cubicBezTo>
                  <a:lnTo>
                    <a:pt x="151" y="131"/>
                  </a:lnTo>
                  <a:cubicBezTo>
                    <a:pt x="156" y="136"/>
                    <a:pt x="156" y="146"/>
                    <a:pt x="151" y="151"/>
                  </a:cubicBezTo>
                  <a:cubicBezTo>
                    <a:pt x="148" y="154"/>
                    <a:pt x="144" y="155"/>
                    <a:pt x="141"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69" name="Google Shape;804;p32"/>
            <p:cNvSpPr/>
            <p:nvPr/>
          </p:nvSpPr>
          <p:spPr>
            <a:xfrm>
              <a:off x="4631040" y="616680"/>
              <a:ext cx="14400" cy="384120"/>
            </a:xfrm>
            <a:custGeom>
              <a:avLst/>
              <a:gdLst>
                <a:gd name="textAreaLeft" fmla="*/ 0 w 14400"/>
                <a:gd name="textAreaRight" fmla="*/ 14760 w 14400"/>
                <a:gd name="textAreaTop" fmla="*/ 0 h 384120"/>
                <a:gd name="textAreaBottom" fmla="*/ 384480 h 384120"/>
              </a:gdLst>
              <a:ahLst/>
              <a:cxnLst/>
              <a:rect l="textAreaLeft" t="textAreaTop" r="textAreaRight" b="textAreaBottom"/>
              <a:pathLst>
                <a:path w="29" h="754">
                  <a:moveTo>
                    <a:pt x="14" y="754"/>
                  </a:moveTo>
                  <a:cubicBezTo>
                    <a:pt x="6" y="754"/>
                    <a:pt x="0" y="748"/>
                    <a:pt x="0" y="740"/>
                  </a:cubicBezTo>
                  <a:lnTo>
                    <a:pt x="0" y="14"/>
                  </a:lnTo>
                  <a:cubicBezTo>
                    <a:pt x="0" y="7"/>
                    <a:pt x="6" y="0"/>
                    <a:pt x="14" y="0"/>
                  </a:cubicBezTo>
                  <a:cubicBezTo>
                    <a:pt x="22" y="0"/>
                    <a:pt x="29" y="7"/>
                    <a:pt x="29" y="14"/>
                  </a:cubicBezTo>
                  <a:lnTo>
                    <a:pt x="29" y="740"/>
                  </a:lnTo>
                  <a:cubicBezTo>
                    <a:pt x="29" y="748"/>
                    <a:pt x="22" y="754"/>
                    <a:pt x="14"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0" name="Google Shape;805;p32"/>
            <p:cNvSpPr/>
            <p:nvPr/>
          </p:nvSpPr>
          <p:spPr>
            <a:xfrm>
              <a:off x="456768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2"/>
                    <a:pt x="47" y="146"/>
                  </a:cubicBezTo>
                  <a:lnTo>
                    <a:pt x="1" y="19"/>
                  </a:lnTo>
                  <a:cubicBezTo>
                    <a:pt x="-2" y="12"/>
                    <a:pt x="2" y="3"/>
                    <a:pt x="9" y="1"/>
                  </a:cubicBezTo>
                  <a:cubicBezTo>
                    <a:pt x="17" y="-2"/>
                    <a:pt x="25" y="2"/>
                    <a:pt x="28" y="9"/>
                  </a:cubicBezTo>
                  <a:lnTo>
                    <a:pt x="74" y="137"/>
                  </a:lnTo>
                  <a:cubicBezTo>
                    <a:pt x="76" y="144"/>
                    <a:pt x="73" y="152"/>
                    <a:pt x="66" y="155"/>
                  </a:cubicBezTo>
                  <a:cubicBezTo>
                    <a:pt x="64" y="155"/>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1" name="Google Shape;806;p32"/>
            <p:cNvSpPr/>
            <p:nvPr/>
          </p:nvSpPr>
          <p:spPr>
            <a:xfrm>
              <a:off x="4512240" y="659880"/>
              <a:ext cx="58320" cy="66960"/>
            </a:xfrm>
            <a:custGeom>
              <a:avLst/>
              <a:gdLst>
                <a:gd name="textAreaLeft" fmla="*/ 0 w 58320"/>
                <a:gd name="textAreaRight" fmla="*/ 58680 w 58320"/>
                <a:gd name="textAreaTop" fmla="*/ 0 h 66960"/>
                <a:gd name="textAreaBottom" fmla="*/ 67320 h 66960"/>
              </a:gdLst>
              <a:ahLst/>
              <a:cxnLst/>
              <a:rect l="textAreaLeft" t="textAreaTop" r="textAreaRight" b="textAreaBottom"/>
              <a:pathLst>
                <a:path w="115" h="132">
                  <a:moveTo>
                    <a:pt x="101" y="132"/>
                  </a:moveTo>
                  <a:cubicBezTo>
                    <a:pt x="97" y="132"/>
                    <a:pt x="93" y="130"/>
                    <a:pt x="90" y="127"/>
                  </a:cubicBezTo>
                  <a:lnTo>
                    <a:pt x="3" y="23"/>
                  </a:lnTo>
                  <a:cubicBezTo>
                    <a:pt x="-2" y="17"/>
                    <a:pt x="-1" y="8"/>
                    <a:pt x="5" y="3"/>
                  </a:cubicBezTo>
                  <a:cubicBezTo>
                    <a:pt x="11" y="-2"/>
                    <a:pt x="20" y="-1"/>
                    <a:pt x="25" y="5"/>
                  </a:cubicBezTo>
                  <a:lnTo>
                    <a:pt x="112" y="109"/>
                  </a:lnTo>
                  <a:cubicBezTo>
                    <a:pt x="117" y="115"/>
                    <a:pt x="116" y="124"/>
                    <a:pt x="110" y="129"/>
                  </a:cubicBezTo>
                  <a:cubicBezTo>
                    <a:pt x="107" y="131"/>
                    <a:pt x="104" y="132"/>
                    <a:pt x="101"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2" name="Google Shape;807;p32"/>
            <p:cNvSpPr/>
            <p:nvPr/>
          </p:nvSpPr>
          <p:spPr>
            <a:xfrm>
              <a:off x="4470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2" y="96"/>
                  </a:moveTo>
                  <a:cubicBezTo>
                    <a:pt x="130" y="96"/>
                    <a:pt x="127" y="95"/>
                    <a:pt x="125" y="94"/>
                  </a:cubicBezTo>
                  <a:lnTo>
                    <a:pt x="8" y="26"/>
                  </a:lnTo>
                  <a:cubicBezTo>
                    <a:pt x="1" y="22"/>
                    <a:pt x="-2" y="13"/>
                    <a:pt x="2" y="7"/>
                  </a:cubicBezTo>
                  <a:cubicBezTo>
                    <a:pt x="7" y="0"/>
                    <a:pt x="15" y="-2"/>
                    <a:pt x="22" y="1"/>
                  </a:cubicBezTo>
                  <a:lnTo>
                    <a:pt x="139" y="69"/>
                  </a:lnTo>
                  <a:cubicBezTo>
                    <a:pt x="146" y="73"/>
                    <a:pt x="148" y="82"/>
                    <a:pt x="145" y="89"/>
                  </a:cubicBezTo>
                  <a:cubicBezTo>
                    <a:pt x="142" y="93"/>
                    <a:pt x="137" y="96"/>
                    <a:pt x="132"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3" name="Google Shape;808;p32"/>
            <p:cNvSpPr/>
            <p:nvPr/>
          </p:nvSpPr>
          <p:spPr>
            <a:xfrm>
              <a:off x="4448880" y="7696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7" y="52"/>
                  </a:moveTo>
                  <a:lnTo>
                    <a:pt x="145" y="52"/>
                  </a:lnTo>
                  <a:lnTo>
                    <a:pt x="11" y="28"/>
                  </a:lnTo>
                  <a:cubicBezTo>
                    <a:pt x="4" y="27"/>
                    <a:pt x="-2" y="19"/>
                    <a:pt x="0" y="12"/>
                  </a:cubicBezTo>
                  <a:cubicBezTo>
                    <a:pt x="1" y="4"/>
                    <a:pt x="9" y="-1"/>
                    <a:pt x="16" y="0"/>
                  </a:cubicBezTo>
                  <a:lnTo>
                    <a:pt x="150" y="24"/>
                  </a:lnTo>
                  <a:cubicBezTo>
                    <a:pt x="157" y="25"/>
                    <a:pt x="163" y="32"/>
                    <a:pt x="161" y="40"/>
                  </a:cubicBezTo>
                  <a:cubicBezTo>
                    <a:pt x="160" y="47"/>
                    <a:pt x="154" y="52"/>
                    <a:pt x="147"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4" name="Google Shape;809;p32"/>
            <p:cNvSpPr/>
            <p:nvPr/>
          </p:nvSpPr>
          <p:spPr>
            <a:xfrm>
              <a:off x="4448880" y="8218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 y="52"/>
                  </a:moveTo>
                  <a:cubicBezTo>
                    <a:pt x="7" y="52"/>
                    <a:pt x="1" y="48"/>
                    <a:pt x="0" y="41"/>
                  </a:cubicBezTo>
                  <a:cubicBezTo>
                    <a:pt x="-2" y="33"/>
                    <a:pt x="4" y="25"/>
                    <a:pt x="11" y="24"/>
                  </a:cubicBezTo>
                  <a:lnTo>
                    <a:pt x="145" y="0"/>
                  </a:lnTo>
                  <a:cubicBezTo>
                    <a:pt x="152" y="-1"/>
                    <a:pt x="160" y="4"/>
                    <a:pt x="161" y="12"/>
                  </a:cubicBezTo>
                  <a:cubicBezTo>
                    <a:pt x="163" y="20"/>
                    <a:pt x="157" y="28"/>
                    <a:pt x="150" y="29"/>
                  </a:cubicBezTo>
                  <a:lnTo>
                    <a:pt x="16" y="52"/>
                  </a:lnTo>
                  <a:lnTo>
                    <a:pt x="14" y="52"/>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5" name="Google Shape;810;p32"/>
            <p:cNvSpPr/>
            <p:nvPr/>
          </p:nvSpPr>
          <p:spPr>
            <a:xfrm>
              <a:off x="4470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5" y="96"/>
                  </a:moveTo>
                  <a:cubicBezTo>
                    <a:pt x="10" y="96"/>
                    <a:pt x="5" y="93"/>
                    <a:pt x="2" y="89"/>
                  </a:cubicBezTo>
                  <a:cubicBezTo>
                    <a:pt x="-2" y="82"/>
                    <a:pt x="1" y="73"/>
                    <a:pt x="8" y="69"/>
                  </a:cubicBezTo>
                  <a:lnTo>
                    <a:pt x="125" y="1"/>
                  </a:lnTo>
                  <a:cubicBezTo>
                    <a:pt x="132" y="-3"/>
                    <a:pt x="141" y="0"/>
                    <a:pt x="145" y="7"/>
                  </a:cubicBezTo>
                  <a:cubicBezTo>
                    <a:pt x="148" y="14"/>
                    <a:pt x="146" y="22"/>
                    <a:pt x="139" y="26"/>
                  </a:cubicBezTo>
                  <a:lnTo>
                    <a:pt x="22" y="94"/>
                  </a:lnTo>
                  <a:cubicBezTo>
                    <a:pt x="20" y="95"/>
                    <a:pt x="17" y="96"/>
                    <a:pt x="15"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6" name="Google Shape;811;p32"/>
            <p:cNvSpPr/>
            <p:nvPr/>
          </p:nvSpPr>
          <p:spPr>
            <a:xfrm>
              <a:off x="4512240" y="890640"/>
              <a:ext cx="58320" cy="67320"/>
            </a:xfrm>
            <a:custGeom>
              <a:avLst/>
              <a:gdLst>
                <a:gd name="textAreaLeft" fmla="*/ 0 w 58320"/>
                <a:gd name="textAreaRight" fmla="*/ 58680 w 58320"/>
                <a:gd name="textAreaTop" fmla="*/ 0 h 67320"/>
                <a:gd name="textAreaBottom" fmla="*/ 67680 h 67320"/>
              </a:gdLst>
              <a:ahLst/>
              <a:cxnLst/>
              <a:rect l="textAreaLeft" t="textAreaTop" r="textAreaRight" b="textAreaBottom"/>
              <a:pathLst>
                <a:path w="115" h="133">
                  <a:moveTo>
                    <a:pt x="14" y="133"/>
                  </a:moveTo>
                  <a:cubicBezTo>
                    <a:pt x="11" y="133"/>
                    <a:pt x="7" y="132"/>
                    <a:pt x="5" y="129"/>
                  </a:cubicBezTo>
                  <a:cubicBezTo>
                    <a:pt x="-1" y="124"/>
                    <a:pt x="-2" y="115"/>
                    <a:pt x="3" y="109"/>
                  </a:cubicBezTo>
                  <a:lnTo>
                    <a:pt x="90" y="5"/>
                  </a:lnTo>
                  <a:cubicBezTo>
                    <a:pt x="95" y="-1"/>
                    <a:pt x="104" y="-1"/>
                    <a:pt x="110" y="3"/>
                  </a:cubicBezTo>
                  <a:cubicBezTo>
                    <a:pt x="116" y="8"/>
                    <a:pt x="117" y="18"/>
                    <a:pt x="112" y="23"/>
                  </a:cubicBezTo>
                  <a:lnTo>
                    <a:pt x="25" y="127"/>
                  </a:lnTo>
                  <a:cubicBezTo>
                    <a:pt x="22" y="131"/>
                    <a:pt x="18" y="133"/>
                    <a:pt x="14"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7" name="Google Shape;812;p32"/>
            <p:cNvSpPr/>
            <p:nvPr/>
          </p:nvSpPr>
          <p:spPr>
            <a:xfrm>
              <a:off x="456768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3" y="156"/>
                    <a:pt x="11" y="156"/>
                    <a:pt x="9" y="155"/>
                  </a:cubicBezTo>
                  <a:cubicBezTo>
                    <a:pt x="2" y="153"/>
                    <a:pt x="-2" y="145"/>
                    <a:pt x="1" y="138"/>
                  </a:cubicBezTo>
                  <a:lnTo>
                    <a:pt x="47" y="10"/>
                  </a:lnTo>
                  <a:cubicBezTo>
                    <a:pt x="50" y="2"/>
                    <a:pt x="58" y="-1"/>
                    <a:pt x="66" y="1"/>
                  </a:cubicBezTo>
                  <a:cubicBezTo>
                    <a:pt x="73" y="4"/>
                    <a:pt x="76" y="12"/>
                    <a:pt x="74" y="20"/>
                  </a:cubicBezTo>
                  <a:lnTo>
                    <a:pt x="28" y="147"/>
                  </a:lnTo>
                  <a:cubicBezTo>
                    <a:pt x="26" y="153"/>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8" name="Google Shape;813;p32"/>
            <p:cNvSpPr/>
            <p:nvPr/>
          </p:nvSpPr>
          <p:spPr>
            <a:xfrm>
              <a:off x="467064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3"/>
                    <a:pt x="47" y="147"/>
                  </a:cubicBezTo>
                  <a:lnTo>
                    <a:pt x="0" y="20"/>
                  </a:lnTo>
                  <a:cubicBezTo>
                    <a:pt x="-2" y="12"/>
                    <a:pt x="2" y="4"/>
                    <a:pt x="9" y="1"/>
                  </a:cubicBezTo>
                  <a:cubicBezTo>
                    <a:pt x="17" y="-1"/>
                    <a:pt x="25" y="2"/>
                    <a:pt x="27" y="10"/>
                  </a:cubicBezTo>
                  <a:lnTo>
                    <a:pt x="74" y="138"/>
                  </a:lnTo>
                  <a:cubicBezTo>
                    <a:pt x="77" y="145"/>
                    <a:pt x="73" y="153"/>
                    <a:pt x="65" y="155"/>
                  </a:cubicBezTo>
                  <a:cubicBezTo>
                    <a:pt x="64" y="156"/>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79" name="Google Shape;814;p32"/>
            <p:cNvSpPr/>
            <p:nvPr/>
          </p:nvSpPr>
          <p:spPr>
            <a:xfrm>
              <a:off x="4705560" y="890640"/>
              <a:ext cx="58680" cy="67320"/>
            </a:xfrm>
            <a:custGeom>
              <a:avLst/>
              <a:gdLst>
                <a:gd name="textAreaLeft" fmla="*/ 0 w 58680"/>
                <a:gd name="textAreaRight" fmla="*/ 59040 w 58680"/>
                <a:gd name="textAreaTop" fmla="*/ 0 h 67320"/>
                <a:gd name="textAreaBottom" fmla="*/ 67680 h 67320"/>
              </a:gdLst>
              <a:ahLst/>
              <a:cxnLst/>
              <a:rect l="textAreaLeft" t="textAreaTop" r="textAreaRight" b="textAreaBottom"/>
              <a:pathLst>
                <a:path w="116" h="133">
                  <a:moveTo>
                    <a:pt x="101" y="133"/>
                  </a:moveTo>
                  <a:cubicBezTo>
                    <a:pt x="97" y="133"/>
                    <a:pt x="93" y="131"/>
                    <a:pt x="90" y="127"/>
                  </a:cubicBezTo>
                  <a:lnTo>
                    <a:pt x="3" y="23"/>
                  </a:lnTo>
                  <a:cubicBezTo>
                    <a:pt x="-2" y="18"/>
                    <a:pt x="-1" y="8"/>
                    <a:pt x="5" y="3"/>
                  </a:cubicBezTo>
                  <a:cubicBezTo>
                    <a:pt x="11" y="-1"/>
                    <a:pt x="20" y="-1"/>
                    <a:pt x="26" y="5"/>
                  </a:cubicBezTo>
                  <a:lnTo>
                    <a:pt x="113" y="109"/>
                  </a:lnTo>
                  <a:cubicBezTo>
                    <a:pt x="117" y="115"/>
                    <a:pt x="117" y="124"/>
                    <a:pt x="110" y="129"/>
                  </a:cubicBezTo>
                  <a:cubicBezTo>
                    <a:pt x="108" y="132"/>
                    <a:pt x="105" y="133"/>
                    <a:pt x="101"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0" name="Google Shape;815;p32"/>
            <p:cNvSpPr/>
            <p:nvPr/>
          </p:nvSpPr>
          <p:spPr>
            <a:xfrm>
              <a:off x="4731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1" y="96"/>
                  </a:moveTo>
                  <a:cubicBezTo>
                    <a:pt x="129" y="96"/>
                    <a:pt x="127" y="95"/>
                    <a:pt x="124" y="94"/>
                  </a:cubicBezTo>
                  <a:lnTo>
                    <a:pt x="7" y="26"/>
                  </a:lnTo>
                  <a:cubicBezTo>
                    <a:pt x="0" y="22"/>
                    <a:pt x="-2" y="14"/>
                    <a:pt x="2" y="7"/>
                  </a:cubicBezTo>
                  <a:cubicBezTo>
                    <a:pt x="6" y="0"/>
                    <a:pt x="15" y="-3"/>
                    <a:pt x="22" y="1"/>
                  </a:cubicBezTo>
                  <a:lnTo>
                    <a:pt x="138" y="69"/>
                  </a:lnTo>
                  <a:cubicBezTo>
                    <a:pt x="145" y="73"/>
                    <a:pt x="148" y="82"/>
                    <a:pt x="144" y="89"/>
                  </a:cubicBezTo>
                  <a:cubicBezTo>
                    <a:pt x="141" y="93"/>
                    <a:pt x="136" y="96"/>
                    <a:pt x="131"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1" name="Google Shape;816;p32"/>
            <p:cNvSpPr/>
            <p:nvPr/>
          </p:nvSpPr>
          <p:spPr>
            <a:xfrm>
              <a:off x="4745160" y="8218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8" y="52"/>
                  </a:moveTo>
                  <a:cubicBezTo>
                    <a:pt x="147" y="52"/>
                    <a:pt x="146" y="52"/>
                    <a:pt x="145" y="52"/>
                  </a:cubicBezTo>
                  <a:lnTo>
                    <a:pt x="12" y="29"/>
                  </a:lnTo>
                  <a:cubicBezTo>
                    <a:pt x="4" y="28"/>
                    <a:pt x="-1" y="20"/>
                    <a:pt x="0" y="12"/>
                  </a:cubicBezTo>
                  <a:cubicBezTo>
                    <a:pt x="2" y="4"/>
                    <a:pt x="9" y="-1"/>
                    <a:pt x="17" y="0"/>
                  </a:cubicBezTo>
                  <a:lnTo>
                    <a:pt x="150" y="24"/>
                  </a:lnTo>
                  <a:cubicBezTo>
                    <a:pt x="158" y="25"/>
                    <a:pt x="163" y="33"/>
                    <a:pt x="162" y="41"/>
                  </a:cubicBezTo>
                  <a:cubicBezTo>
                    <a:pt x="161" y="48"/>
                    <a:pt x="155" y="52"/>
                    <a:pt x="148"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2" name="Google Shape;817;p32"/>
            <p:cNvSpPr/>
            <p:nvPr/>
          </p:nvSpPr>
          <p:spPr>
            <a:xfrm>
              <a:off x="4745160" y="7696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 y="52"/>
                  </a:moveTo>
                  <a:cubicBezTo>
                    <a:pt x="8" y="52"/>
                    <a:pt x="1" y="47"/>
                    <a:pt x="0" y="40"/>
                  </a:cubicBezTo>
                  <a:cubicBezTo>
                    <a:pt x="-1" y="32"/>
                    <a:pt x="4" y="25"/>
                    <a:pt x="12" y="24"/>
                  </a:cubicBezTo>
                  <a:lnTo>
                    <a:pt x="145" y="0"/>
                  </a:lnTo>
                  <a:cubicBezTo>
                    <a:pt x="153" y="-1"/>
                    <a:pt x="160" y="4"/>
                    <a:pt x="162" y="12"/>
                  </a:cubicBezTo>
                  <a:cubicBezTo>
                    <a:pt x="163" y="19"/>
                    <a:pt x="158" y="27"/>
                    <a:pt x="150" y="28"/>
                  </a:cubicBezTo>
                  <a:lnTo>
                    <a:pt x="17" y="52"/>
                  </a:lnTo>
                  <a:cubicBezTo>
                    <a:pt x="16" y="52"/>
                    <a:pt x="15" y="52"/>
                    <a:pt x="14"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3" name="Google Shape;818;p32"/>
            <p:cNvSpPr/>
            <p:nvPr/>
          </p:nvSpPr>
          <p:spPr>
            <a:xfrm>
              <a:off x="4731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4" y="96"/>
                  </a:moveTo>
                  <a:cubicBezTo>
                    <a:pt x="9" y="96"/>
                    <a:pt x="4" y="93"/>
                    <a:pt x="2" y="89"/>
                  </a:cubicBezTo>
                  <a:cubicBezTo>
                    <a:pt x="-2" y="82"/>
                    <a:pt x="0" y="73"/>
                    <a:pt x="7" y="69"/>
                  </a:cubicBezTo>
                  <a:lnTo>
                    <a:pt x="124" y="1"/>
                  </a:lnTo>
                  <a:cubicBezTo>
                    <a:pt x="131" y="-2"/>
                    <a:pt x="140" y="0"/>
                    <a:pt x="144" y="7"/>
                  </a:cubicBezTo>
                  <a:cubicBezTo>
                    <a:pt x="148" y="13"/>
                    <a:pt x="145" y="22"/>
                    <a:pt x="138" y="26"/>
                  </a:cubicBezTo>
                  <a:lnTo>
                    <a:pt x="22" y="94"/>
                  </a:lnTo>
                  <a:cubicBezTo>
                    <a:pt x="19" y="95"/>
                    <a:pt x="17" y="96"/>
                    <a:pt x="14"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4" name="Google Shape;819;p32"/>
            <p:cNvSpPr/>
            <p:nvPr/>
          </p:nvSpPr>
          <p:spPr>
            <a:xfrm>
              <a:off x="4705560" y="659880"/>
              <a:ext cx="58680" cy="66960"/>
            </a:xfrm>
            <a:custGeom>
              <a:avLst/>
              <a:gdLst>
                <a:gd name="textAreaLeft" fmla="*/ 0 w 58680"/>
                <a:gd name="textAreaRight" fmla="*/ 59040 w 58680"/>
                <a:gd name="textAreaTop" fmla="*/ 0 h 66960"/>
                <a:gd name="textAreaBottom" fmla="*/ 67320 h 66960"/>
              </a:gdLst>
              <a:ahLst/>
              <a:cxnLst/>
              <a:rect l="textAreaLeft" t="textAreaTop" r="textAreaRight" b="textAreaBottom"/>
              <a:pathLst>
                <a:path w="116" h="132">
                  <a:moveTo>
                    <a:pt x="14" y="132"/>
                  </a:moveTo>
                  <a:cubicBezTo>
                    <a:pt x="11" y="132"/>
                    <a:pt x="8" y="131"/>
                    <a:pt x="5" y="129"/>
                  </a:cubicBezTo>
                  <a:cubicBezTo>
                    <a:pt x="-1" y="124"/>
                    <a:pt x="-2" y="115"/>
                    <a:pt x="3" y="109"/>
                  </a:cubicBezTo>
                  <a:lnTo>
                    <a:pt x="90" y="5"/>
                  </a:lnTo>
                  <a:cubicBezTo>
                    <a:pt x="96" y="-1"/>
                    <a:pt x="105" y="-2"/>
                    <a:pt x="111" y="3"/>
                  </a:cubicBezTo>
                  <a:cubicBezTo>
                    <a:pt x="117" y="8"/>
                    <a:pt x="117" y="17"/>
                    <a:pt x="113" y="23"/>
                  </a:cubicBezTo>
                  <a:lnTo>
                    <a:pt x="26" y="127"/>
                  </a:lnTo>
                  <a:cubicBezTo>
                    <a:pt x="22" y="130"/>
                    <a:pt x="18" y="132"/>
                    <a:pt x="14"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5" name="Google Shape;820;p32"/>
            <p:cNvSpPr/>
            <p:nvPr/>
          </p:nvSpPr>
          <p:spPr>
            <a:xfrm>
              <a:off x="467064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2" y="156"/>
                    <a:pt x="11" y="155"/>
                    <a:pt x="9" y="155"/>
                  </a:cubicBezTo>
                  <a:cubicBezTo>
                    <a:pt x="2" y="152"/>
                    <a:pt x="-2" y="144"/>
                    <a:pt x="0" y="137"/>
                  </a:cubicBezTo>
                  <a:lnTo>
                    <a:pt x="47" y="9"/>
                  </a:lnTo>
                  <a:cubicBezTo>
                    <a:pt x="50" y="2"/>
                    <a:pt x="58" y="-2"/>
                    <a:pt x="65" y="1"/>
                  </a:cubicBezTo>
                  <a:cubicBezTo>
                    <a:pt x="72" y="3"/>
                    <a:pt x="77" y="12"/>
                    <a:pt x="74" y="19"/>
                  </a:cubicBezTo>
                  <a:lnTo>
                    <a:pt x="27" y="146"/>
                  </a:lnTo>
                  <a:cubicBezTo>
                    <a:pt x="25" y="152"/>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6" name="Google Shape;821;p32"/>
            <p:cNvSpPr/>
            <p:nvPr/>
          </p:nvSpPr>
          <p:spPr>
            <a:xfrm>
              <a:off x="720000" y="801720"/>
              <a:ext cx="3737160" cy="14040"/>
            </a:xfrm>
            <a:custGeom>
              <a:avLst/>
              <a:gdLst>
                <a:gd name="textAreaLeft" fmla="*/ 0 w 3737160"/>
                <a:gd name="textAreaRight" fmla="*/ 3737520 w 37371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87" name="Google Shape;822;p32"/>
            <p:cNvSpPr/>
            <p:nvPr/>
          </p:nvSpPr>
          <p:spPr>
            <a:xfrm>
              <a:off x="4816080" y="801720"/>
              <a:ext cx="3607920" cy="14040"/>
            </a:xfrm>
            <a:custGeom>
              <a:avLst/>
              <a:gdLst>
                <a:gd name="textAreaLeft" fmla="*/ 0 w 3607920"/>
                <a:gd name="textAreaRight" fmla="*/ 3608280 w 36079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588" name="Google Shape;823;p32"/>
          <p:cNvGrpSpPr/>
          <p:nvPr/>
        </p:nvGrpSpPr>
        <p:grpSpPr>
          <a:xfrm>
            <a:off x="713160" y="4495680"/>
            <a:ext cx="7849800" cy="216000"/>
            <a:chOff x="713160" y="4495680"/>
            <a:chExt cx="7849800" cy="216000"/>
          </a:xfrm>
        </p:grpSpPr>
        <p:grpSp>
          <p:nvGrpSpPr>
            <p:cNvPr id="589" name="Google Shape;824;p32"/>
            <p:cNvGrpSpPr/>
            <p:nvPr/>
          </p:nvGrpSpPr>
          <p:grpSpPr>
            <a:xfrm>
              <a:off x="713160" y="4495680"/>
              <a:ext cx="304200" cy="216000"/>
              <a:chOff x="713160" y="4495680"/>
              <a:chExt cx="304200" cy="216000"/>
            </a:xfrm>
          </p:grpSpPr>
          <p:sp>
            <p:nvSpPr>
              <p:cNvPr id="590" name="Google Shape;825;p32"/>
              <p:cNvSpPr/>
              <p:nvPr/>
            </p:nvSpPr>
            <p:spPr>
              <a:xfrm>
                <a:off x="81000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1" name="Google Shape;826;p32"/>
              <p:cNvSpPr/>
              <p:nvPr/>
            </p:nvSpPr>
            <p:spPr>
              <a:xfrm>
                <a:off x="71352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2" name="Google Shape;827;p32"/>
              <p:cNvSpPr/>
              <p:nvPr/>
            </p:nvSpPr>
            <p:spPr>
              <a:xfrm>
                <a:off x="85860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3" name="Google Shape;828;p32"/>
              <p:cNvSpPr/>
              <p:nvPr/>
            </p:nvSpPr>
            <p:spPr>
              <a:xfrm>
                <a:off x="879840" y="462276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4" name="Google Shape;829;p32"/>
              <p:cNvSpPr/>
              <p:nvPr/>
            </p:nvSpPr>
            <p:spPr>
              <a:xfrm>
                <a:off x="8586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5" name="Google Shape;830;p32"/>
              <p:cNvSpPr/>
              <p:nvPr/>
            </p:nvSpPr>
            <p:spPr>
              <a:xfrm>
                <a:off x="879840" y="449568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6" name="Google Shape;831;p32"/>
              <p:cNvSpPr/>
              <p:nvPr/>
            </p:nvSpPr>
            <p:spPr>
              <a:xfrm>
                <a:off x="73512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7" name="Google Shape;832;p32"/>
              <p:cNvSpPr/>
              <p:nvPr/>
            </p:nvSpPr>
            <p:spPr>
              <a:xfrm>
                <a:off x="76140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8" name="Google Shape;833;p32"/>
              <p:cNvSpPr/>
              <p:nvPr/>
            </p:nvSpPr>
            <p:spPr>
              <a:xfrm>
                <a:off x="7362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99" name="Google Shape;834;p32"/>
              <p:cNvSpPr/>
              <p:nvPr/>
            </p:nvSpPr>
            <p:spPr>
              <a:xfrm>
                <a:off x="76248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0" name="Google Shape;835;p32"/>
              <p:cNvSpPr/>
              <p:nvPr/>
            </p:nvSpPr>
            <p:spPr>
              <a:xfrm>
                <a:off x="90648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1" name="Google Shape;836;p32"/>
              <p:cNvSpPr/>
              <p:nvPr/>
            </p:nvSpPr>
            <p:spPr>
              <a:xfrm>
                <a:off x="71316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02" name="Google Shape;837;p32"/>
            <p:cNvGrpSpPr/>
            <p:nvPr/>
          </p:nvGrpSpPr>
          <p:grpSpPr>
            <a:xfrm>
              <a:off x="713160" y="4596840"/>
              <a:ext cx="7849440" cy="14400"/>
              <a:chOff x="713160" y="4596840"/>
              <a:chExt cx="7849440" cy="14400"/>
            </a:xfrm>
          </p:grpSpPr>
          <p:sp>
            <p:nvSpPr>
              <p:cNvPr id="603" name="Google Shape;838;p32"/>
              <p:cNvSpPr/>
              <p:nvPr/>
            </p:nvSpPr>
            <p:spPr>
              <a:xfrm>
                <a:off x="713160" y="4596840"/>
                <a:ext cx="4181040" cy="14400"/>
              </a:xfrm>
              <a:custGeom>
                <a:avLst/>
                <a:gdLst>
                  <a:gd name="textAreaLeft" fmla="*/ 0 w 4181040"/>
                  <a:gd name="textAreaRight" fmla="*/ 4181400 w 4181040"/>
                  <a:gd name="textAreaTop" fmla="*/ 0 h 14400"/>
                  <a:gd name="textAreaBottom" fmla="*/ 14760 h 14400"/>
                </a:gdLst>
                <a:ahLst/>
                <a:cxnLst/>
                <a:rect l="textAreaLeft" t="textAreaTop" r="textAreaRight" b="textAreaBottom"/>
                <a:pathLst>
                  <a:path w="7588" h="29">
                    <a:moveTo>
                      <a:pt x="7574" y="29"/>
                    </a:moveTo>
                    <a:lnTo>
                      <a:pt x="15" y="29"/>
                    </a:lnTo>
                    <a:cubicBezTo>
                      <a:pt x="6" y="29"/>
                      <a:pt x="0" y="22"/>
                      <a:pt x="0" y="14"/>
                    </a:cubicBezTo>
                    <a:cubicBezTo>
                      <a:pt x="0" y="7"/>
                      <a:pt x="6" y="0"/>
                      <a:pt x="15" y="0"/>
                    </a:cubicBezTo>
                    <a:lnTo>
                      <a:pt x="7574" y="0"/>
                    </a:lnTo>
                    <a:cubicBezTo>
                      <a:pt x="7582" y="0"/>
                      <a:pt x="7588" y="7"/>
                      <a:pt x="7588" y="14"/>
                    </a:cubicBezTo>
                    <a:cubicBezTo>
                      <a:pt x="7588" y="22"/>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4" name="Google Shape;839;p32"/>
              <p:cNvSpPr/>
              <p:nvPr/>
            </p:nvSpPr>
            <p:spPr>
              <a:xfrm>
                <a:off x="4692600" y="4596840"/>
                <a:ext cx="3870000" cy="14400"/>
              </a:xfrm>
              <a:custGeom>
                <a:avLst/>
                <a:gdLst>
                  <a:gd name="textAreaLeft" fmla="*/ 0 w 3870000"/>
                  <a:gd name="textAreaRight" fmla="*/ 3870360 w 3870000"/>
                  <a:gd name="textAreaTop" fmla="*/ 0 h 14400"/>
                  <a:gd name="textAreaBottom" fmla="*/ 14760 h 14400"/>
                </a:gdLst>
                <a:ahLst/>
                <a:cxnLst/>
                <a:rect l="textAreaLeft" t="textAreaTop" r="textAreaRight" b="textAreaBottom"/>
                <a:pathLst>
                  <a:path w="7588" h="29">
                    <a:moveTo>
                      <a:pt x="7574" y="29"/>
                    </a:moveTo>
                    <a:lnTo>
                      <a:pt x="14" y="29"/>
                    </a:lnTo>
                    <a:cubicBezTo>
                      <a:pt x="6" y="29"/>
                      <a:pt x="0" y="22"/>
                      <a:pt x="0" y="14"/>
                    </a:cubicBezTo>
                    <a:cubicBezTo>
                      <a:pt x="0" y="7"/>
                      <a:pt x="6" y="0"/>
                      <a:pt x="14" y="0"/>
                    </a:cubicBezTo>
                    <a:lnTo>
                      <a:pt x="7574" y="0"/>
                    </a:lnTo>
                    <a:cubicBezTo>
                      <a:pt x="7582" y="0"/>
                      <a:pt x="7588" y="7"/>
                      <a:pt x="7588" y="14"/>
                    </a:cubicBezTo>
                    <a:cubicBezTo>
                      <a:pt x="7588" y="22"/>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05" name="Google Shape;840;p32"/>
            <p:cNvGrpSpPr/>
            <p:nvPr/>
          </p:nvGrpSpPr>
          <p:grpSpPr>
            <a:xfrm>
              <a:off x="8258760" y="4495680"/>
              <a:ext cx="304200" cy="216000"/>
              <a:chOff x="8258760" y="4495680"/>
              <a:chExt cx="304200" cy="216000"/>
            </a:xfrm>
          </p:grpSpPr>
          <p:sp>
            <p:nvSpPr>
              <p:cNvPr id="606" name="Google Shape;841;p32"/>
              <p:cNvSpPr/>
              <p:nvPr/>
            </p:nvSpPr>
            <p:spPr>
              <a:xfrm>
                <a:off x="8258760" y="450000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7" name="Google Shape;842;p32"/>
              <p:cNvSpPr/>
              <p:nvPr/>
            </p:nvSpPr>
            <p:spPr>
              <a:xfrm>
                <a:off x="835560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8" name="Google Shape;843;p32"/>
              <p:cNvSpPr/>
              <p:nvPr/>
            </p:nvSpPr>
            <p:spPr>
              <a:xfrm>
                <a:off x="828072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9" name="Google Shape;844;p32"/>
              <p:cNvSpPr/>
              <p:nvPr/>
            </p:nvSpPr>
            <p:spPr>
              <a:xfrm>
                <a:off x="830736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0" name="Google Shape;845;p32"/>
              <p:cNvSpPr/>
              <p:nvPr/>
            </p:nvSpPr>
            <p:spPr>
              <a:xfrm>
                <a:off x="82818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1" name="Google Shape;846;p32"/>
              <p:cNvSpPr/>
              <p:nvPr/>
            </p:nvSpPr>
            <p:spPr>
              <a:xfrm>
                <a:off x="830808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2" name="Google Shape;847;p32"/>
              <p:cNvSpPr/>
              <p:nvPr/>
            </p:nvSpPr>
            <p:spPr>
              <a:xfrm>
                <a:off x="840348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3" name="Google Shape;848;p32"/>
              <p:cNvSpPr/>
              <p:nvPr/>
            </p:nvSpPr>
            <p:spPr>
              <a:xfrm>
                <a:off x="842544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4" name="Google Shape;849;p32"/>
              <p:cNvSpPr/>
              <p:nvPr/>
            </p:nvSpPr>
            <p:spPr>
              <a:xfrm>
                <a:off x="840348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5" name="Google Shape;850;p32"/>
              <p:cNvSpPr/>
              <p:nvPr/>
            </p:nvSpPr>
            <p:spPr>
              <a:xfrm>
                <a:off x="842544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6" name="Google Shape;851;p32"/>
              <p:cNvSpPr/>
              <p:nvPr/>
            </p:nvSpPr>
            <p:spPr>
              <a:xfrm>
                <a:off x="825876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7" name="Google Shape;852;p32"/>
              <p:cNvSpPr/>
              <p:nvPr/>
            </p:nvSpPr>
            <p:spPr>
              <a:xfrm>
                <a:off x="845208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rgbClr val="000000"/>
        </a:solidFill>
        <a:effectLst/>
      </p:bgPr>
    </p:bg>
    <p:spTree>
      <p:nvGrpSpPr>
        <p:cNvPr id="1" name=""/>
        <p:cNvGrpSpPr/>
        <p:nvPr/>
      </p:nvGrpSpPr>
      <p:grpSpPr>
        <a:xfrm>
          <a:off x="0" y="0"/>
          <a:ext cx="0" cy="0"/>
          <a:chOff x="0" y="0"/>
          <a:chExt cx="0" cy="0"/>
        </a:xfrm>
      </p:grpSpPr>
      <p:pic>
        <p:nvPicPr>
          <p:cNvPr id="618" name="Google Shape;105;p5"/>
          <p:cNvPicPr/>
          <p:nvPr/>
        </p:nvPicPr>
        <p:blipFill>
          <a:blip r:embed="rId2">
            <a:alphaModFix amt="28000"/>
          </a:blip>
          <a:stretch/>
        </p:blipFill>
        <p:spPr>
          <a:xfrm>
            <a:off x="0" y="0"/>
            <a:ext cx="9143640" cy="5143320"/>
          </a:xfrm>
          <a:prstGeom prst="rect">
            <a:avLst/>
          </a:prstGeom>
          <a:noFill/>
          <a:ln w="0">
            <a:noFill/>
          </a:ln>
        </p:spPr>
      </p:pic>
      <p:sp>
        <p:nvSpPr>
          <p:cNvPr id="6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grpSp>
        <p:nvGrpSpPr>
          <p:cNvPr id="620" name="Google Shape;111;p5"/>
          <p:cNvGrpSpPr/>
          <p:nvPr/>
        </p:nvGrpSpPr>
        <p:grpSpPr>
          <a:xfrm>
            <a:off x="720000" y="4711320"/>
            <a:ext cx="7704360" cy="262080"/>
            <a:chOff x="720000" y="4711320"/>
            <a:chExt cx="7704360" cy="262080"/>
          </a:xfrm>
        </p:grpSpPr>
        <p:grpSp>
          <p:nvGrpSpPr>
            <p:cNvPr id="621" name="Google Shape;112;p5"/>
            <p:cNvGrpSpPr/>
            <p:nvPr/>
          </p:nvGrpSpPr>
          <p:grpSpPr>
            <a:xfrm>
              <a:off x="720000" y="4834800"/>
              <a:ext cx="7704360" cy="14040"/>
              <a:chOff x="720000" y="4834800"/>
              <a:chExt cx="7704360" cy="14040"/>
            </a:xfrm>
          </p:grpSpPr>
          <p:sp>
            <p:nvSpPr>
              <p:cNvPr id="622" name="Google Shape;113;p5"/>
              <p:cNvSpPr/>
              <p:nvPr/>
            </p:nvSpPr>
            <p:spPr>
              <a:xfrm>
                <a:off x="72000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3" name="Google Shape;114;p5"/>
              <p:cNvSpPr/>
              <p:nvPr/>
            </p:nvSpPr>
            <p:spPr>
              <a:xfrm>
                <a:off x="467784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24" name="Google Shape;115;p5"/>
            <p:cNvGrpSpPr/>
            <p:nvPr/>
          </p:nvGrpSpPr>
          <p:grpSpPr>
            <a:xfrm>
              <a:off x="3909600" y="4711320"/>
              <a:ext cx="1325160" cy="262080"/>
              <a:chOff x="3909600" y="4711320"/>
              <a:chExt cx="1325160" cy="262080"/>
            </a:xfrm>
          </p:grpSpPr>
          <p:sp>
            <p:nvSpPr>
              <p:cNvPr id="625" name="Google Shape;116;p5"/>
              <p:cNvSpPr/>
              <p:nvPr/>
            </p:nvSpPr>
            <p:spPr>
              <a:xfrm rot="10800000">
                <a:off x="4458960" y="4728600"/>
                <a:ext cx="226440" cy="227160"/>
              </a:xfrm>
              <a:custGeom>
                <a:avLst/>
                <a:gdLst>
                  <a:gd name="textAreaLeft" fmla="*/ 0 w 226440"/>
                  <a:gd name="textAreaRight" fmla="*/ 226800 w 226440"/>
                  <a:gd name="textAreaTop" fmla="*/ 0 h 227160"/>
                  <a:gd name="textAreaBottom" fmla="*/ 227520 h 22716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6" name="Google Shape;117;p5"/>
              <p:cNvSpPr/>
              <p:nvPr/>
            </p:nvSpPr>
            <p:spPr>
              <a:xfrm rot="10800000">
                <a:off x="4488840" y="4837680"/>
                <a:ext cx="166320" cy="87480"/>
              </a:xfrm>
              <a:custGeom>
                <a:avLst/>
                <a:gdLst>
                  <a:gd name="textAreaLeft" fmla="*/ 0 w 166320"/>
                  <a:gd name="textAreaRight" fmla="*/ 166680 w 166320"/>
                  <a:gd name="textAreaTop" fmla="*/ 0 h 87480"/>
                  <a:gd name="textAreaBottom" fmla="*/ 87840 h 874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920" rIns="90000" bIns="439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7" name="Google Shape;118;p5"/>
              <p:cNvSpPr/>
              <p:nvPr/>
            </p:nvSpPr>
            <p:spPr>
              <a:xfrm rot="10800000">
                <a:off x="4517640" y="4838040"/>
                <a:ext cx="109440" cy="59400"/>
              </a:xfrm>
              <a:custGeom>
                <a:avLst/>
                <a:gdLst>
                  <a:gd name="textAreaLeft" fmla="*/ 0 w 109440"/>
                  <a:gd name="textAreaRight" fmla="*/ 109800 w 109440"/>
                  <a:gd name="textAreaTop" fmla="*/ 0 h 59400"/>
                  <a:gd name="textAreaBottom" fmla="*/ 59760 h 5940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8" name="Google Shape;119;p5"/>
              <p:cNvSpPr/>
              <p:nvPr/>
            </p:nvSpPr>
            <p:spPr>
              <a:xfrm rot="10800000">
                <a:off x="4568040" y="4916520"/>
                <a:ext cx="8640" cy="39240"/>
              </a:xfrm>
              <a:custGeom>
                <a:avLst/>
                <a:gdLst>
                  <a:gd name="textAreaLeft" fmla="*/ 0 w 8640"/>
                  <a:gd name="textAreaRight" fmla="*/ 9000 w 8640"/>
                  <a:gd name="textAreaTop" fmla="*/ 0 h 39240"/>
                  <a:gd name="textAreaBottom" fmla="*/ 39600 h 3924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9" name="Google Shape;120;p5"/>
              <p:cNvSpPr/>
              <p:nvPr/>
            </p:nvSpPr>
            <p:spPr>
              <a:xfrm rot="10800000">
                <a:off x="458172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0" name="Google Shape;121;p5"/>
              <p:cNvSpPr/>
              <p:nvPr/>
            </p:nvSpPr>
            <p:spPr>
              <a:xfrm rot="10800000">
                <a:off x="459504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1" name="Google Shape;122;p5"/>
              <p:cNvSpPr/>
              <p:nvPr/>
            </p:nvSpPr>
            <p:spPr>
              <a:xfrm rot="10800000">
                <a:off x="460728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2" name="Google Shape;123;p5"/>
              <p:cNvSpPr/>
              <p:nvPr/>
            </p:nvSpPr>
            <p:spPr>
              <a:xfrm rot="10800000">
                <a:off x="461844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3" name="Google Shape;124;p5"/>
              <p:cNvSpPr/>
              <p:nvPr/>
            </p:nvSpPr>
            <p:spPr>
              <a:xfrm rot="10800000">
                <a:off x="462780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4" name="Google Shape;125;p5"/>
              <p:cNvSpPr/>
              <p:nvPr/>
            </p:nvSpPr>
            <p:spPr>
              <a:xfrm rot="10800000">
                <a:off x="463572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5" name="Google Shape;126;p5"/>
              <p:cNvSpPr/>
              <p:nvPr/>
            </p:nvSpPr>
            <p:spPr>
              <a:xfrm rot="10800000">
                <a:off x="464184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6" name="Google Shape;127;p5"/>
              <p:cNvSpPr/>
              <p:nvPr/>
            </p:nvSpPr>
            <p:spPr>
              <a:xfrm rot="10800000">
                <a:off x="464544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7" name="Google Shape;128;p5"/>
              <p:cNvSpPr/>
              <p:nvPr/>
            </p:nvSpPr>
            <p:spPr>
              <a:xfrm rot="10800000">
                <a:off x="454896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8" name="Google Shape;129;p5"/>
              <p:cNvSpPr/>
              <p:nvPr/>
            </p:nvSpPr>
            <p:spPr>
              <a:xfrm rot="10800000">
                <a:off x="453060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9" name="Google Shape;130;p5"/>
              <p:cNvSpPr/>
              <p:nvPr/>
            </p:nvSpPr>
            <p:spPr>
              <a:xfrm rot="10800000">
                <a:off x="451332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0" name="Google Shape;131;p5"/>
              <p:cNvSpPr/>
              <p:nvPr/>
            </p:nvSpPr>
            <p:spPr>
              <a:xfrm rot="10800000">
                <a:off x="449748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1" name="Google Shape;132;p5"/>
              <p:cNvSpPr/>
              <p:nvPr/>
            </p:nvSpPr>
            <p:spPr>
              <a:xfrm rot="10800000">
                <a:off x="448452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2" name="Google Shape;133;p5"/>
              <p:cNvSpPr/>
              <p:nvPr/>
            </p:nvSpPr>
            <p:spPr>
              <a:xfrm rot="10800000">
                <a:off x="447336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3" name="Google Shape;134;p5"/>
              <p:cNvSpPr/>
              <p:nvPr/>
            </p:nvSpPr>
            <p:spPr>
              <a:xfrm rot="10800000">
                <a:off x="446508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4" name="Google Shape;135;p5"/>
              <p:cNvSpPr/>
              <p:nvPr/>
            </p:nvSpPr>
            <p:spPr>
              <a:xfrm rot="10800000">
                <a:off x="446076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5" name="Google Shape;136;p5"/>
              <p:cNvSpPr/>
              <p:nvPr/>
            </p:nvSpPr>
            <p:spPr>
              <a:xfrm rot="10800000">
                <a:off x="4458960" y="4838040"/>
                <a:ext cx="38880" cy="8640"/>
              </a:xfrm>
              <a:custGeom>
                <a:avLst/>
                <a:gdLst>
                  <a:gd name="textAreaLeft" fmla="*/ 0 w 38880"/>
                  <a:gd name="textAreaRight" fmla="*/ 39240 w 38880"/>
                  <a:gd name="textAreaTop" fmla="*/ 0 h 8640"/>
                  <a:gd name="textAreaBottom" fmla="*/ 9000 h 864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6" name="Google Shape;137;p5"/>
              <p:cNvSpPr/>
              <p:nvPr/>
            </p:nvSpPr>
            <p:spPr>
              <a:xfrm rot="10800000">
                <a:off x="4568040" y="4728600"/>
                <a:ext cx="8640" cy="118080"/>
              </a:xfrm>
              <a:custGeom>
                <a:avLst/>
                <a:gdLst>
                  <a:gd name="textAreaLeft" fmla="*/ 0 w 8640"/>
                  <a:gd name="textAreaRight" fmla="*/ 9000 w 8640"/>
                  <a:gd name="textAreaTop" fmla="*/ 0 h 118080"/>
                  <a:gd name="textAreaBottom" fmla="*/ 118440 h 11808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7" name="Google Shape;138;p5"/>
              <p:cNvSpPr/>
              <p:nvPr/>
            </p:nvSpPr>
            <p:spPr>
              <a:xfrm rot="10800000">
                <a:off x="4539960" y="4732560"/>
                <a:ext cx="36720" cy="114120"/>
              </a:xfrm>
              <a:custGeom>
                <a:avLst/>
                <a:gdLst>
                  <a:gd name="textAreaLeft" fmla="*/ 0 w 36720"/>
                  <a:gd name="textAreaRight" fmla="*/ 37080 w 36720"/>
                  <a:gd name="textAreaTop" fmla="*/ 0 h 114120"/>
                  <a:gd name="textAreaBottom" fmla="*/ 114480 h 11412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8" name="Google Shape;139;p5"/>
              <p:cNvSpPr/>
              <p:nvPr/>
            </p:nvSpPr>
            <p:spPr>
              <a:xfrm rot="10800000">
                <a:off x="451332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9" name="Google Shape;140;p5"/>
              <p:cNvSpPr/>
              <p:nvPr/>
            </p:nvSpPr>
            <p:spPr>
              <a:xfrm rot="10800000">
                <a:off x="449064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0" name="Google Shape;141;p5"/>
              <p:cNvSpPr/>
              <p:nvPr/>
            </p:nvSpPr>
            <p:spPr>
              <a:xfrm rot="10800000">
                <a:off x="447336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1" name="Google Shape;142;p5"/>
              <p:cNvSpPr/>
              <p:nvPr/>
            </p:nvSpPr>
            <p:spPr>
              <a:xfrm rot="10800000">
                <a:off x="446256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2" name="Google Shape;143;p5"/>
              <p:cNvSpPr/>
              <p:nvPr/>
            </p:nvSpPr>
            <p:spPr>
              <a:xfrm rot="10800000">
                <a:off x="4567680" y="4732560"/>
                <a:ext cx="37080" cy="114120"/>
              </a:xfrm>
              <a:custGeom>
                <a:avLst/>
                <a:gdLst>
                  <a:gd name="textAreaLeft" fmla="*/ 0 w 37080"/>
                  <a:gd name="textAreaRight" fmla="*/ 37440 w 37080"/>
                  <a:gd name="textAreaTop" fmla="*/ 0 h 114120"/>
                  <a:gd name="textAreaBottom" fmla="*/ 114480 h 11412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3" name="Google Shape;144;p5"/>
              <p:cNvSpPr/>
              <p:nvPr/>
            </p:nvSpPr>
            <p:spPr>
              <a:xfrm rot="10800000">
                <a:off x="456768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4" name="Google Shape;145;p5"/>
              <p:cNvSpPr/>
              <p:nvPr/>
            </p:nvSpPr>
            <p:spPr>
              <a:xfrm rot="10800000">
                <a:off x="456768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5" name="Google Shape;146;p5"/>
              <p:cNvSpPr/>
              <p:nvPr/>
            </p:nvSpPr>
            <p:spPr>
              <a:xfrm rot="10800000">
                <a:off x="456768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6" name="Google Shape;147;p5"/>
              <p:cNvSpPr/>
              <p:nvPr/>
            </p:nvSpPr>
            <p:spPr>
              <a:xfrm rot="10800000">
                <a:off x="456804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7" name="Google Shape;148;p5"/>
              <p:cNvSpPr/>
              <p:nvPr/>
            </p:nvSpPr>
            <p:spPr>
              <a:xfrm rot="10800000">
                <a:off x="464508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8" name="Google Shape;149;p5"/>
              <p:cNvSpPr/>
              <p:nvPr/>
            </p:nvSpPr>
            <p:spPr>
              <a:xfrm rot="10800000">
                <a:off x="467568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9" name="Google Shape;150;p5"/>
              <p:cNvSpPr/>
              <p:nvPr/>
            </p:nvSpPr>
            <p:spPr>
              <a:xfrm rot="10800000">
                <a:off x="46702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0" name="Google Shape;151;p5"/>
              <p:cNvSpPr/>
              <p:nvPr/>
            </p:nvSpPr>
            <p:spPr>
              <a:xfrm rot="10800000">
                <a:off x="467568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1" name="Google Shape;152;p5"/>
              <p:cNvSpPr/>
              <p:nvPr/>
            </p:nvSpPr>
            <p:spPr>
              <a:xfrm rot="10800000">
                <a:off x="46702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2" name="Google Shape;153;p5"/>
              <p:cNvSpPr/>
              <p:nvPr/>
            </p:nvSpPr>
            <p:spPr>
              <a:xfrm rot="10800000">
                <a:off x="431424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172" y="834"/>
                    </a:moveTo>
                    <a:cubicBezTo>
                      <a:pt x="168" y="834"/>
                      <a:pt x="165" y="833"/>
                      <a:pt x="162" y="830"/>
                    </a:cubicBezTo>
                    <a:lnTo>
                      <a:pt x="5" y="673"/>
                    </a:lnTo>
                    <a:cubicBezTo>
                      <a:pt x="-1" y="667"/>
                      <a:pt x="-1" y="658"/>
                      <a:pt x="5" y="653"/>
                    </a:cubicBezTo>
                    <a:cubicBezTo>
                      <a:pt x="10" y="647"/>
                      <a:pt x="19" y="647"/>
                      <a:pt x="25" y="653"/>
                    </a:cubicBezTo>
                    <a:lnTo>
                      <a:pt x="172" y="800"/>
                    </a:lnTo>
                    <a:lnTo>
                      <a:pt x="555" y="417"/>
                    </a:lnTo>
                    <a:lnTo>
                      <a:pt x="172" y="35"/>
                    </a:lnTo>
                    <a:lnTo>
                      <a:pt x="34" y="174"/>
                    </a:lnTo>
                    <a:cubicBezTo>
                      <a:pt x="28" y="179"/>
                      <a:pt x="19" y="179"/>
                      <a:pt x="14" y="174"/>
                    </a:cubicBezTo>
                    <a:cubicBezTo>
                      <a:pt x="8" y="168"/>
                      <a:pt x="8" y="159"/>
                      <a:pt x="14" y="153"/>
                    </a:cubicBezTo>
                    <a:lnTo>
                      <a:pt x="162" y="4"/>
                    </a:lnTo>
                    <a:cubicBezTo>
                      <a:pt x="168" y="-1"/>
                      <a:pt x="177" y="-1"/>
                      <a:pt x="182" y="4"/>
                    </a:cubicBezTo>
                    <a:lnTo>
                      <a:pt x="585" y="407"/>
                    </a:lnTo>
                    <a:cubicBezTo>
                      <a:pt x="591" y="413"/>
                      <a:pt x="591" y="422"/>
                      <a:pt x="585" y="427"/>
                    </a:cubicBezTo>
                    <a:lnTo>
                      <a:pt x="182" y="830"/>
                    </a:lnTo>
                    <a:cubicBezTo>
                      <a:pt x="180" y="833"/>
                      <a:pt x="176" y="834"/>
                      <a:pt x="172"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3" name="Google Shape;154;p5"/>
              <p:cNvSpPr/>
              <p:nvPr/>
            </p:nvSpPr>
            <p:spPr>
              <a:xfrm rot="10800000">
                <a:off x="433512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4" name="Google Shape;155;p5"/>
              <p:cNvSpPr/>
              <p:nvPr/>
            </p:nvSpPr>
            <p:spPr>
              <a:xfrm rot="10800000">
                <a:off x="43516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5" name="Google Shape;156;p5"/>
              <p:cNvSpPr/>
              <p:nvPr/>
            </p:nvSpPr>
            <p:spPr>
              <a:xfrm rot="10800000">
                <a:off x="433512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6" name="Google Shape;157;p5"/>
              <p:cNvSpPr/>
              <p:nvPr/>
            </p:nvSpPr>
            <p:spPr>
              <a:xfrm rot="10800000">
                <a:off x="43516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7" name="Google Shape;158;p5"/>
              <p:cNvSpPr/>
              <p:nvPr/>
            </p:nvSpPr>
            <p:spPr>
              <a:xfrm rot="10800000">
                <a:off x="476244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8" name="Google Shape;159;p5"/>
              <p:cNvSpPr/>
              <p:nvPr/>
            </p:nvSpPr>
            <p:spPr>
              <a:xfrm rot="10800000">
                <a:off x="5142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1" y="28"/>
                      <a:pt x="28" y="81"/>
                      <a:pt x="28" y="146"/>
                    </a:cubicBezTo>
                    <a:cubicBezTo>
                      <a:pt x="28" y="212"/>
                      <a:pt x="81" y="265"/>
                      <a:pt x="147" y="265"/>
                    </a:cubicBezTo>
                    <a:cubicBezTo>
                      <a:pt x="212" y="265"/>
                      <a:pt x="265" y="212"/>
                      <a:pt x="265" y="146"/>
                    </a:cubicBezTo>
                    <a:cubicBezTo>
                      <a:pt x="265" y="81"/>
                      <a:pt x="212"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9" name="Google Shape;160;p5"/>
              <p:cNvSpPr/>
              <p:nvPr/>
            </p:nvSpPr>
            <p:spPr>
              <a:xfrm rot="10800000">
                <a:off x="518472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5" y="479"/>
                    </a:moveTo>
                    <a:cubicBezTo>
                      <a:pt x="7" y="479"/>
                      <a:pt x="0" y="472"/>
                      <a:pt x="0" y="465"/>
                    </a:cubicBezTo>
                    <a:lnTo>
                      <a:pt x="0" y="14"/>
                    </a:lnTo>
                    <a:cubicBezTo>
                      <a:pt x="0" y="6"/>
                      <a:pt x="7" y="0"/>
                      <a:pt x="15" y="0"/>
                    </a:cubicBezTo>
                    <a:cubicBezTo>
                      <a:pt x="22" y="0"/>
                      <a:pt x="29" y="6"/>
                      <a:pt x="29" y="14"/>
                    </a:cubicBezTo>
                    <a:lnTo>
                      <a:pt x="29" y="465"/>
                    </a:lnTo>
                    <a:cubicBezTo>
                      <a:pt x="29" y="472"/>
                      <a:pt x="22" y="479"/>
                      <a:pt x="15"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0" name="Google Shape;161;p5"/>
              <p:cNvSpPr/>
              <p:nvPr/>
            </p:nvSpPr>
            <p:spPr>
              <a:xfrm rot="10800000">
                <a:off x="423072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01" y="557"/>
                    </a:moveTo>
                    <a:cubicBezTo>
                      <a:pt x="126" y="557"/>
                      <a:pt x="57" y="528"/>
                      <a:pt x="4" y="476"/>
                    </a:cubicBezTo>
                    <a:cubicBezTo>
                      <a:pt x="-2" y="470"/>
                      <a:pt x="-2" y="461"/>
                      <a:pt x="4" y="455"/>
                    </a:cubicBezTo>
                    <a:cubicBezTo>
                      <a:pt x="10" y="450"/>
                      <a:pt x="19" y="450"/>
                      <a:pt x="24" y="455"/>
                    </a:cubicBezTo>
                    <a:cubicBezTo>
                      <a:pt x="71" y="503"/>
                      <a:pt x="134" y="529"/>
                      <a:pt x="201" y="529"/>
                    </a:cubicBezTo>
                    <a:cubicBezTo>
                      <a:pt x="339" y="529"/>
                      <a:pt x="452" y="416"/>
                      <a:pt x="452" y="278"/>
                    </a:cubicBezTo>
                    <a:cubicBezTo>
                      <a:pt x="452" y="140"/>
                      <a:pt x="339" y="28"/>
                      <a:pt x="201" y="28"/>
                    </a:cubicBezTo>
                    <a:cubicBezTo>
                      <a:pt x="137" y="28"/>
                      <a:pt x="76" y="53"/>
                      <a:pt x="29" y="97"/>
                    </a:cubicBezTo>
                    <a:cubicBezTo>
                      <a:pt x="23" y="102"/>
                      <a:pt x="14" y="102"/>
                      <a:pt x="9" y="96"/>
                    </a:cubicBezTo>
                    <a:cubicBezTo>
                      <a:pt x="3" y="90"/>
                      <a:pt x="4" y="82"/>
                      <a:pt x="9" y="76"/>
                    </a:cubicBezTo>
                    <a:cubicBezTo>
                      <a:pt x="61" y="27"/>
                      <a:pt x="129" y="0"/>
                      <a:pt x="201" y="0"/>
                    </a:cubicBezTo>
                    <a:cubicBezTo>
                      <a:pt x="355" y="0"/>
                      <a:pt x="480" y="125"/>
                      <a:pt x="480" y="278"/>
                    </a:cubicBezTo>
                    <a:cubicBezTo>
                      <a:pt x="480" y="432"/>
                      <a:pt x="355" y="557"/>
                      <a:pt x="201"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1" name="Google Shape;162;p5"/>
              <p:cNvSpPr/>
              <p:nvPr/>
            </p:nvSpPr>
            <p:spPr>
              <a:xfrm rot="10800000">
                <a:off x="3909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2" y="28"/>
                      <a:pt x="29" y="81"/>
                      <a:pt x="29" y="146"/>
                    </a:cubicBezTo>
                    <a:cubicBezTo>
                      <a:pt x="29" y="212"/>
                      <a:pt x="82" y="265"/>
                      <a:pt x="147" y="265"/>
                    </a:cubicBezTo>
                    <a:cubicBezTo>
                      <a:pt x="213" y="265"/>
                      <a:pt x="266" y="212"/>
                      <a:pt x="266" y="146"/>
                    </a:cubicBezTo>
                    <a:cubicBezTo>
                      <a:pt x="266" y="81"/>
                      <a:pt x="213"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2" name="Google Shape;163;p5"/>
              <p:cNvSpPr/>
              <p:nvPr/>
            </p:nvSpPr>
            <p:spPr>
              <a:xfrm rot="10800000">
                <a:off x="395136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4" y="479"/>
                    </a:moveTo>
                    <a:cubicBezTo>
                      <a:pt x="7" y="479"/>
                      <a:pt x="0" y="472"/>
                      <a:pt x="0" y="465"/>
                    </a:cubicBezTo>
                    <a:lnTo>
                      <a:pt x="0" y="14"/>
                    </a:lnTo>
                    <a:cubicBezTo>
                      <a:pt x="0" y="6"/>
                      <a:pt x="7" y="0"/>
                      <a:pt x="14" y="0"/>
                    </a:cubicBezTo>
                    <a:cubicBezTo>
                      <a:pt x="22" y="0"/>
                      <a:pt x="29" y="6"/>
                      <a:pt x="29" y="14"/>
                    </a:cubicBezTo>
                    <a:lnTo>
                      <a:pt x="29" y="465"/>
                    </a:lnTo>
                    <a:cubicBezTo>
                      <a:pt x="29" y="472"/>
                      <a:pt x="22" y="479"/>
                      <a:pt x="14"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rgbClr val="000000"/>
        </a:solidFill>
        <a:effectLst/>
      </p:bgPr>
    </p:bg>
    <p:spTree>
      <p:nvGrpSpPr>
        <p:cNvPr id="1" name=""/>
        <p:cNvGrpSpPr/>
        <p:nvPr/>
      </p:nvGrpSpPr>
      <p:grpSpPr>
        <a:xfrm>
          <a:off x="0" y="0"/>
          <a:ext cx="0" cy="0"/>
          <a:chOff x="0" y="0"/>
          <a:chExt cx="0" cy="0"/>
        </a:xfrm>
      </p:grpSpPr>
      <p:pic>
        <p:nvPicPr>
          <p:cNvPr id="673" name="Google Shape;165;p6"/>
          <p:cNvPicPr/>
          <p:nvPr/>
        </p:nvPicPr>
        <p:blipFill>
          <a:blip r:embed="rId2">
            <a:alphaModFix amt="28000"/>
          </a:blip>
          <a:stretch/>
        </p:blipFill>
        <p:spPr>
          <a:xfrm>
            <a:off x="0" y="0"/>
            <a:ext cx="9143640" cy="5143320"/>
          </a:xfrm>
          <a:prstGeom prst="rect">
            <a:avLst/>
          </a:prstGeom>
          <a:noFill/>
          <a:ln w="0">
            <a:noFill/>
          </a:ln>
        </p:spPr>
      </p:pic>
      <p:sp>
        <p:nvSpPr>
          <p:cNvPr id="67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grpSp>
        <p:nvGrpSpPr>
          <p:cNvPr id="675" name="Google Shape;167;p6"/>
          <p:cNvGrpSpPr/>
          <p:nvPr/>
        </p:nvGrpSpPr>
        <p:grpSpPr>
          <a:xfrm>
            <a:off x="720000" y="4711320"/>
            <a:ext cx="7704360" cy="262080"/>
            <a:chOff x="720000" y="4711320"/>
            <a:chExt cx="7704360" cy="262080"/>
          </a:xfrm>
        </p:grpSpPr>
        <p:grpSp>
          <p:nvGrpSpPr>
            <p:cNvPr id="676" name="Google Shape;168;p6"/>
            <p:cNvGrpSpPr/>
            <p:nvPr/>
          </p:nvGrpSpPr>
          <p:grpSpPr>
            <a:xfrm>
              <a:off x="720000" y="4834800"/>
              <a:ext cx="7704360" cy="14040"/>
              <a:chOff x="720000" y="4834800"/>
              <a:chExt cx="7704360" cy="14040"/>
            </a:xfrm>
          </p:grpSpPr>
          <p:sp>
            <p:nvSpPr>
              <p:cNvPr id="677" name="Google Shape;169;p6"/>
              <p:cNvSpPr/>
              <p:nvPr/>
            </p:nvSpPr>
            <p:spPr>
              <a:xfrm>
                <a:off x="72000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8" name="Google Shape;170;p6"/>
              <p:cNvSpPr/>
              <p:nvPr/>
            </p:nvSpPr>
            <p:spPr>
              <a:xfrm>
                <a:off x="467784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79" name="Google Shape;171;p6"/>
            <p:cNvGrpSpPr/>
            <p:nvPr/>
          </p:nvGrpSpPr>
          <p:grpSpPr>
            <a:xfrm>
              <a:off x="3909600" y="4711320"/>
              <a:ext cx="1325160" cy="262080"/>
              <a:chOff x="3909600" y="4711320"/>
              <a:chExt cx="1325160" cy="262080"/>
            </a:xfrm>
          </p:grpSpPr>
          <p:sp>
            <p:nvSpPr>
              <p:cNvPr id="680" name="Google Shape;172;p6"/>
              <p:cNvSpPr/>
              <p:nvPr/>
            </p:nvSpPr>
            <p:spPr>
              <a:xfrm rot="10800000">
                <a:off x="4458960" y="4728600"/>
                <a:ext cx="226440" cy="227160"/>
              </a:xfrm>
              <a:custGeom>
                <a:avLst/>
                <a:gdLst>
                  <a:gd name="textAreaLeft" fmla="*/ 0 w 226440"/>
                  <a:gd name="textAreaRight" fmla="*/ 226800 w 226440"/>
                  <a:gd name="textAreaTop" fmla="*/ 0 h 227160"/>
                  <a:gd name="textAreaBottom" fmla="*/ 227520 h 22716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1" name="Google Shape;173;p6"/>
              <p:cNvSpPr/>
              <p:nvPr/>
            </p:nvSpPr>
            <p:spPr>
              <a:xfrm rot="10800000">
                <a:off x="4488840" y="4837680"/>
                <a:ext cx="166320" cy="87480"/>
              </a:xfrm>
              <a:custGeom>
                <a:avLst/>
                <a:gdLst>
                  <a:gd name="textAreaLeft" fmla="*/ 0 w 166320"/>
                  <a:gd name="textAreaRight" fmla="*/ 166680 w 166320"/>
                  <a:gd name="textAreaTop" fmla="*/ 0 h 87480"/>
                  <a:gd name="textAreaBottom" fmla="*/ 87840 h 874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920" rIns="90000" bIns="439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2" name="Google Shape;174;p6"/>
              <p:cNvSpPr/>
              <p:nvPr/>
            </p:nvSpPr>
            <p:spPr>
              <a:xfrm rot="10800000">
                <a:off x="4517640" y="4838040"/>
                <a:ext cx="109440" cy="59400"/>
              </a:xfrm>
              <a:custGeom>
                <a:avLst/>
                <a:gdLst>
                  <a:gd name="textAreaLeft" fmla="*/ 0 w 109440"/>
                  <a:gd name="textAreaRight" fmla="*/ 109800 w 109440"/>
                  <a:gd name="textAreaTop" fmla="*/ 0 h 59400"/>
                  <a:gd name="textAreaBottom" fmla="*/ 59760 h 5940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3" name="Google Shape;175;p6"/>
              <p:cNvSpPr/>
              <p:nvPr/>
            </p:nvSpPr>
            <p:spPr>
              <a:xfrm rot="10800000">
                <a:off x="4568040" y="4916520"/>
                <a:ext cx="8640" cy="39240"/>
              </a:xfrm>
              <a:custGeom>
                <a:avLst/>
                <a:gdLst>
                  <a:gd name="textAreaLeft" fmla="*/ 0 w 8640"/>
                  <a:gd name="textAreaRight" fmla="*/ 9000 w 8640"/>
                  <a:gd name="textAreaTop" fmla="*/ 0 h 39240"/>
                  <a:gd name="textAreaBottom" fmla="*/ 39600 h 3924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4" name="Google Shape;176;p6"/>
              <p:cNvSpPr/>
              <p:nvPr/>
            </p:nvSpPr>
            <p:spPr>
              <a:xfrm rot="10800000">
                <a:off x="458172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5" name="Google Shape;177;p6"/>
              <p:cNvSpPr/>
              <p:nvPr/>
            </p:nvSpPr>
            <p:spPr>
              <a:xfrm rot="10800000">
                <a:off x="459504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6" name="Google Shape;178;p6"/>
              <p:cNvSpPr/>
              <p:nvPr/>
            </p:nvSpPr>
            <p:spPr>
              <a:xfrm rot="10800000">
                <a:off x="460728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7" name="Google Shape;179;p6"/>
              <p:cNvSpPr/>
              <p:nvPr/>
            </p:nvSpPr>
            <p:spPr>
              <a:xfrm rot="10800000">
                <a:off x="461844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8" name="Google Shape;180;p6"/>
              <p:cNvSpPr/>
              <p:nvPr/>
            </p:nvSpPr>
            <p:spPr>
              <a:xfrm rot="10800000">
                <a:off x="462780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9" name="Google Shape;181;p6"/>
              <p:cNvSpPr/>
              <p:nvPr/>
            </p:nvSpPr>
            <p:spPr>
              <a:xfrm rot="10800000">
                <a:off x="463572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0" name="Google Shape;182;p6"/>
              <p:cNvSpPr/>
              <p:nvPr/>
            </p:nvSpPr>
            <p:spPr>
              <a:xfrm rot="10800000">
                <a:off x="464184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1" name="Google Shape;183;p6"/>
              <p:cNvSpPr/>
              <p:nvPr/>
            </p:nvSpPr>
            <p:spPr>
              <a:xfrm rot="10800000">
                <a:off x="464544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2" name="Google Shape;184;p6"/>
              <p:cNvSpPr/>
              <p:nvPr/>
            </p:nvSpPr>
            <p:spPr>
              <a:xfrm rot="10800000">
                <a:off x="454896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3" name="Google Shape;185;p6"/>
              <p:cNvSpPr/>
              <p:nvPr/>
            </p:nvSpPr>
            <p:spPr>
              <a:xfrm rot="10800000">
                <a:off x="453060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4" name="Google Shape;186;p6"/>
              <p:cNvSpPr/>
              <p:nvPr/>
            </p:nvSpPr>
            <p:spPr>
              <a:xfrm rot="10800000">
                <a:off x="451332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5" name="Google Shape;187;p6"/>
              <p:cNvSpPr/>
              <p:nvPr/>
            </p:nvSpPr>
            <p:spPr>
              <a:xfrm rot="10800000">
                <a:off x="449748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6" name="Google Shape;188;p6"/>
              <p:cNvSpPr/>
              <p:nvPr/>
            </p:nvSpPr>
            <p:spPr>
              <a:xfrm rot="10800000">
                <a:off x="448452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7" name="Google Shape;189;p6"/>
              <p:cNvSpPr/>
              <p:nvPr/>
            </p:nvSpPr>
            <p:spPr>
              <a:xfrm rot="10800000">
                <a:off x="447336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8" name="Google Shape;190;p6"/>
              <p:cNvSpPr/>
              <p:nvPr/>
            </p:nvSpPr>
            <p:spPr>
              <a:xfrm rot="10800000">
                <a:off x="446508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9" name="Google Shape;191;p6"/>
              <p:cNvSpPr/>
              <p:nvPr/>
            </p:nvSpPr>
            <p:spPr>
              <a:xfrm rot="10800000">
                <a:off x="446076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0" name="Google Shape;192;p6"/>
              <p:cNvSpPr/>
              <p:nvPr/>
            </p:nvSpPr>
            <p:spPr>
              <a:xfrm rot="10800000">
                <a:off x="4458960" y="4838040"/>
                <a:ext cx="38880" cy="8640"/>
              </a:xfrm>
              <a:custGeom>
                <a:avLst/>
                <a:gdLst>
                  <a:gd name="textAreaLeft" fmla="*/ 0 w 38880"/>
                  <a:gd name="textAreaRight" fmla="*/ 39240 w 38880"/>
                  <a:gd name="textAreaTop" fmla="*/ 0 h 8640"/>
                  <a:gd name="textAreaBottom" fmla="*/ 9000 h 864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1" name="Google Shape;193;p6"/>
              <p:cNvSpPr/>
              <p:nvPr/>
            </p:nvSpPr>
            <p:spPr>
              <a:xfrm rot="10800000">
                <a:off x="4568040" y="4728600"/>
                <a:ext cx="8640" cy="118080"/>
              </a:xfrm>
              <a:custGeom>
                <a:avLst/>
                <a:gdLst>
                  <a:gd name="textAreaLeft" fmla="*/ 0 w 8640"/>
                  <a:gd name="textAreaRight" fmla="*/ 9000 w 8640"/>
                  <a:gd name="textAreaTop" fmla="*/ 0 h 118080"/>
                  <a:gd name="textAreaBottom" fmla="*/ 118440 h 11808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2" name="Google Shape;194;p6"/>
              <p:cNvSpPr/>
              <p:nvPr/>
            </p:nvSpPr>
            <p:spPr>
              <a:xfrm rot="10800000">
                <a:off x="4539960" y="4732560"/>
                <a:ext cx="36720" cy="114120"/>
              </a:xfrm>
              <a:custGeom>
                <a:avLst/>
                <a:gdLst>
                  <a:gd name="textAreaLeft" fmla="*/ 0 w 36720"/>
                  <a:gd name="textAreaRight" fmla="*/ 37080 w 36720"/>
                  <a:gd name="textAreaTop" fmla="*/ 0 h 114120"/>
                  <a:gd name="textAreaBottom" fmla="*/ 114480 h 11412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3" name="Google Shape;195;p6"/>
              <p:cNvSpPr/>
              <p:nvPr/>
            </p:nvSpPr>
            <p:spPr>
              <a:xfrm rot="10800000">
                <a:off x="451332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4" name="Google Shape;196;p6"/>
              <p:cNvSpPr/>
              <p:nvPr/>
            </p:nvSpPr>
            <p:spPr>
              <a:xfrm rot="10800000">
                <a:off x="449064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5" name="Google Shape;197;p6"/>
              <p:cNvSpPr/>
              <p:nvPr/>
            </p:nvSpPr>
            <p:spPr>
              <a:xfrm rot="10800000">
                <a:off x="447336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6" name="Google Shape;198;p6"/>
              <p:cNvSpPr/>
              <p:nvPr/>
            </p:nvSpPr>
            <p:spPr>
              <a:xfrm rot="10800000">
                <a:off x="446256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7" name="Google Shape;199;p6"/>
              <p:cNvSpPr/>
              <p:nvPr/>
            </p:nvSpPr>
            <p:spPr>
              <a:xfrm rot="10800000">
                <a:off x="4567680" y="4732560"/>
                <a:ext cx="37080" cy="114120"/>
              </a:xfrm>
              <a:custGeom>
                <a:avLst/>
                <a:gdLst>
                  <a:gd name="textAreaLeft" fmla="*/ 0 w 37080"/>
                  <a:gd name="textAreaRight" fmla="*/ 37440 w 37080"/>
                  <a:gd name="textAreaTop" fmla="*/ 0 h 114120"/>
                  <a:gd name="textAreaBottom" fmla="*/ 114480 h 11412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8" name="Google Shape;200;p6"/>
              <p:cNvSpPr/>
              <p:nvPr/>
            </p:nvSpPr>
            <p:spPr>
              <a:xfrm rot="10800000">
                <a:off x="456768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9" name="Google Shape;201;p6"/>
              <p:cNvSpPr/>
              <p:nvPr/>
            </p:nvSpPr>
            <p:spPr>
              <a:xfrm rot="10800000">
                <a:off x="456768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0" name="Google Shape;202;p6"/>
              <p:cNvSpPr/>
              <p:nvPr/>
            </p:nvSpPr>
            <p:spPr>
              <a:xfrm rot="10800000">
                <a:off x="456768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1" name="Google Shape;203;p6"/>
              <p:cNvSpPr/>
              <p:nvPr/>
            </p:nvSpPr>
            <p:spPr>
              <a:xfrm rot="10800000">
                <a:off x="456804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2" name="Google Shape;204;p6"/>
              <p:cNvSpPr/>
              <p:nvPr/>
            </p:nvSpPr>
            <p:spPr>
              <a:xfrm rot="10800000">
                <a:off x="464508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3" name="Google Shape;205;p6"/>
              <p:cNvSpPr/>
              <p:nvPr/>
            </p:nvSpPr>
            <p:spPr>
              <a:xfrm rot="10800000">
                <a:off x="467568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4" name="Google Shape;206;p6"/>
              <p:cNvSpPr/>
              <p:nvPr/>
            </p:nvSpPr>
            <p:spPr>
              <a:xfrm rot="10800000">
                <a:off x="46702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5" name="Google Shape;207;p6"/>
              <p:cNvSpPr/>
              <p:nvPr/>
            </p:nvSpPr>
            <p:spPr>
              <a:xfrm rot="10800000">
                <a:off x="467568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6" name="Google Shape;208;p6"/>
              <p:cNvSpPr/>
              <p:nvPr/>
            </p:nvSpPr>
            <p:spPr>
              <a:xfrm rot="10800000">
                <a:off x="46702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7" name="Google Shape;209;p6"/>
              <p:cNvSpPr/>
              <p:nvPr/>
            </p:nvSpPr>
            <p:spPr>
              <a:xfrm rot="10800000">
                <a:off x="431424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172" y="834"/>
                    </a:moveTo>
                    <a:cubicBezTo>
                      <a:pt x="168" y="834"/>
                      <a:pt x="165" y="833"/>
                      <a:pt x="162" y="830"/>
                    </a:cubicBezTo>
                    <a:lnTo>
                      <a:pt x="5" y="673"/>
                    </a:lnTo>
                    <a:cubicBezTo>
                      <a:pt x="-1" y="667"/>
                      <a:pt x="-1" y="658"/>
                      <a:pt x="5" y="653"/>
                    </a:cubicBezTo>
                    <a:cubicBezTo>
                      <a:pt x="10" y="647"/>
                      <a:pt x="19" y="647"/>
                      <a:pt x="25" y="653"/>
                    </a:cubicBezTo>
                    <a:lnTo>
                      <a:pt x="172" y="800"/>
                    </a:lnTo>
                    <a:lnTo>
                      <a:pt x="555" y="417"/>
                    </a:lnTo>
                    <a:lnTo>
                      <a:pt x="172" y="35"/>
                    </a:lnTo>
                    <a:lnTo>
                      <a:pt x="34" y="174"/>
                    </a:lnTo>
                    <a:cubicBezTo>
                      <a:pt x="28" y="179"/>
                      <a:pt x="19" y="179"/>
                      <a:pt x="14" y="174"/>
                    </a:cubicBezTo>
                    <a:cubicBezTo>
                      <a:pt x="8" y="168"/>
                      <a:pt x="8" y="159"/>
                      <a:pt x="14" y="153"/>
                    </a:cubicBezTo>
                    <a:lnTo>
                      <a:pt x="162" y="4"/>
                    </a:lnTo>
                    <a:cubicBezTo>
                      <a:pt x="168" y="-1"/>
                      <a:pt x="177" y="-1"/>
                      <a:pt x="182" y="4"/>
                    </a:cubicBezTo>
                    <a:lnTo>
                      <a:pt x="585" y="407"/>
                    </a:lnTo>
                    <a:cubicBezTo>
                      <a:pt x="591" y="413"/>
                      <a:pt x="591" y="422"/>
                      <a:pt x="585" y="427"/>
                    </a:cubicBezTo>
                    <a:lnTo>
                      <a:pt x="182" y="830"/>
                    </a:lnTo>
                    <a:cubicBezTo>
                      <a:pt x="180" y="833"/>
                      <a:pt x="176" y="834"/>
                      <a:pt x="172"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8" name="Google Shape;210;p6"/>
              <p:cNvSpPr/>
              <p:nvPr/>
            </p:nvSpPr>
            <p:spPr>
              <a:xfrm rot="10800000">
                <a:off x="433512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9" name="Google Shape;211;p6"/>
              <p:cNvSpPr/>
              <p:nvPr/>
            </p:nvSpPr>
            <p:spPr>
              <a:xfrm rot="10800000">
                <a:off x="43516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0" name="Google Shape;212;p6"/>
              <p:cNvSpPr/>
              <p:nvPr/>
            </p:nvSpPr>
            <p:spPr>
              <a:xfrm rot="10800000">
                <a:off x="433512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1" name="Google Shape;213;p6"/>
              <p:cNvSpPr/>
              <p:nvPr/>
            </p:nvSpPr>
            <p:spPr>
              <a:xfrm rot="10800000">
                <a:off x="43516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2" name="Google Shape;214;p6"/>
              <p:cNvSpPr/>
              <p:nvPr/>
            </p:nvSpPr>
            <p:spPr>
              <a:xfrm rot="10800000">
                <a:off x="476244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3" name="Google Shape;215;p6"/>
              <p:cNvSpPr/>
              <p:nvPr/>
            </p:nvSpPr>
            <p:spPr>
              <a:xfrm rot="10800000">
                <a:off x="5142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1" y="28"/>
                      <a:pt x="28" y="81"/>
                      <a:pt x="28" y="146"/>
                    </a:cubicBezTo>
                    <a:cubicBezTo>
                      <a:pt x="28" y="212"/>
                      <a:pt x="81" y="265"/>
                      <a:pt x="147" y="265"/>
                    </a:cubicBezTo>
                    <a:cubicBezTo>
                      <a:pt x="212" y="265"/>
                      <a:pt x="265" y="212"/>
                      <a:pt x="265" y="146"/>
                    </a:cubicBezTo>
                    <a:cubicBezTo>
                      <a:pt x="265" y="81"/>
                      <a:pt x="212"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4" name="Google Shape;216;p6"/>
              <p:cNvSpPr/>
              <p:nvPr/>
            </p:nvSpPr>
            <p:spPr>
              <a:xfrm rot="10800000">
                <a:off x="518472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5" y="479"/>
                    </a:moveTo>
                    <a:cubicBezTo>
                      <a:pt x="7" y="479"/>
                      <a:pt x="0" y="472"/>
                      <a:pt x="0" y="465"/>
                    </a:cubicBezTo>
                    <a:lnTo>
                      <a:pt x="0" y="14"/>
                    </a:lnTo>
                    <a:cubicBezTo>
                      <a:pt x="0" y="6"/>
                      <a:pt x="7" y="0"/>
                      <a:pt x="15" y="0"/>
                    </a:cubicBezTo>
                    <a:cubicBezTo>
                      <a:pt x="22" y="0"/>
                      <a:pt x="29" y="6"/>
                      <a:pt x="29" y="14"/>
                    </a:cubicBezTo>
                    <a:lnTo>
                      <a:pt x="29" y="465"/>
                    </a:lnTo>
                    <a:cubicBezTo>
                      <a:pt x="29" y="472"/>
                      <a:pt x="22" y="479"/>
                      <a:pt x="15"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5" name="Google Shape;217;p6"/>
              <p:cNvSpPr/>
              <p:nvPr/>
            </p:nvSpPr>
            <p:spPr>
              <a:xfrm rot="10800000">
                <a:off x="423072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01" y="557"/>
                    </a:moveTo>
                    <a:cubicBezTo>
                      <a:pt x="126" y="557"/>
                      <a:pt x="57" y="528"/>
                      <a:pt x="4" y="476"/>
                    </a:cubicBezTo>
                    <a:cubicBezTo>
                      <a:pt x="-2" y="470"/>
                      <a:pt x="-2" y="461"/>
                      <a:pt x="4" y="455"/>
                    </a:cubicBezTo>
                    <a:cubicBezTo>
                      <a:pt x="10" y="450"/>
                      <a:pt x="19" y="450"/>
                      <a:pt x="24" y="455"/>
                    </a:cubicBezTo>
                    <a:cubicBezTo>
                      <a:pt x="71" y="503"/>
                      <a:pt x="134" y="529"/>
                      <a:pt x="201" y="529"/>
                    </a:cubicBezTo>
                    <a:cubicBezTo>
                      <a:pt x="339" y="529"/>
                      <a:pt x="452" y="416"/>
                      <a:pt x="452" y="278"/>
                    </a:cubicBezTo>
                    <a:cubicBezTo>
                      <a:pt x="452" y="140"/>
                      <a:pt x="339" y="28"/>
                      <a:pt x="201" y="28"/>
                    </a:cubicBezTo>
                    <a:cubicBezTo>
                      <a:pt x="137" y="28"/>
                      <a:pt x="76" y="53"/>
                      <a:pt x="29" y="97"/>
                    </a:cubicBezTo>
                    <a:cubicBezTo>
                      <a:pt x="23" y="102"/>
                      <a:pt x="14" y="102"/>
                      <a:pt x="9" y="96"/>
                    </a:cubicBezTo>
                    <a:cubicBezTo>
                      <a:pt x="3" y="90"/>
                      <a:pt x="4" y="82"/>
                      <a:pt x="9" y="76"/>
                    </a:cubicBezTo>
                    <a:cubicBezTo>
                      <a:pt x="61" y="27"/>
                      <a:pt x="129" y="0"/>
                      <a:pt x="201" y="0"/>
                    </a:cubicBezTo>
                    <a:cubicBezTo>
                      <a:pt x="355" y="0"/>
                      <a:pt x="480" y="125"/>
                      <a:pt x="480" y="278"/>
                    </a:cubicBezTo>
                    <a:cubicBezTo>
                      <a:pt x="480" y="432"/>
                      <a:pt x="355" y="557"/>
                      <a:pt x="201"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6" name="Google Shape;218;p6"/>
              <p:cNvSpPr/>
              <p:nvPr/>
            </p:nvSpPr>
            <p:spPr>
              <a:xfrm rot="10800000">
                <a:off x="3909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2" y="28"/>
                      <a:pt x="29" y="81"/>
                      <a:pt x="29" y="146"/>
                    </a:cubicBezTo>
                    <a:cubicBezTo>
                      <a:pt x="29" y="212"/>
                      <a:pt x="82" y="265"/>
                      <a:pt x="147" y="265"/>
                    </a:cubicBezTo>
                    <a:cubicBezTo>
                      <a:pt x="213" y="265"/>
                      <a:pt x="266" y="212"/>
                      <a:pt x="266" y="146"/>
                    </a:cubicBezTo>
                    <a:cubicBezTo>
                      <a:pt x="266" y="81"/>
                      <a:pt x="213"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7" name="Google Shape;219;p6"/>
              <p:cNvSpPr/>
              <p:nvPr/>
            </p:nvSpPr>
            <p:spPr>
              <a:xfrm rot="10800000">
                <a:off x="395136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4" y="479"/>
                    </a:moveTo>
                    <a:cubicBezTo>
                      <a:pt x="7" y="479"/>
                      <a:pt x="0" y="472"/>
                      <a:pt x="0" y="465"/>
                    </a:cubicBezTo>
                    <a:lnTo>
                      <a:pt x="0" y="14"/>
                    </a:lnTo>
                    <a:cubicBezTo>
                      <a:pt x="0" y="6"/>
                      <a:pt x="7" y="0"/>
                      <a:pt x="14" y="0"/>
                    </a:cubicBezTo>
                    <a:cubicBezTo>
                      <a:pt x="22" y="0"/>
                      <a:pt x="29" y="6"/>
                      <a:pt x="29" y="14"/>
                    </a:cubicBezTo>
                    <a:lnTo>
                      <a:pt x="29" y="465"/>
                    </a:lnTo>
                    <a:cubicBezTo>
                      <a:pt x="29" y="472"/>
                      <a:pt x="22" y="479"/>
                      <a:pt x="14"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rgbClr val="000000"/>
        </a:solidFill>
        <a:effectLst/>
      </p:bgPr>
    </p:bg>
    <p:spTree>
      <p:nvGrpSpPr>
        <p:cNvPr id="1" name=""/>
        <p:cNvGrpSpPr/>
        <p:nvPr/>
      </p:nvGrpSpPr>
      <p:grpSpPr>
        <a:xfrm>
          <a:off x="0" y="0"/>
          <a:ext cx="0" cy="0"/>
          <a:chOff x="0" y="0"/>
          <a:chExt cx="0" cy="0"/>
        </a:xfrm>
      </p:grpSpPr>
      <p:pic>
        <p:nvPicPr>
          <p:cNvPr id="732" name="Google Shape;228;p9"/>
          <p:cNvPicPr/>
          <p:nvPr/>
        </p:nvPicPr>
        <p:blipFill>
          <a:blip r:embed="rId2">
            <a:alphaModFix amt="28000"/>
          </a:blip>
          <a:stretch/>
        </p:blipFill>
        <p:spPr>
          <a:xfrm>
            <a:off x="0" y="0"/>
            <a:ext cx="9143640" cy="5143320"/>
          </a:xfrm>
          <a:prstGeom prst="rect">
            <a:avLst/>
          </a:prstGeom>
          <a:noFill/>
          <a:ln w="0">
            <a:noFill/>
          </a:ln>
        </p:spPr>
      </p:pic>
      <p:sp>
        <p:nvSpPr>
          <p:cNvPr id="733" name="PlaceHolder 1"/>
          <p:cNvSpPr>
            <a:spLocks noGrp="1"/>
          </p:cNvSpPr>
          <p:nvPr>
            <p:ph type="title"/>
          </p:nvPr>
        </p:nvSpPr>
        <p:spPr>
          <a:xfrm>
            <a:off x="719640" y="1780200"/>
            <a:ext cx="7704720" cy="1103040"/>
          </a:xfrm>
          <a:prstGeom prst="rect">
            <a:avLst/>
          </a:prstGeom>
          <a:noFill/>
          <a:ln w="0">
            <a:noFill/>
          </a:ln>
        </p:spPr>
        <p:txBody>
          <a:bodyPr lIns="91440" tIns="91440" rIns="91440" bIns="91440" anchor="b">
            <a:noAutofit/>
          </a:bodyPr>
          <a:lstStyle/>
          <a:p>
            <a:pPr indent="0">
              <a:buNone/>
            </a:pPr>
            <a:r>
              <a:rPr lang="fr-FR" sz="4800" b="0" u="none" strike="noStrike">
                <a:solidFill>
                  <a:schemeClr val="dk1"/>
                </a:solidFill>
                <a:effectLst/>
                <a:uFillTx/>
                <a:latin typeface="Arial"/>
              </a:rPr>
              <a:t>Click to edit the title text format</a:t>
            </a:r>
          </a:p>
        </p:txBody>
      </p:sp>
      <p:grpSp>
        <p:nvGrpSpPr>
          <p:cNvPr id="734" name="Google Shape;231;p9"/>
          <p:cNvGrpSpPr/>
          <p:nvPr/>
        </p:nvGrpSpPr>
        <p:grpSpPr>
          <a:xfrm>
            <a:off x="720360" y="4402440"/>
            <a:ext cx="7703640" cy="320760"/>
            <a:chOff x="720360" y="4402440"/>
            <a:chExt cx="7703640" cy="320760"/>
          </a:xfrm>
        </p:grpSpPr>
        <p:grpSp>
          <p:nvGrpSpPr>
            <p:cNvPr id="735" name="Google Shape;232;p9"/>
            <p:cNvGrpSpPr/>
            <p:nvPr/>
          </p:nvGrpSpPr>
          <p:grpSpPr>
            <a:xfrm>
              <a:off x="4411080" y="4402440"/>
              <a:ext cx="321120" cy="320760"/>
              <a:chOff x="4411080" y="4402440"/>
              <a:chExt cx="321120" cy="320760"/>
            </a:xfrm>
          </p:grpSpPr>
          <p:sp>
            <p:nvSpPr>
              <p:cNvPr id="736" name="Google Shape;233;p9"/>
              <p:cNvSpPr/>
              <p:nvPr/>
            </p:nvSpPr>
            <p:spPr>
              <a:xfrm>
                <a:off x="4411080" y="440244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37" name="Google Shape;234;p9"/>
              <p:cNvSpPr/>
              <p:nvPr/>
            </p:nvSpPr>
            <p:spPr>
              <a:xfrm>
                <a:off x="4488840" y="447984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14" y="396"/>
                    </a:moveTo>
                    <a:cubicBezTo>
                      <a:pt x="10" y="396"/>
                      <a:pt x="7" y="394"/>
                      <a:pt x="4" y="391"/>
                    </a:cubicBezTo>
                    <a:cubicBezTo>
                      <a:pt x="-2" y="385"/>
                      <a:pt x="-2" y="377"/>
                      <a:pt x="4" y="371"/>
                    </a:cubicBezTo>
                    <a:lnTo>
                      <a:pt x="371" y="4"/>
                    </a:lnTo>
                    <a:cubicBezTo>
                      <a:pt x="377" y="-1"/>
                      <a:pt x="385" y="-1"/>
                      <a:pt x="391" y="4"/>
                    </a:cubicBezTo>
                    <a:cubicBezTo>
                      <a:pt x="397" y="10"/>
                      <a:pt x="397" y="19"/>
                      <a:pt x="391" y="25"/>
                    </a:cubicBezTo>
                    <a:lnTo>
                      <a:pt x="24" y="391"/>
                    </a:lnTo>
                    <a:cubicBezTo>
                      <a:pt x="22" y="394"/>
                      <a:pt x="18" y="396"/>
                      <a:pt x="14"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38" name="Google Shape;235;p9"/>
              <p:cNvSpPr/>
              <p:nvPr/>
            </p:nvSpPr>
            <p:spPr>
              <a:xfrm>
                <a:off x="4488840" y="447984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212" h="212">
                    <a:moveTo>
                      <a:pt x="198" y="212"/>
                    </a:moveTo>
                    <a:cubicBezTo>
                      <a:pt x="194" y="212"/>
                      <a:pt x="190" y="211"/>
                      <a:pt x="187" y="208"/>
                    </a:cubicBezTo>
                    <a:lnTo>
                      <a:pt x="4" y="25"/>
                    </a:lnTo>
                    <a:cubicBezTo>
                      <a:pt x="-2" y="19"/>
                      <a:pt x="-2" y="10"/>
                      <a:pt x="4" y="5"/>
                    </a:cubicBezTo>
                    <a:cubicBezTo>
                      <a:pt x="9" y="-1"/>
                      <a:pt x="18" y="-1"/>
                      <a:pt x="24" y="5"/>
                    </a:cubicBezTo>
                    <a:lnTo>
                      <a:pt x="207" y="188"/>
                    </a:lnTo>
                    <a:cubicBezTo>
                      <a:pt x="213" y="193"/>
                      <a:pt x="213" y="203"/>
                      <a:pt x="207" y="208"/>
                    </a:cubicBezTo>
                    <a:cubicBezTo>
                      <a:pt x="205" y="211"/>
                      <a:pt x="201" y="212"/>
                      <a:pt x="198"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39" name="Google Shape;236;p9"/>
              <p:cNvSpPr/>
              <p:nvPr/>
            </p:nvSpPr>
            <p:spPr>
              <a:xfrm>
                <a:off x="4527000" y="4441320"/>
                <a:ext cx="89280" cy="88560"/>
              </a:xfrm>
              <a:custGeom>
                <a:avLst/>
                <a:gdLst>
                  <a:gd name="textAreaLeft" fmla="*/ 0 w 89280"/>
                  <a:gd name="textAreaRight" fmla="*/ 89640 w 89280"/>
                  <a:gd name="textAreaTop" fmla="*/ 0 h 88560"/>
                  <a:gd name="textAreaBottom" fmla="*/ 88920 h 88560"/>
                </a:gdLst>
                <a:ahLst/>
                <a:cxnLst/>
                <a:rect l="textAreaLeft" t="textAreaTop" r="textAreaRight" b="textAreaBottom"/>
                <a:pathLst>
                  <a:path w="213" h="211">
                    <a:moveTo>
                      <a:pt x="15" y="211"/>
                    </a:moveTo>
                    <a:cubicBezTo>
                      <a:pt x="11" y="211"/>
                      <a:pt x="7" y="210"/>
                      <a:pt x="4" y="208"/>
                    </a:cubicBezTo>
                    <a:cubicBezTo>
                      <a:pt x="-1" y="202"/>
                      <a:pt x="-1" y="193"/>
                      <a:pt x="4" y="187"/>
                    </a:cubicBezTo>
                    <a:lnTo>
                      <a:pt x="188" y="4"/>
                    </a:lnTo>
                    <a:cubicBezTo>
                      <a:pt x="194" y="-2"/>
                      <a:pt x="203" y="-2"/>
                      <a:pt x="208" y="4"/>
                    </a:cubicBezTo>
                    <a:cubicBezTo>
                      <a:pt x="214" y="9"/>
                      <a:pt x="214" y="18"/>
                      <a:pt x="208" y="24"/>
                    </a:cubicBezTo>
                    <a:lnTo>
                      <a:pt x="25" y="208"/>
                    </a:lnTo>
                    <a:cubicBezTo>
                      <a:pt x="22" y="210"/>
                      <a:pt x="18" y="211"/>
                      <a:pt x="15"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0" name="Google Shape;237;p9"/>
              <p:cNvSpPr/>
              <p:nvPr/>
            </p:nvSpPr>
            <p:spPr>
              <a:xfrm>
                <a:off x="4527000" y="444132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7" y="120"/>
                    </a:moveTo>
                    <a:cubicBezTo>
                      <a:pt x="103" y="120"/>
                      <a:pt x="99" y="118"/>
                      <a:pt x="96" y="116"/>
                    </a:cubicBezTo>
                    <a:lnTo>
                      <a:pt x="5" y="24"/>
                    </a:lnTo>
                    <a:cubicBezTo>
                      <a:pt x="-1" y="18"/>
                      <a:pt x="-1" y="10"/>
                      <a:pt x="5" y="4"/>
                    </a:cubicBezTo>
                    <a:cubicBezTo>
                      <a:pt x="10" y="-2"/>
                      <a:pt x="19" y="-2"/>
                      <a:pt x="25" y="4"/>
                    </a:cubicBezTo>
                    <a:lnTo>
                      <a:pt x="116" y="95"/>
                    </a:lnTo>
                    <a:cubicBezTo>
                      <a:pt x="122" y="101"/>
                      <a:pt x="122" y="110"/>
                      <a:pt x="116" y="116"/>
                    </a:cubicBezTo>
                    <a:cubicBezTo>
                      <a:pt x="114" y="118"/>
                      <a:pt x="110" y="120"/>
                      <a:pt x="10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1" name="Google Shape;238;p9"/>
              <p:cNvSpPr/>
              <p:nvPr/>
            </p:nvSpPr>
            <p:spPr>
              <a:xfrm>
                <a:off x="4546440" y="442188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4" y="116"/>
                    </a:cubicBezTo>
                    <a:cubicBezTo>
                      <a:pt x="-1" y="110"/>
                      <a:pt x="-1" y="101"/>
                      <a:pt x="4" y="96"/>
                    </a:cubicBezTo>
                    <a:lnTo>
                      <a:pt x="96" y="4"/>
                    </a:lnTo>
                    <a:cubicBezTo>
                      <a:pt x="102" y="-2"/>
                      <a:pt x="111" y="-2"/>
                      <a:pt x="116" y="4"/>
                    </a:cubicBezTo>
                    <a:cubicBezTo>
                      <a:pt x="122" y="9"/>
                      <a:pt x="122" y="18"/>
                      <a:pt x="116"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2" name="Google Shape;239;p9"/>
              <p:cNvSpPr/>
              <p:nvPr/>
            </p:nvSpPr>
            <p:spPr>
              <a:xfrm>
                <a:off x="4546440" y="442188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1" y="74"/>
                    </a:moveTo>
                    <a:cubicBezTo>
                      <a:pt x="57" y="74"/>
                      <a:pt x="53" y="73"/>
                      <a:pt x="50" y="70"/>
                    </a:cubicBezTo>
                    <a:lnTo>
                      <a:pt x="4" y="24"/>
                    </a:lnTo>
                    <a:cubicBezTo>
                      <a:pt x="-1" y="19"/>
                      <a:pt x="-1" y="10"/>
                      <a:pt x="4" y="4"/>
                    </a:cubicBezTo>
                    <a:cubicBezTo>
                      <a:pt x="10" y="-2"/>
                      <a:pt x="19" y="-2"/>
                      <a:pt x="25" y="4"/>
                    </a:cubicBezTo>
                    <a:lnTo>
                      <a:pt x="70" y="50"/>
                    </a:lnTo>
                    <a:cubicBezTo>
                      <a:pt x="76" y="55"/>
                      <a:pt x="76" y="64"/>
                      <a:pt x="70" y="70"/>
                    </a:cubicBezTo>
                    <a:cubicBezTo>
                      <a:pt x="68" y="73"/>
                      <a:pt x="64" y="74"/>
                      <a:pt x="61"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3" name="Google Shape;240;p9"/>
              <p:cNvSpPr/>
              <p:nvPr/>
            </p:nvSpPr>
            <p:spPr>
              <a:xfrm>
                <a:off x="4488840" y="447984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381" y="396"/>
                    </a:moveTo>
                    <a:cubicBezTo>
                      <a:pt x="377" y="396"/>
                      <a:pt x="373" y="394"/>
                      <a:pt x="371" y="391"/>
                    </a:cubicBezTo>
                    <a:lnTo>
                      <a:pt x="4" y="25"/>
                    </a:lnTo>
                    <a:cubicBezTo>
                      <a:pt x="-2" y="19"/>
                      <a:pt x="-2" y="10"/>
                      <a:pt x="4" y="4"/>
                    </a:cubicBezTo>
                    <a:cubicBezTo>
                      <a:pt x="10" y="-1"/>
                      <a:pt x="18" y="-1"/>
                      <a:pt x="24" y="4"/>
                    </a:cubicBezTo>
                    <a:lnTo>
                      <a:pt x="391" y="371"/>
                    </a:lnTo>
                    <a:cubicBezTo>
                      <a:pt x="397" y="377"/>
                      <a:pt x="397" y="385"/>
                      <a:pt x="391" y="391"/>
                    </a:cubicBezTo>
                    <a:cubicBezTo>
                      <a:pt x="388" y="394"/>
                      <a:pt x="385" y="396"/>
                      <a:pt x="381"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4" name="Google Shape;241;p9"/>
              <p:cNvSpPr/>
              <p:nvPr/>
            </p:nvSpPr>
            <p:spPr>
              <a:xfrm>
                <a:off x="4411080" y="440244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5" name="Google Shape;242;p9"/>
              <p:cNvSpPr/>
              <p:nvPr/>
            </p:nvSpPr>
            <p:spPr>
              <a:xfrm>
                <a:off x="4527000" y="459540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213" h="212">
                    <a:moveTo>
                      <a:pt x="15" y="212"/>
                    </a:moveTo>
                    <a:cubicBezTo>
                      <a:pt x="11" y="212"/>
                      <a:pt x="7" y="210"/>
                      <a:pt x="5" y="208"/>
                    </a:cubicBezTo>
                    <a:cubicBezTo>
                      <a:pt x="-1" y="202"/>
                      <a:pt x="-1" y="193"/>
                      <a:pt x="5" y="188"/>
                    </a:cubicBezTo>
                    <a:lnTo>
                      <a:pt x="188" y="4"/>
                    </a:lnTo>
                    <a:cubicBezTo>
                      <a:pt x="194" y="-2"/>
                      <a:pt x="203" y="-2"/>
                      <a:pt x="209" y="4"/>
                    </a:cubicBezTo>
                    <a:cubicBezTo>
                      <a:pt x="214" y="10"/>
                      <a:pt x="214" y="19"/>
                      <a:pt x="209" y="24"/>
                    </a:cubicBezTo>
                    <a:lnTo>
                      <a:pt x="25" y="208"/>
                    </a:lnTo>
                    <a:cubicBezTo>
                      <a:pt x="22" y="210"/>
                      <a:pt x="18" y="212"/>
                      <a:pt x="15"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6" name="Google Shape;243;p9"/>
              <p:cNvSpPr/>
              <p:nvPr/>
            </p:nvSpPr>
            <p:spPr>
              <a:xfrm>
                <a:off x="4565880" y="463428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6" y="120"/>
                    </a:moveTo>
                    <a:cubicBezTo>
                      <a:pt x="103" y="120"/>
                      <a:pt x="99" y="118"/>
                      <a:pt x="96" y="116"/>
                    </a:cubicBezTo>
                    <a:lnTo>
                      <a:pt x="5" y="24"/>
                    </a:lnTo>
                    <a:cubicBezTo>
                      <a:pt x="-1" y="18"/>
                      <a:pt x="-1" y="10"/>
                      <a:pt x="5" y="4"/>
                    </a:cubicBezTo>
                    <a:cubicBezTo>
                      <a:pt x="10" y="-2"/>
                      <a:pt x="19" y="-2"/>
                      <a:pt x="25" y="4"/>
                    </a:cubicBezTo>
                    <a:lnTo>
                      <a:pt x="116" y="96"/>
                    </a:lnTo>
                    <a:cubicBezTo>
                      <a:pt x="122" y="101"/>
                      <a:pt x="122" y="110"/>
                      <a:pt x="116" y="116"/>
                    </a:cubicBezTo>
                    <a:cubicBezTo>
                      <a:pt x="114" y="118"/>
                      <a:pt x="110" y="120"/>
                      <a:pt x="106"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7" name="Google Shape;244;p9"/>
              <p:cNvSpPr/>
              <p:nvPr/>
            </p:nvSpPr>
            <p:spPr>
              <a:xfrm>
                <a:off x="4546440" y="465372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5" y="116"/>
                    </a:cubicBezTo>
                    <a:cubicBezTo>
                      <a:pt x="-1" y="110"/>
                      <a:pt x="-1" y="101"/>
                      <a:pt x="5" y="96"/>
                    </a:cubicBezTo>
                    <a:lnTo>
                      <a:pt x="96" y="4"/>
                    </a:lnTo>
                    <a:cubicBezTo>
                      <a:pt x="102" y="-2"/>
                      <a:pt x="111" y="-2"/>
                      <a:pt x="117" y="4"/>
                    </a:cubicBezTo>
                    <a:cubicBezTo>
                      <a:pt x="122" y="9"/>
                      <a:pt x="122" y="18"/>
                      <a:pt x="117"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8" name="Google Shape;245;p9"/>
              <p:cNvSpPr/>
              <p:nvPr/>
            </p:nvSpPr>
            <p:spPr>
              <a:xfrm>
                <a:off x="4565880" y="467316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0" y="74"/>
                    </a:moveTo>
                    <a:cubicBezTo>
                      <a:pt x="57" y="74"/>
                      <a:pt x="53" y="72"/>
                      <a:pt x="50" y="70"/>
                    </a:cubicBezTo>
                    <a:lnTo>
                      <a:pt x="5" y="24"/>
                    </a:lnTo>
                    <a:cubicBezTo>
                      <a:pt x="-1" y="18"/>
                      <a:pt x="-1" y="9"/>
                      <a:pt x="5" y="4"/>
                    </a:cubicBezTo>
                    <a:cubicBezTo>
                      <a:pt x="10" y="-2"/>
                      <a:pt x="19" y="-2"/>
                      <a:pt x="25" y="4"/>
                    </a:cubicBezTo>
                    <a:lnTo>
                      <a:pt x="71" y="49"/>
                    </a:lnTo>
                    <a:cubicBezTo>
                      <a:pt x="76" y="55"/>
                      <a:pt x="76" y="64"/>
                      <a:pt x="71" y="70"/>
                    </a:cubicBezTo>
                    <a:cubicBezTo>
                      <a:pt x="68" y="72"/>
                      <a:pt x="64" y="74"/>
                      <a:pt x="60"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49" name="Google Shape;246;p9"/>
            <p:cNvGrpSpPr/>
            <p:nvPr/>
          </p:nvGrpSpPr>
          <p:grpSpPr>
            <a:xfrm>
              <a:off x="720360" y="4555800"/>
              <a:ext cx="7703640" cy="14040"/>
              <a:chOff x="720360" y="4555800"/>
              <a:chExt cx="7703640" cy="14040"/>
            </a:xfrm>
          </p:grpSpPr>
          <p:sp>
            <p:nvSpPr>
              <p:cNvPr id="750" name="Google Shape;247;p9"/>
              <p:cNvSpPr/>
              <p:nvPr/>
            </p:nvSpPr>
            <p:spPr>
              <a:xfrm>
                <a:off x="720360" y="455580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51" name="Google Shape;248;p9"/>
              <p:cNvSpPr/>
              <p:nvPr/>
            </p:nvSpPr>
            <p:spPr>
              <a:xfrm>
                <a:off x="4619520" y="455580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75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rgbClr val="000000"/>
        </a:solidFill>
        <a:effectLst/>
      </p:bgPr>
    </p:bg>
    <p:spTree>
      <p:nvGrpSpPr>
        <p:cNvPr id="1" name=""/>
        <p:cNvGrpSpPr/>
        <p:nvPr/>
      </p:nvGrpSpPr>
      <p:grpSpPr>
        <a:xfrm>
          <a:off x="0" y="0"/>
          <a:ext cx="0" cy="0"/>
          <a:chOff x="0" y="0"/>
          <a:chExt cx="0" cy="0"/>
        </a:xfrm>
      </p:grpSpPr>
      <p:pic>
        <p:nvPicPr>
          <p:cNvPr id="33" name="Google Shape;253;p11"/>
          <p:cNvPicPr/>
          <p:nvPr/>
        </p:nvPicPr>
        <p:blipFill>
          <a:blip r:embed="rId2">
            <a:alphaModFix amt="28000"/>
          </a:blip>
          <a:stretch/>
        </p:blipFill>
        <p:spPr>
          <a:xfrm>
            <a:off x="0" y="0"/>
            <a:ext cx="9143640" cy="5143320"/>
          </a:xfrm>
          <a:prstGeom prst="rect">
            <a:avLst/>
          </a:prstGeom>
          <a:noFill/>
          <a:ln w="0">
            <a:noFill/>
          </a:ln>
        </p:spPr>
      </p:pic>
      <p:sp>
        <p:nvSpPr>
          <p:cNvPr id="34" name="PlaceHolder 1"/>
          <p:cNvSpPr>
            <a:spLocks noGrp="1"/>
          </p:cNvSpPr>
          <p:nvPr>
            <p:ph type="title"/>
          </p:nvPr>
        </p:nvSpPr>
        <p:spPr>
          <a:xfrm>
            <a:off x="2202840" y="1762920"/>
            <a:ext cx="4737960" cy="1120320"/>
          </a:xfrm>
          <a:prstGeom prst="rect">
            <a:avLst/>
          </a:prstGeom>
          <a:noFill/>
          <a:ln w="0">
            <a:noFill/>
          </a:ln>
        </p:spPr>
        <p:txBody>
          <a:bodyPr lIns="91440" tIns="91440" rIns="91440" bIns="91440" anchor="b">
            <a:noAutofit/>
          </a:bodyPr>
          <a:lstStyle/>
          <a:p>
            <a:pPr indent="0" algn="ctr">
              <a:lnSpc>
                <a:spcPct val="100000"/>
              </a:lnSpc>
              <a:buNone/>
            </a:pPr>
            <a:r>
              <a:rPr lang="fr-FR" sz="6000" b="1" u="none" strike="noStrike">
                <a:solidFill>
                  <a:schemeClr val="dk2"/>
                </a:solidFill>
                <a:effectLst/>
                <a:uFillTx/>
                <a:latin typeface="Philosopher"/>
                <a:ea typeface="Philosopher"/>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2"/>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rgbClr val="000000"/>
        </a:solidFill>
        <a:effectLst/>
      </p:bgPr>
    </p:bg>
    <p:spTree>
      <p:nvGrpSpPr>
        <p:cNvPr id="1" name=""/>
        <p:cNvGrpSpPr/>
        <p:nvPr/>
      </p:nvGrpSpPr>
      <p:grpSpPr>
        <a:xfrm>
          <a:off x="0" y="0"/>
          <a:ext cx="0" cy="0"/>
          <a:chOff x="0" y="0"/>
          <a:chExt cx="0" cy="0"/>
        </a:xfrm>
      </p:grpSpPr>
      <p:pic>
        <p:nvPicPr>
          <p:cNvPr id="35" name="Google Shape;258;p13"/>
          <p:cNvPicPr/>
          <p:nvPr/>
        </p:nvPicPr>
        <p:blipFill>
          <a:blip r:embed="rId2">
            <a:alphaModFix amt="28000"/>
          </a:blip>
          <a:stretch/>
        </p:blipFill>
        <p:spPr>
          <a:xfrm>
            <a:off x="0" y="0"/>
            <a:ext cx="9143640" cy="5143320"/>
          </a:xfrm>
          <a:prstGeom prst="rect">
            <a:avLst/>
          </a:prstGeom>
          <a:noFill/>
          <a:ln w="0">
            <a:noFill/>
          </a:ln>
        </p:spPr>
      </p:pic>
      <p:sp>
        <p:nvSpPr>
          <p:cNvPr id="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
        <p:nvSpPr>
          <p:cNvPr id="37" name="PlaceHolder 2"/>
          <p:cNvSpPr>
            <a:spLocks noGrp="1"/>
          </p:cNvSpPr>
          <p:nvPr>
            <p:ph type="title"/>
          </p:nvPr>
        </p:nvSpPr>
        <p:spPr>
          <a:xfrm>
            <a:off x="796320" y="1247760"/>
            <a:ext cx="734400" cy="447120"/>
          </a:xfrm>
          <a:prstGeom prst="rect">
            <a:avLst/>
          </a:prstGeom>
          <a:noFill/>
          <a:ln w="0">
            <a:noFill/>
          </a:ln>
        </p:spPr>
        <p:txBody>
          <a:bodyPr lIns="91440" tIns="91440" rIns="91440" bIns="91440" anchor="ctr">
            <a:noAutofit/>
          </a:bodyPr>
          <a:lstStyle/>
          <a:p>
            <a:pPr indent="0" algn="ctr">
              <a:lnSpc>
                <a:spcPct val="100000"/>
              </a:lnSpc>
              <a:buNone/>
            </a:pPr>
            <a:r>
              <a:rPr lang="fr-FR" sz="3000" b="1" u="none" strike="noStrike">
                <a:solidFill>
                  <a:schemeClr val="dk2"/>
                </a:solidFill>
                <a:effectLst/>
                <a:uFillTx/>
                <a:latin typeface="Philosopher"/>
                <a:ea typeface="Philosopher"/>
              </a:rPr>
              <a:t>xx%</a:t>
            </a:r>
            <a:endParaRPr lang="fr-FR" sz="3000" b="0" u="none" strike="noStrike">
              <a:solidFill>
                <a:schemeClr val="dk1"/>
              </a:solidFill>
              <a:effectLst/>
              <a:uFillTx/>
              <a:latin typeface="Arial"/>
            </a:endParaRPr>
          </a:p>
        </p:txBody>
      </p:sp>
      <p:sp>
        <p:nvSpPr>
          <p:cNvPr id="38" name="PlaceHolder 3"/>
          <p:cNvSpPr>
            <a:spLocks noGrp="1"/>
          </p:cNvSpPr>
          <p:nvPr>
            <p:ph type="title"/>
          </p:nvPr>
        </p:nvSpPr>
        <p:spPr>
          <a:xfrm>
            <a:off x="796320" y="3160800"/>
            <a:ext cx="734400" cy="447120"/>
          </a:xfrm>
          <a:prstGeom prst="rect">
            <a:avLst/>
          </a:prstGeom>
          <a:noFill/>
          <a:ln w="0">
            <a:noFill/>
          </a:ln>
        </p:spPr>
        <p:txBody>
          <a:bodyPr lIns="91440" tIns="91440" rIns="91440" bIns="91440" anchor="ctr">
            <a:noAutofit/>
          </a:bodyPr>
          <a:lstStyle/>
          <a:p>
            <a:pPr indent="0" algn="ctr">
              <a:lnSpc>
                <a:spcPct val="100000"/>
              </a:lnSpc>
              <a:buNone/>
            </a:pPr>
            <a:r>
              <a:rPr lang="fr-FR" sz="3000" b="1" u="none" strike="noStrike">
                <a:solidFill>
                  <a:schemeClr val="dk2"/>
                </a:solidFill>
                <a:effectLst/>
                <a:uFillTx/>
                <a:latin typeface="Philosopher"/>
                <a:ea typeface="Philosopher"/>
              </a:rPr>
              <a:t>xx%</a:t>
            </a:r>
            <a:endParaRPr lang="fr-FR" sz="3000" b="0" u="none" strike="noStrike">
              <a:solidFill>
                <a:schemeClr val="dk1"/>
              </a:solidFill>
              <a:effectLst/>
              <a:uFillTx/>
              <a:latin typeface="Arial"/>
            </a:endParaRPr>
          </a:p>
        </p:txBody>
      </p:sp>
      <p:sp>
        <p:nvSpPr>
          <p:cNvPr id="39" name="PlaceHolder 4"/>
          <p:cNvSpPr>
            <a:spLocks noGrp="1"/>
          </p:cNvSpPr>
          <p:nvPr>
            <p:ph type="title"/>
          </p:nvPr>
        </p:nvSpPr>
        <p:spPr>
          <a:xfrm>
            <a:off x="3419280" y="1247760"/>
            <a:ext cx="734400" cy="447120"/>
          </a:xfrm>
          <a:prstGeom prst="rect">
            <a:avLst/>
          </a:prstGeom>
          <a:noFill/>
          <a:ln w="0">
            <a:noFill/>
          </a:ln>
        </p:spPr>
        <p:txBody>
          <a:bodyPr lIns="91440" tIns="91440" rIns="91440" bIns="91440" anchor="ctr">
            <a:noAutofit/>
          </a:bodyPr>
          <a:lstStyle/>
          <a:p>
            <a:pPr indent="0" algn="ctr">
              <a:lnSpc>
                <a:spcPct val="100000"/>
              </a:lnSpc>
              <a:buNone/>
            </a:pPr>
            <a:r>
              <a:rPr lang="fr-FR" sz="3000" b="1" u="none" strike="noStrike">
                <a:solidFill>
                  <a:schemeClr val="dk2"/>
                </a:solidFill>
                <a:effectLst/>
                <a:uFillTx/>
                <a:latin typeface="Philosopher"/>
                <a:ea typeface="Philosopher"/>
              </a:rPr>
              <a:t>xx%</a:t>
            </a:r>
            <a:endParaRPr lang="fr-FR" sz="3000" b="0" u="none" strike="noStrike">
              <a:solidFill>
                <a:schemeClr val="dk1"/>
              </a:solidFill>
              <a:effectLst/>
              <a:uFillTx/>
              <a:latin typeface="Arial"/>
            </a:endParaRPr>
          </a:p>
        </p:txBody>
      </p:sp>
      <p:sp>
        <p:nvSpPr>
          <p:cNvPr id="40" name="PlaceHolder 5"/>
          <p:cNvSpPr>
            <a:spLocks noGrp="1"/>
          </p:cNvSpPr>
          <p:nvPr>
            <p:ph type="title"/>
          </p:nvPr>
        </p:nvSpPr>
        <p:spPr>
          <a:xfrm>
            <a:off x="3419280" y="3160800"/>
            <a:ext cx="734400" cy="447120"/>
          </a:xfrm>
          <a:prstGeom prst="rect">
            <a:avLst/>
          </a:prstGeom>
          <a:noFill/>
          <a:ln w="0">
            <a:noFill/>
          </a:ln>
        </p:spPr>
        <p:txBody>
          <a:bodyPr lIns="91440" tIns="91440" rIns="91440" bIns="91440" anchor="ctr">
            <a:noAutofit/>
          </a:bodyPr>
          <a:lstStyle/>
          <a:p>
            <a:pPr indent="0" algn="ctr">
              <a:lnSpc>
                <a:spcPct val="100000"/>
              </a:lnSpc>
              <a:buNone/>
            </a:pPr>
            <a:r>
              <a:rPr lang="fr-FR" sz="3000" b="1" u="none" strike="noStrike">
                <a:solidFill>
                  <a:schemeClr val="dk2"/>
                </a:solidFill>
                <a:effectLst/>
                <a:uFillTx/>
                <a:latin typeface="Philosopher"/>
                <a:ea typeface="Philosopher"/>
              </a:rPr>
              <a:t>xx%</a:t>
            </a:r>
            <a:endParaRPr lang="fr-FR" sz="3000" b="0" u="none" strike="noStrike">
              <a:solidFill>
                <a:schemeClr val="dk1"/>
              </a:solidFill>
              <a:effectLst/>
              <a:uFillTx/>
              <a:latin typeface="Arial"/>
            </a:endParaRPr>
          </a:p>
        </p:txBody>
      </p:sp>
      <p:sp>
        <p:nvSpPr>
          <p:cNvPr id="41" name="PlaceHolder 6"/>
          <p:cNvSpPr>
            <a:spLocks noGrp="1"/>
          </p:cNvSpPr>
          <p:nvPr>
            <p:ph type="title"/>
          </p:nvPr>
        </p:nvSpPr>
        <p:spPr>
          <a:xfrm>
            <a:off x="6042240" y="1247760"/>
            <a:ext cx="734400" cy="447120"/>
          </a:xfrm>
          <a:prstGeom prst="rect">
            <a:avLst/>
          </a:prstGeom>
          <a:noFill/>
          <a:ln w="0">
            <a:noFill/>
          </a:ln>
        </p:spPr>
        <p:txBody>
          <a:bodyPr lIns="91440" tIns="91440" rIns="91440" bIns="91440" anchor="ctr">
            <a:noAutofit/>
          </a:bodyPr>
          <a:lstStyle/>
          <a:p>
            <a:pPr indent="0" algn="ctr">
              <a:lnSpc>
                <a:spcPct val="100000"/>
              </a:lnSpc>
              <a:buNone/>
            </a:pPr>
            <a:r>
              <a:rPr lang="fr-FR" sz="3000" b="1" u="none" strike="noStrike">
                <a:solidFill>
                  <a:schemeClr val="dk2"/>
                </a:solidFill>
                <a:effectLst/>
                <a:uFillTx/>
                <a:latin typeface="Philosopher"/>
                <a:ea typeface="Philosopher"/>
              </a:rPr>
              <a:t>xx%</a:t>
            </a:r>
            <a:endParaRPr lang="fr-FR" sz="3000" b="0" u="none" strike="noStrike">
              <a:solidFill>
                <a:schemeClr val="dk1"/>
              </a:solidFill>
              <a:effectLst/>
              <a:uFillTx/>
              <a:latin typeface="Arial"/>
            </a:endParaRPr>
          </a:p>
        </p:txBody>
      </p:sp>
      <p:sp>
        <p:nvSpPr>
          <p:cNvPr id="42" name="PlaceHolder 7"/>
          <p:cNvSpPr>
            <a:spLocks noGrp="1"/>
          </p:cNvSpPr>
          <p:nvPr>
            <p:ph type="title"/>
          </p:nvPr>
        </p:nvSpPr>
        <p:spPr>
          <a:xfrm>
            <a:off x="6042240" y="3160800"/>
            <a:ext cx="734400" cy="447120"/>
          </a:xfrm>
          <a:prstGeom prst="rect">
            <a:avLst/>
          </a:prstGeom>
          <a:noFill/>
          <a:ln w="0">
            <a:noFill/>
          </a:ln>
        </p:spPr>
        <p:txBody>
          <a:bodyPr lIns="91440" tIns="91440" rIns="91440" bIns="91440" anchor="ctr">
            <a:noAutofit/>
          </a:bodyPr>
          <a:lstStyle/>
          <a:p>
            <a:pPr indent="0" algn="ctr">
              <a:lnSpc>
                <a:spcPct val="100000"/>
              </a:lnSpc>
              <a:buNone/>
            </a:pPr>
            <a:r>
              <a:rPr lang="fr-FR" sz="3000" b="1" u="none" strike="noStrike">
                <a:solidFill>
                  <a:schemeClr val="dk2"/>
                </a:solidFill>
                <a:effectLst/>
                <a:uFillTx/>
                <a:latin typeface="Philosopher"/>
                <a:ea typeface="Philosopher"/>
              </a:rPr>
              <a:t>xx%</a:t>
            </a:r>
            <a:endParaRPr lang="fr-FR" sz="3000" b="0" u="none" strike="noStrike">
              <a:solidFill>
                <a:schemeClr val="dk1"/>
              </a:solidFill>
              <a:effectLst/>
              <a:uFillTx/>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_1_1">
    <p:bg>
      <p:bgPr>
        <a:solidFill>
          <a:srgbClr val="000000"/>
        </a:solidFill>
        <a:effectLst/>
      </p:bgPr>
    </p:bg>
    <p:spTree>
      <p:nvGrpSpPr>
        <p:cNvPr id="1" name=""/>
        <p:cNvGrpSpPr/>
        <p:nvPr/>
      </p:nvGrpSpPr>
      <p:grpSpPr>
        <a:xfrm>
          <a:off x="0" y="0"/>
          <a:ext cx="0" cy="0"/>
          <a:chOff x="0" y="0"/>
          <a:chExt cx="0" cy="0"/>
        </a:xfrm>
      </p:grpSpPr>
      <p:pic>
        <p:nvPicPr>
          <p:cNvPr id="43" name="Google Shape;279;p14"/>
          <p:cNvPicPr/>
          <p:nvPr/>
        </p:nvPicPr>
        <p:blipFill>
          <a:blip r:embed="rId2">
            <a:alphaModFix amt="28000"/>
          </a:blip>
          <a:stretch/>
        </p:blipFill>
        <p:spPr>
          <a:xfrm>
            <a:off x="0" y="0"/>
            <a:ext cx="9143640" cy="5143320"/>
          </a:xfrm>
          <a:prstGeom prst="rect">
            <a:avLst/>
          </a:prstGeom>
          <a:noFill/>
          <a:ln w="0">
            <a:noFill/>
          </a:ln>
        </p:spPr>
      </p:pic>
      <p:sp>
        <p:nvSpPr>
          <p:cNvPr id="44" name="PlaceHolder 1"/>
          <p:cNvSpPr>
            <a:spLocks noGrp="1"/>
          </p:cNvSpPr>
          <p:nvPr>
            <p:ph type="title"/>
          </p:nvPr>
        </p:nvSpPr>
        <p:spPr>
          <a:xfrm>
            <a:off x="1882800" y="3630960"/>
            <a:ext cx="5378040" cy="563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HEADER_1">
    <p:bg>
      <p:bgPr>
        <a:solidFill>
          <a:srgbClr val="000000"/>
        </a:solidFill>
        <a:effectLst/>
      </p:bgPr>
    </p:bg>
    <p:spTree>
      <p:nvGrpSpPr>
        <p:cNvPr id="1" name=""/>
        <p:cNvGrpSpPr/>
        <p:nvPr/>
      </p:nvGrpSpPr>
      <p:grpSpPr>
        <a:xfrm>
          <a:off x="0" y="0"/>
          <a:ext cx="0" cy="0"/>
          <a:chOff x="0" y="0"/>
          <a:chExt cx="0" cy="0"/>
        </a:xfrm>
      </p:grpSpPr>
      <p:pic>
        <p:nvPicPr>
          <p:cNvPr id="45" name="Google Shape;283;p15"/>
          <p:cNvPicPr/>
          <p:nvPr/>
        </p:nvPicPr>
        <p:blipFill>
          <a:blip r:embed="rId2">
            <a:alphaModFix amt="28000"/>
          </a:blip>
          <a:stretch/>
        </p:blipFill>
        <p:spPr>
          <a:xfrm>
            <a:off x="0" y="0"/>
            <a:ext cx="9143640" cy="5143320"/>
          </a:xfrm>
          <a:prstGeom prst="rect">
            <a:avLst/>
          </a:prstGeom>
          <a:noFill/>
          <a:ln w="0">
            <a:noFill/>
          </a:ln>
        </p:spPr>
      </p:pic>
      <p:sp>
        <p:nvSpPr>
          <p:cNvPr id="46" name="PlaceHolder 1"/>
          <p:cNvSpPr>
            <a:spLocks noGrp="1"/>
          </p:cNvSpPr>
          <p:nvPr>
            <p:ph type="title"/>
          </p:nvPr>
        </p:nvSpPr>
        <p:spPr>
          <a:xfrm>
            <a:off x="2813400" y="2007000"/>
            <a:ext cx="4661640" cy="77364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47" name="PlaceHolder 2"/>
          <p:cNvSpPr>
            <a:spLocks noGrp="1"/>
          </p:cNvSpPr>
          <p:nvPr>
            <p:ph type="title"/>
          </p:nvPr>
        </p:nvSpPr>
        <p:spPr>
          <a:xfrm>
            <a:off x="1668600" y="2007000"/>
            <a:ext cx="1144440" cy="1129320"/>
          </a:xfrm>
          <a:prstGeom prst="rect">
            <a:avLst/>
          </a:prstGeom>
          <a:noFill/>
          <a:ln w="0">
            <a:noFill/>
          </a:ln>
        </p:spPr>
        <p:txBody>
          <a:bodyPr lIns="91440" tIns="91440" rIns="91440" bIns="91440" anchor="ctr">
            <a:noAutofit/>
          </a:bodyPr>
          <a:lstStyle/>
          <a:p>
            <a:pPr indent="0" algn="ctr">
              <a:lnSpc>
                <a:spcPct val="100000"/>
              </a:lnSpc>
              <a:buNone/>
            </a:pPr>
            <a:r>
              <a:rPr lang="fr-FR" sz="6000" b="1" u="none" strike="noStrike">
                <a:solidFill>
                  <a:schemeClr val="dk2"/>
                </a:solidFill>
                <a:effectLst/>
                <a:uFillTx/>
                <a:latin typeface="Philosopher"/>
                <a:ea typeface="Philosopher"/>
              </a:rPr>
              <a:t>xx%</a:t>
            </a:r>
            <a:endParaRPr lang="fr-FR" sz="6000" b="0" u="none" strike="noStrike">
              <a:solidFill>
                <a:schemeClr val="dk1"/>
              </a:solidFill>
              <a:effectLst/>
              <a:uFillTx/>
              <a:latin typeface="Arial"/>
            </a:endParaRPr>
          </a:p>
        </p:txBody>
      </p:sp>
      <p:sp>
        <p:nvSpPr>
          <p:cNvPr id="4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rgbClr val="000000"/>
        </a:solidFill>
        <a:effectLst/>
      </p:bgPr>
    </p:bg>
    <p:spTree>
      <p:nvGrpSpPr>
        <p:cNvPr id="1" name=""/>
        <p:cNvGrpSpPr/>
        <p:nvPr/>
      </p:nvGrpSpPr>
      <p:grpSpPr>
        <a:xfrm>
          <a:off x="0" y="0"/>
          <a:ext cx="0" cy="0"/>
          <a:chOff x="0" y="0"/>
          <a:chExt cx="0" cy="0"/>
        </a:xfrm>
      </p:grpSpPr>
      <p:pic>
        <p:nvPicPr>
          <p:cNvPr id="49" name="Google Shape;288;p16"/>
          <p:cNvPicPr/>
          <p:nvPr/>
        </p:nvPicPr>
        <p:blipFill>
          <a:blip r:embed="rId2">
            <a:alphaModFix amt="28000"/>
          </a:blip>
          <a:stretch/>
        </p:blipFill>
        <p:spPr>
          <a:xfrm>
            <a:off x="0" y="0"/>
            <a:ext cx="9143640" cy="5143320"/>
          </a:xfrm>
          <a:prstGeom prst="rect">
            <a:avLst/>
          </a:prstGeom>
          <a:noFill/>
          <a:ln w="0">
            <a:noFill/>
          </a:ln>
        </p:spPr>
      </p:pic>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rgbClr val="000000"/>
        </a:solidFill>
        <a:effectLst/>
      </p:bgPr>
    </p:bg>
    <p:spTree>
      <p:nvGrpSpPr>
        <p:cNvPr id="1" name=""/>
        <p:cNvGrpSpPr/>
        <p:nvPr/>
      </p:nvGrpSpPr>
      <p:grpSpPr>
        <a:xfrm>
          <a:off x="0" y="0"/>
          <a:ext cx="0" cy="0"/>
          <a:chOff x="0" y="0"/>
          <a:chExt cx="0" cy="0"/>
        </a:xfrm>
      </p:grpSpPr>
      <p:pic>
        <p:nvPicPr>
          <p:cNvPr id="101" name="Google Shape;346;p20"/>
          <p:cNvPicPr/>
          <p:nvPr/>
        </p:nvPicPr>
        <p:blipFill>
          <a:blip r:embed="rId2">
            <a:alphaModFix amt="28000"/>
          </a:blip>
          <a:stretch/>
        </p:blipFill>
        <p:spPr>
          <a:xfrm>
            <a:off x="0" y="0"/>
            <a:ext cx="9143640" cy="5143320"/>
          </a:xfrm>
          <a:prstGeom prst="rect">
            <a:avLst/>
          </a:prstGeom>
          <a:noFill/>
          <a:ln w="0">
            <a:noFill/>
          </a:ln>
        </p:spPr>
      </p:pic>
      <p:sp>
        <p:nvSpPr>
          <p:cNvPr id="102" name="PlaceHolder 1"/>
          <p:cNvSpPr>
            <a:spLocks noGrp="1"/>
          </p:cNvSpPr>
          <p:nvPr>
            <p:ph type="title"/>
          </p:nvPr>
        </p:nvSpPr>
        <p:spPr>
          <a:xfrm>
            <a:off x="1260720" y="1788480"/>
            <a:ext cx="3439800" cy="68256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grpSp>
        <p:nvGrpSpPr>
          <p:cNvPr id="103" name="Google Shape;349;p20"/>
          <p:cNvGrpSpPr/>
          <p:nvPr/>
        </p:nvGrpSpPr>
        <p:grpSpPr>
          <a:xfrm>
            <a:off x="720000" y="4711320"/>
            <a:ext cx="7704360" cy="262080"/>
            <a:chOff x="720000" y="4711320"/>
            <a:chExt cx="7704360" cy="262080"/>
          </a:xfrm>
        </p:grpSpPr>
        <p:grpSp>
          <p:nvGrpSpPr>
            <p:cNvPr id="104" name="Google Shape;350;p20"/>
            <p:cNvGrpSpPr/>
            <p:nvPr/>
          </p:nvGrpSpPr>
          <p:grpSpPr>
            <a:xfrm>
              <a:off x="720000" y="4834800"/>
              <a:ext cx="7704360" cy="14040"/>
              <a:chOff x="720000" y="4834800"/>
              <a:chExt cx="7704360" cy="14040"/>
            </a:xfrm>
          </p:grpSpPr>
          <p:sp>
            <p:nvSpPr>
              <p:cNvPr id="105" name="Google Shape;351;p20"/>
              <p:cNvSpPr/>
              <p:nvPr/>
            </p:nvSpPr>
            <p:spPr>
              <a:xfrm>
                <a:off x="72000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 name="Google Shape;352;p20"/>
              <p:cNvSpPr/>
              <p:nvPr/>
            </p:nvSpPr>
            <p:spPr>
              <a:xfrm>
                <a:off x="467784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07" name="Google Shape;353;p20"/>
            <p:cNvGrpSpPr/>
            <p:nvPr/>
          </p:nvGrpSpPr>
          <p:grpSpPr>
            <a:xfrm>
              <a:off x="3909600" y="4711320"/>
              <a:ext cx="1325160" cy="262080"/>
              <a:chOff x="3909600" y="4711320"/>
              <a:chExt cx="1325160" cy="262080"/>
            </a:xfrm>
          </p:grpSpPr>
          <p:sp>
            <p:nvSpPr>
              <p:cNvPr id="108" name="Google Shape;354;p20"/>
              <p:cNvSpPr/>
              <p:nvPr/>
            </p:nvSpPr>
            <p:spPr>
              <a:xfrm rot="10800000">
                <a:off x="4458960" y="4728600"/>
                <a:ext cx="226440" cy="227160"/>
              </a:xfrm>
              <a:custGeom>
                <a:avLst/>
                <a:gdLst>
                  <a:gd name="textAreaLeft" fmla="*/ 0 w 226440"/>
                  <a:gd name="textAreaRight" fmla="*/ 226800 w 226440"/>
                  <a:gd name="textAreaTop" fmla="*/ 0 h 227160"/>
                  <a:gd name="textAreaBottom" fmla="*/ 227520 h 22716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 name="Google Shape;355;p20"/>
              <p:cNvSpPr/>
              <p:nvPr/>
            </p:nvSpPr>
            <p:spPr>
              <a:xfrm rot="10800000">
                <a:off x="4488840" y="4837680"/>
                <a:ext cx="166320" cy="87480"/>
              </a:xfrm>
              <a:custGeom>
                <a:avLst/>
                <a:gdLst>
                  <a:gd name="textAreaLeft" fmla="*/ 0 w 166320"/>
                  <a:gd name="textAreaRight" fmla="*/ 166680 w 166320"/>
                  <a:gd name="textAreaTop" fmla="*/ 0 h 87480"/>
                  <a:gd name="textAreaBottom" fmla="*/ 87840 h 874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920" rIns="90000" bIns="439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 name="Google Shape;356;p20"/>
              <p:cNvSpPr/>
              <p:nvPr/>
            </p:nvSpPr>
            <p:spPr>
              <a:xfrm rot="10800000">
                <a:off x="4517640" y="4838040"/>
                <a:ext cx="109440" cy="59400"/>
              </a:xfrm>
              <a:custGeom>
                <a:avLst/>
                <a:gdLst>
                  <a:gd name="textAreaLeft" fmla="*/ 0 w 109440"/>
                  <a:gd name="textAreaRight" fmla="*/ 109800 w 109440"/>
                  <a:gd name="textAreaTop" fmla="*/ 0 h 59400"/>
                  <a:gd name="textAreaBottom" fmla="*/ 59760 h 5940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 name="Google Shape;357;p20"/>
              <p:cNvSpPr/>
              <p:nvPr/>
            </p:nvSpPr>
            <p:spPr>
              <a:xfrm rot="10800000">
                <a:off x="4568040" y="4916520"/>
                <a:ext cx="8640" cy="39240"/>
              </a:xfrm>
              <a:custGeom>
                <a:avLst/>
                <a:gdLst>
                  <a:gd name="textAreaLeft" fmla="*/ 0 w 8640"/>
                  <a:gd name="textAreaRight" fmla="*/ 9000 w 8640"/>
                  <a:gd name="textAreaTop" fmla="*/ 0 h 39240"/>
                  <a:gd name="textAreaBottom" fmla="*/ 39600 h 3924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 name="Google Shape;358;p20"/>
              <p:cNvSpPr/>
              <p:nvPr/>
            </p:nvSpPr>
            <p:spPr>
              <a:xfrm rot="10800000">
                <a:off x="458172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3" name="Google Shape;359;p20"/>
              <p:cNvSpPr/>
              <p:nvPr/>
            </p:nvSpPr>
            <p:spPr>
              <a:xfrm rot="10800000">
                <a:off x="459504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 name="Google Shape;360;p20"/>
              <p:cNvSpPr/>
              <p:nvPr/>
            </p:nvSpPr>
            <p:spPr>
              <a:xfrm rot="10800000">
                <a:off x="460728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 name="Google Shape;361;p20"/>
              <p:cNvSpPr/>
              <p:nvPr/>
            </p:nvSpPr>
            <p:spPr>
              <a:xfrm rot="10800000">
                <a:off x="461844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 name="Google Shape;362;p20"/>
              <p:cNvSpPr/>
              <p:nvPr/>
            </p:nvSpPr>
            <p:spPr>
              <a:xfrm rot="10800000">
                <a:off x="462780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 name="Google Shape;363;p20"/>
              <p:cNvSpPr/>
              <p:nvPr/>
            </p:nvSpPr>
            <p:spPr>
              <a:xfrm rot="10800000">
                <a:off x="463572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 name="Google Shape;364;p20"/>
              <p:cNvSpPr/>
              <p:nvPr/>
            </p:nvSpPr>
            <p:spPr>
              <a:xfrm rot="10800000">
                <a:off x="464184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 name="Google Shape;365;p20"/>
              <p:cNvSpPr/>
              <p:nvPr/>
            </p:nvSpPr>
            <p:spPr>
              <a:xfrm rot="10800000">
                <a:off x="464544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 name="Google Shape;366;p20"/>
              <p:cNvSpPr/>
              <p:nvPr/>
            </p:nvSpPr>
            <p:spPr>
              <a:xfrm rot="10800000">
                <a:off x="454896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 name="Google Shape;367;p20"/>
              <p:cNvSpPr/>
              <p:nvPr/>
            </p:nvSpPr>
            <p:spPr>
              <a:xfrm rot="10800000">
                <a:off x="453060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 name="Google Shape;368;p20"/>
              <p:cNvSpPr/>
              <p:nvPr/>
            </p:nvSpPr>
            <p:spPr>
              <a:xfrm rot="10800000">
                <a:off x="451332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 name="Google Shape;369;p20"/>
              <p:cNvSpPr/>
              <p:nvPr/>
            </p:nvSpPr>
            <p:spPr>
              <a:xfrm rot="10800000">
                <a:off x="449748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 name="Google Shape;370;p20"/>
              <p:cNvSpPr/>
              <p:nvPr/>
            </p:nvSpPr>
            <p:spPr>
              <a:xfrm rot="10800000">
                <a:off x="448452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5" name="Google Shape;371;p20"/>
              <p:cNvSpPr/>
              <p:nvPr/>
            </p:nvSpPr>
            <p:spPr>
              <a:xfrm rot="10800000">
                <a:off x="447336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 name="Google Shape;372;p20"/>
              <p:cNvSpPr/>
              <p:nvPr/>
            </p:nvSpPr>
            <p:spPr>
              <a:xfrm rot="10800000">
                <a:off x="446508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 name="Google Shape;373;p20"/>
              <p:cNvSpPr/>
              <p:nvPr/>
            </p:nvSpPr>
            <p:spPr>
              <a:xfrm rot="10800000">
                <a:off x="446076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 name="Google Shape;374;p20"/>
              <p:cNvSpPr/>
              <p:nvPr/>
            </p:nvSpPr>
            <p:spPr>
              <a:xfrm rot="10800000">
                <a:off x="4458960" y="4838040"/>
                <a:ext cx="38880" cy="8640"/>
              </a:xfrm>
              <a:custGeom>
                <a:avLst/>
                <a:gdLst>
                  <a:gd name="textAreaLeft" fmla="*/ 0 w 38880"/>
                  <a:gd name="textAreaRight" fmla="*/ 39240 w 38880"/>
                  <a:gd name="textAreaTop" fmla="*/ 0 h 8640"/>
                  <a:gd name="textAreaBottom" fmla="*/ 9000 h 864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 name="Google Shape;375;p20"/>
              <p:cNvSpPr/>
              <p:nvPr/>
            </p:nvSpPr>
            <p:spPr>
              <a:xfrm rot="10800000">
                <a:off x="4568040" y="4728600"/>
                <a:ext cx="8640" cy="118080"/>
              </a:xfrm>
              <a:custGeom>
                <a:avLst/>
                <a:gdLst>
                  <a:gd name="textAreaLeft" fmla="*/ 0 w 8640"/>
                  <a:gd name="textAreaRight" fmla="*/ 9000 w 8640"/>
                  <a:gd name="textAreaTop" fmla="*/ 0 h 118080"/>
                  <a:gd name="textAreaBottom" fmla="*/ 118440 h 11808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 name="Google Shape;376;p20"/>
              <p:cNvSpPr/>
              <p:nvPr/>
            </p:nvSpPr>
            <p:spPr>
              <a:xfrm rot="10800000">
                <a:off x="4539960" y="4732560"/>
                <a:ext cx="36720" cy="114120"/>
              </a:xfrm>
              <a:custGeom>
                <a:avLst/>
                <a:gdLst>
                  <a:gd name="textAreaLeft" fmla="*/ 0 w 36720"/>
                  <a:gd name="textAreaRight" fmla="*/ 37080 w 36720"/>
                  <a:gd name="textAreaTop" fmla="*/ 0 h 114120"/>
                  <a:gd name="textAreaBottom" fmla="*/ 114480 h 11412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 name="Google Shape;377;p20"/>
              <p:cNvSpPr/>
              <p:nvPr/>
            </p:nvSpPr>
            <p:spPr>
              <a:xfrm rot="10800000">
                <a:off x="451332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2" name="Google Shape;378;p20"/>
              <p:cNvSpPr/>
              <p:nvPr/>
            </p:nvSpPr>
            <p:spPr>
              <a:xfrm rot="10800000">
                <a:off x="449064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3" name="Google Shape;379;p20"/>
              <p:cNvSpPr/>
              <p:nvPr/>
            </p:nvSpPr>
            <p:spPr>
              <a:xfrm rot="10800000">
                <a:off x="447336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4" name="Google Shape;380;p20"/>
              <p:cNvSpPr/>
              <p:nvPr/>
            </p:nvSpPr>
            <p:spPr>
              <a:xfrm rot="10800000">
                <a:off x="446256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5" name="Google Shape;381;p20"/>
              <p:cNvSpPr/>
              <p:nvPr/>
            </p:nvSpPr>
            <p:spPr>
              <a:xfrm rot="10800000">
                <a:off x="4567680" y="4732560"/>
                <a:ext cx="37080" cy="114120"/>
              </a:xfrm>
              <a:custGeom>
                <a:avLst/>
                <a:gdLst>
                  <a:gd name="textAreaLeft" fmla="*/ 0 w 37080"/>
                  <a:gd name="textAreaRight" fmla="*/ 37440 w 37080"/>
                  <a:gd name="textAreaTop" fmla="*/ 0 h 114120"/>
                  <a:gd name="textAreaBottom" fmla="*/ 114480 h 11412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6" name="Google Shape;382;p20"/>
              <p:cNvSpPr/>
              <p:nvPr/>
            </p:nvSpPr>
            <p:spPr>
              <a:xfrm rot="10800000">
                <a:off x="456768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7" name="Google Shape;383;p20"/>
              <p:cNvSpPr/>
              <p:nvPr/>
            </p:nvSpPr>
            <p:spPr>
              <a:xfrm rot="10800000">
                <a:off x="456768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 name="Google Shape;384;p20"/>
              <p:cNvSpPr/>
              <p:nvPr/>
            </p:nvSpPr>
            <p:spPr>
              <a:xfrm rot="10800000">
                <a:off x="456768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 name="Google Shape;385;p20"/>
              <p:cNvSpPr/>
              <p:nvPr/>
            </p:nvSpPr>
            <p:spPr>
              <a:xfrm rot="10800000">
                <a:off x="456804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 name="Google Shape;386;p20"/>
              <p:cNvSpPr/>
              <p:nvPr/>
            </p:nvSpPr>
            <p:spPr>
              <a:xfrm rot="10800000">
                <a:off x="464508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 name="Google Shape;387;p20"/>
              <p:cNvSpPr/>
              <p:nvPr/>
            </p:nvSpPr>
            <p:spPr>
              <a:xfrm rot="10800000">
                <a:off x="467568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 name="Google Shape;388;p20"/>
              <p:cNvSpPr/>
              <p:nvPr/>
            </p:nvSpPr>
            <p:spPr>
              <a:xfrm rot="10800000">
                <a:off x="46702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 name="Google Shape;389;p20"/>
              <p:cNvSpPr/>
              <p:nvPr/>
            </p:nvSpPr>
            <p:spPr>
              <a:xfrm rot="10800000">
                <a:off x="467568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4" name="Google Shape;390;p20"/>
              <p:cNvSpPr/>
              <p:nvPr/>
            </p:nvSpPr>
            <p:spPr>
              <a:xfrm rot="10800000">
                <a:off x="46702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 name="Google Shape;391;p20"/>
              <p:cNvSpPr/>
              <p:nvPr/>
            </p:nvSpPr>
            <p:spPr>
              <a:xfrm rot="10800000">
                <a:off x="431424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172" y="834"/>
                    </a:moveTo>
                    <a:cubicBezTo>
                      <a:pt x="168" y="834"/>
                      <a:pt x="165" y="833"/>
                      <a:pt x="162" y="830"/>
                    </a:cubicBezTo>
                    <a:lnTo>
                      <a:pt x="5" y="673"/>
                    </a:lnTo>
                    <a:cubicBezTo>
                      <a:pt x="-1" y="667"/>
                      <a:pt x="-1" y="658"/>
                      <a:pt x="5" y="653"/>
                    </a:cubicBezTo>
                    <a:cubicBezTo>
                      <a:pt x="10" y="647"/>
                      <a:pt x="19" y="647"/>
                      <a:pt x="25" y="653"/>
                    </a:cubicBezTo>
                    <a:lnTo>
                      <a:pt x="172" y="800"/>
                    </a:lnTo>
                    <a:lnTo>
                      <a:pt x="555" y="417"/>
                    </a:lnTo>
                    <a:lnTo>
                      <a:pt x="172" y="35"/>
                    </a:lnTo>
                    <a:lnTo>
                      <a:pt x="34" y="174"/>
                    </a:lnTo>
                    <a:cubicBezTo>
                      <a:pt x="28" y="179"/>
                      <a:pt x="19" y="179"/>
                      <a:pt x="14" y="174"/>
                    </a:cubicBezTo>
                    <a:cubicBezTo>
                      <a:pt x="8" y="168"/>
                      <a:pt x="8" y="159"/>
                      <a:pt x="14" y="153"/>
                    </a:cubicBezTo>
                    <a:lnTo>
                      <a:pt x="162" y="4"/>
                    </a:lnTo>
                    <a:cubicBezTo>
                      <a:pt x="168" y="-1"/>
                      <a:pt x="177" y="-1"/>
                      <a:pt x="182" y="4"/>
                    </a:cubicBezTo>
                    <a:lnTo>
                      <a:pt x="585" y="407"/>
                    </a:lnTo>
                    <a:cubicBezTo>
                      <a:pt x="591" y="413"/>
                      <a:pt x="591" y="422"/>
                      <a:pt x="585" y="427"/>
                    </a:cubicBezTo>
                    <a:lnTo>
                      <a:pt x="182" y="830"/>
                    </a:lnTo>
                    <a:cubicBezTo>
                      <a:pt x="180" y="833"/>
                      <a:pt x="176" y="834"/>
                      <a:pt x="172"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 name="Google Shape;392;p20"/>
              <p:cNvSpPr/>
              <p:nvPr/>
            </p:nvSpPr>
            <p:spPr>
              <a:xfrm rot="10800000">
                <a:off x="433512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 name="Google Shape;393;p20"/>
              <p:cNvSpPr/>
              <p:nvPr/>
            </p:nvSpPr>
            <p:spPr>
              <a:xfrm rot="10800000">
                <a:off x="43516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 name="Google Shape;394;p20"/>
              <p:cNvSpPr/>
              <p:nvPr/>
            </p:nvSpPr>
            <p:spPr>
              <a:xfrm rot="10800000">
                <a:off x="433512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 name="Google Shape;395;p20"/>
              <p:cNvSpPr/>
              <p:nvPr/>
            </p:nvSpPr>
            <p:spPr>
              <a:xfrm rot="10800000">
                <a:off x="43516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 name="Google Shape;396;p20"/>
              <p:cNvSpPr/>
              <p:nvPr/>
            </p:nvSpPr>
            <p:spPr>
              <a:xfrm rot="10800000">
                <a:off x="476244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 name="Google Shape;397;p20"/>
              <p:cNvSpPr/>
              <p:nvPr/>
            </p:nvSpPr>
            <p:spPr>
              <a:xfrm rot="10800000">
                <a:off x="5142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1" y="28"/>
                      <a:pt x="28" y="81"/>
                      <a:pt x="28" y="146"/>
                    </a:cubicBezTo>
                    <a:cubicBezTo>
                      <a:pt x="28" y="212"/>
                      <a:pt x="81" y="265"/>
                      <a:pt x="147" y="265"/>
                    </a:cubicBezTo>
                    <a:cubicBezTo>
                      <a:pt x="212" y="265"/>
                      <a:pt x="265" y="212"/>
                      <a:pt x="265" y="146"/>
                    </a:cubicBezTo>
                    <a:cubicBezTo>
                      <a:pt x="265" y="81"/>
                      <a:pt x="212"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 name="Google Shape;398;p20"/>
              <p:cNvSpPr/>
              <p:nvPr/>
            </p:nvSpPr>
            <p:spPr>
              <a:xfrm rot="10800000">
                <a:off x="518472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5" y="479"/>
                    </a:moveTo>
                    <a:cubicBezTo>
                      <a:pt x="7" y="479"/>
                      <a:pt x="0" y="472"/>
                      <a:pt x="0" y="465"/>
                    </a:cubicBezTo>
                    <a:lnTo>
                      <a:pt x="0" y="14"/>
                    </a:lnTo>
                    <a:cubicBezTo>
                      <a:pt x="0" y="6"/>
                      <a:pt x="7" y="0"/>
                      <a:pt x="15" y="0"/>
                    </a:cubicBezTo>
                    <a:cubicBezTo>
                      <a:pt x="22" y="0"/>
                      <a:pt x="29" y="6"/>
                      <a:pt x="29" y="14"/>
                    </a:cubicBezTo>
                    <a:lnTo>
                      <a:pt x="29" y="465"/>
                    </a:lnTo>
                    <a:cubicBezTo>
                      <a:pt x="29" y="472"/>
                      <a:pt x="22" y="479"/>
                      <a:pt x="15"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 name="Google Shape;399;p20"/>
              <p:cNvSpPr/>
              <p:nvPr/>
            </p:nvSpPr>
            <p:spPr>
              <a:xfrm rot="10800000">
                <a:off x="423072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01" y="557"/>
                    </a:moveTo>
                    <a:cubicBezTo>
                      <a:pt x="126" y="557"/>
                      <a:pt x="57" y="528"/>
                      <a:pt x="4" y="476"/>
                    </a:cubicBezTo>
                    <a:cubicBezTo>
                      <a:pt x="-2" y="470"/>
                      <a:pt x="-2" y="461"/>
                      <a:pt x="4" y="455"/>
                    </a:cubicBezTo>
                    <a:cubicBezTo>
                      <a:pt x="10" y="450"/>
                      <a:pt x="19" y="450"/>
                      <a:pt x="24" y="455"/>
                    </a:cubicBezTo>
                    <a:cubicBezTo>
                      <a:pt x="71" y="503"/>
                      <a:pt x="134" y="529"/>
                      <a:pt x="201" y="529"/>
                    </a:cubicBezTo>
                    <a:cubicBezTo>
                      <a:pt x="339" y="529"/>
                      <a:pt x="452" y="416"/>
                      <a:pt x="452" y="278"/>
                    </a:cubicBezTo>
                    <a:cubicBezTo>
                      <a:pt x="452" y="140"/>
                      <a:pt x="339" y="28"/>
                      <a:pt x="201" y="28"/>
                    </a:cubicBezTo>
                    <a:cubicBezTo>
                      <a:pt x="137" y="28"/>
                      <a:pt x="76" y="53"/>
                      <a:pt x="29" y="97"/>
                    </a:cubicBezTo>
                    <a:cubicBezTo>
                      <a:pt x="23" y="102"/>
                      <a:pt x="14" y="102"/>
                      <a:pt x="9" y="96"/>
                    </a:cubicBezTo>
                    <a:cubicBezTo>
                      <a:pt x="3" y="90"/>
                      <a:pt x="4" y="82"/>
                      <a:pt x="9" y="76"/>
                    </a:cubicBezTo>
                    <a:cubicBezTo>
                      <a:pt x="61" y="27"/>
                      <a:pt x="129" y="0"/>
                      <a:pt x="201" y="0"/>
                    </a:cubicBezTo>
                    <a:cubicBezTo>
                      <a:pt x="355" y="0"/>
                      <a:pt x="480" y="125"/>
                      <a:pt x="480" y="278"/>
                    </a:cubicBezTo>
                    <a:cubicBezTo>
                      <a:pt x="480" y="432"/>
                      <a:pt x="355" y="557"/>
                      <a:pt x="201"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 name="Google Shape;400;p20"/>
              <p:cNvSpPr/>
              <p:nvPr/>
            </p:nvSpPr>
            <p:spPr>
              <a:xfrm rot="10800000">
                <a:off x="3909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2" y="28"/>
                      <a:pt x="29" y="81"/>
                      <a:pt x="29" y="146"/>
                    </a:cubicBezTo>
                    <a:cubicBezTo>
                      <a:pt x="29" y="212"/>
                      <a:pt x="82" y="265"/>
                      <a:pt x="147" y="265"/>
                    </a:cubicBezTo>
                    <a:cubicBezTo>
                      <a:pt x="213" y="265"/>
                      <a:pt x="266" y="212"/>
                      <a:pt x="266" y="146"/>
                    </a:cubicBezTo>
                    <a:cubicBezTo>
                      <a:pt x="266" y="81"/>
                      <a:pt x="213"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 name="Google Shape;401;p20"/>
              <p:cNvSpPr/>
              <p:nvPr/>
            </p:nvSpPr>
            <p:spPr>
              <a:xfrm rot="10800000">
                <a:off x="395136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4" y="479"/>
                    </a:moveTo>
                    <a:cubicBezTo>
                      <a:pt x="7" y="479"/>
                      <a:pt x="0" y="472"/>
                      <a:pt x="0" y="465"/>
                    </a:cubicBezTo>
                    <a:lnTo>
                      <a:pt x="0" y="14"/>
                    </a:lnTo>
                    <a:cubicBezTo>
                      <a:pt x="0" y="6"/>
                      <a:pt x="7" y="0"/>
                      <a:pt x="14" y="0"/>
                    </a:cubicBezTo>
                    <a:cubicBezTo>
                      <a:pt x="22" y="0"/>
                      <a:pt x="29" y="6"/>
                      <a:pt x="29" y="14"/>
                    </a:cubicBezTo>
                    <a:lnTo>
                      <a:pt x="29" y="465"/>
                    </a:lnTo>
                    <a:cubicBezTo>
                      <a:pt x="29" y="472"/>
                      <a:pt x="22" y="479"/>
                      <a:pt x="14"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rgbClr val="000000"/>
        </a:solidFill>
        <a:effectLst/>
      </p:bgPr>
    </p:bg>
    <p:spTree>
      <p:nvGrpSpPr>
        <p:cNvPr id="1" name=""/>
        <p:cNvGrpSpPr/>
        <p:nvPr/>
      </p:nvGrpSpPr>
      <p:grpSpPr>
        <a:xfrm>
          <a:off x="0" y="0"/>
          <a:ext cx="0" cy="0"/>
          <a:chOff x="0" y="0"/>
          <a:chExt cx="0" cy="0"/>
        </a:xfrm>
      </p:grpSpPr>
      <p:pic>
        <p:nvPicPr>
          <p:cNvPr id="51" name="Google Shape;291;p17"/>
          <p:cNvPicPr/>
          <p:nvPr/>
        </p:nvPicPr>
        <p:blipFill>
          <a:blip r:embed="rId2">
            <a:alphaModFix amt="28000"/>
          </a:blip>
          <a:stretch/>
        </p:blipFill>
        <p:spPr>
          <a:xfrm>
            <a:off x="0" y="0"/>
            <a:ext cx="9143640" cy="5143320"/>
          </a:xfrm>
          <a:prstGeom prst="rect">
            <a:avLst/>
          </a:prstGeom>
          <a:noFill/>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00000"/>
        </a:solidFill>
        <a:effectLst/>
      </p:bgPr>
    </p:bg>
    <p:spTree>
      <p:nvGrpSpPr>
        <p:cNvPr id="1" name=""/>
        <p:cNvGrpSpPr/>
        <p:nvPr/>
      </p:nvGrpSpPr>
      <p:grpSpPr>
        <a:xfrm>
          <a:off x="0" y="0"/>
          <a:ext cx="0" cy="0"/>
          <a:chOff x="0" y="0"/>
          <a:chExt cx="0" cy="0"/>
        </a:xfrm>
      </p:grpSpPr>
      <p:pic>
        <p:nvPicPr>
          <p:cNvPr id="53" name="Google Shape;294;p18"/>
          <p:cNvPicPr/>
          <p:nvPr/>
        </p:nvPicPr>
        <p:blipFill>
          <a:blip r:embed="rId2">
            <a:alphaModFix amt="28000"/>
          </a:blip>
          <a:stretch/>
        </p:blipFill>
        <p:spPr>
          <a:xfrm>
            <a:off x="0" y="0"/>
            <a:ext cx="9143640" cy="5143320"/>
          </a:xfrm>
          <a:prstGeom prst="rect">
            <a:avLst/>
          </a:prstGeom>
          <a:noFill/>
          <a:ln w="0">
            <a:noFill/>
          </a:ln>
        </p:spPr>
      </p:pic>
      <p:sp>
        <p:nvSpPr>
          <p:cNvPr id="54" name="PlaceHolder 1"/>
          <p:cNvSpPr>
            <a:spLocks noGrp="1"/>
          </p:cNvSpPr>
          <p:nvPr>
            <p:ph type="title"/>
          </p:nvPr>
        </p:nvSpPr>
        <p:spPr>
          <a:xfrm>
            <a:off x="4440960" y="1364040"/>
            <a:ext cx="3519360" cy="184212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sp>
        <p:nvSpPr>
          <p:cNvPr id="55" name="PlaceHolder 2"/>
          <p:cNvSpPr>
            <a:spLocks noGrp="1"/>
          </p:cNvSpPr>
          <p:nvPr>
            <p:ph type="body"/>
          </p:nvPr>
        </p:nvSpPr>
        <p:spPr>
          <a:xfrm>
            <a:off x="1183320" y="1284480"/>
            <a:ext cx="2909520" cy="3031200"/>
          </a:xfrm>
          <a:prstGeom prst="rect">
            <a:avLst/>
          </a:prstGeom>
          <a:noFill/>
          <a:ln w="0">
            <a:noFill/>
          </a:ln>
        </p:spPr>
        <p:txBody>
          <a:bodyPr lIns="90000" tIns="45000" rIns="90000" bIns="45000" anchor="t">
            <a:normAutofit fontScale="400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4">
    <p:bg>
      <p:bgPr>
        <a:solidFill>
          <a:srgbClr val="000000"/>
        </a:solidFill>
        <a:effectLst/>
      </p:bgPr>
    </p:bg>
    <p:spTree>
      <p:nvGrpSpPr>
        <p:cNvPr id="1" name=""/>
        <p:cNvGrpSpPr/>
        <p:nvPr/>
      </p:nvGrpSpPr>
      <p:grpSpPr>
        <a:xfrm>
          <a:off x="0" y="0"/>
          <a:ext cx="0" cy="0"/>
          <a:chOff x="0" y="0"/>
          <a:chExt cx="0" cy="0"/>
        </a:xfrm>
      </p:grpSpPr>
      <p:pic>
        <p:nvPicPr>
          <p:cNvPr id="56" name="Google Shape;299;p19"/>
          <p:cNvPicPr/>
          <p:nvPr/>
        </p:nvPicPr>
        <p:blipFill>
          <a:blip r:embed="rId2">
            <a:alphaModFix amt="28000"/>
          </a:blip>
          <a:stretch/>
        </p:blipFill>
        <p:spPr>
          <a:xfrm>
            <a:off x="0" y="0"/>
            <a:ext cx="9143640" cy="5143320"/>
          </a:xfrm>
          <a:prstGeom prst="rect">
            <a:avLst/>
          </a:prstGeom>
          <a:noFill/>
          <a:ln w="0">
            <a:noFill/>
          </a:ln>
        </p:spPr>
      </p:pic>
      <p:sp>
        <p:nvSpPr>
          <p:cNvPr id="57" name="PlaceHolder 1"/>
          <p:cNvSpPr>
            <a:spLocks noGrp="1"/>
          </p:cNvSpPr>
          <p:nvPr>
            <p:ph type="title"/>
          </p:nvPr>
        </p:nvSpPr>
        <p:spPr>
          <a:xfrm>
            <a:off x="2250000" y="2945160"/>
            <a:ext cx="4643280" cy="62604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grpSp>
        <p:nvGrpSpPr>
          <p:cNvPr id="58" name="Google Shape;302;p19"/>
          <p:cNvGrpSpPr/>
          <p:nvPr/>
        </p:nvGrpSpPr>
        <p:grpSpPr>
          <a:xfrm>
            <a:off x="720360" y="4455360"/>
            <a:ext cx="7703640" cy="376920"/>
            <a:chOff x="720360" y="4455360"/>
            <a:chExt cx="7703640" cy="376920"/>
          </a:xfrm>
        </p:grpSpPr>
        <p:sp>
          <p:nvSpPr>
            <p:cNvPr id="59" name="Google Shape;303;p19"/>
            <p:cNvSpPr/>
            <p:nvPr/>
          </p:nvSpPr>
          <p:spPr>
            <a:xfrm>
              <a:off x="4438080" y="4455360"/>
              <a:ext cx="255960" cy="255960"/>
            </a:xfrm>
            <a:custGeom>
              <a:avLst/>
              <a:gdLst>
                <a:gd name="textAreaLeft" fmla="*/ 0 w 255960"/>
                <a:gd name="textAreaRight" fmla="*/ 256320 w 255960"/>
                <a:gd name="textAreaTop" fmla="*/ 0 h 255960"/>
                <a:gd name="textAreaBottom" fmla="*/ 256320 h 255960"/>
              </a:gdLst>
              <a:ahLst/>
              <a:cxnLst/>
              <a:rect l="textAreaLeft" t="textAreaTop" r="textAreaRight" b="textAreaBottom"/>
              <a:pathLst>
                <a:path w="513" h="513">
                  <a:moveTo>
                    <a:pt x="34" y="257"/>
                  </a:moveTo>
                  <a:lnTo>
                    <a:pt x="256" y="478"/>
                  </a:lnTo>
                  <a:lnTo>
                    <a:pt x="478" y="257"/>
                  </a:lnTo>
                  <a:lnTo>
                    <a:pt x="256" y="35"/>
                  </a:lnTo>
                  <a:lnTo>
                    <a:pt x="34" y="257"/>
                  </a:lnTo>
                  <a:moveTo>
                    <a:pt x="256" y="513"/>
                  </a:moveTo>
                  <a:cubicBezTo>
                    <a:pt x="252" y="513"/>
                    <a:pt x="249" y="512"/>
                    <a:pt x="246" y="509"/>
                  </a:cubicBezTo>
                  <a:lnTo>
                    <a:pt x="4" y="267"/>
                  </a:lnTo>
                  <a:cubicBezTo>
                    <a:pt x="1" y="264"/>
                    <a:pt x="0" y="261"/>
                    <a:pt x="0" y="257"/>
                  </a:cubicBezTo>
                  <a:cubicBezTo>
                    <a:pt x="0" y="253"/>
                    <a:pt x="1" y="249"/>
                    <a:pt x="4" y="247"/>
                  </a:cubicBezTo>
                  <a:lnTo>
                    <a:pt x="246" y="5"/>
                  </a:lnTo>
                  <a:cubicBezTo>
                    <a:pt x="252" y="-1"/>
                    <a:pt x="261" y="-1"/>
                    <a:pt x="266" y="5"/>
                  </a:cubicBezTo>
                  <a:lnTo>
                    <a:pt x="508" y="247"/>
                  </a:lnTo>
                  <a:cubicBezTo>
                    <a:pt x="511" y="249"/>
                    <a:pt x="513" y="253"/>
                    <a:pt x="513" y="257"/>
                  </a:cubicBezTo>
                  <a:cubicBezTo>
                    <a:pt x="513" y="261"/>
                    <a:pt x="511" y="264"/>
                    <a:pt x="508" y="267"/>
                  </a:cubicBezTo>
                  <a:lnTo>
                    <a:pt x="266" y="509"/>
                  </a:lnTo>
                  <a:cubicBezTo>
                    <a:pt x="264" y="512"/>
                    <a:pt x="260" y="513"/>
                    <a:pt x="256" y="5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0" name="Google Shape;304;p19"/>
            <p:cNvSpPr/>
            <p:nvPr/>
          </p:nvSpPr>
          <p:spPr>
            <a:xfrm>
              <a:off x="4438080" y="4576320"/>
              <a:ext cx="255960" cy="255960"/>
            </a:xfrm>
            <a:custGeom>
              <a:avLst/>
              <a:gdLst>
                <a:gd name="textAreaLeft" fmla="*/ 0 w 255960"/>
                <a:gd name="textAreaRight" fmla="*/ 256320 w 255960"/>
                <a:gd name="textAreaTop" fmla="*/ 0 h 255960"/>
                <a:gd name="textAreaBottom" fmla="*/ 256320 h 255960"/>
              </a:gdLst>
              <a:ahLst/>
              <a:cxnLst/>
              <a:rect l="textAreaLeft" t="textAreaTop" r="textAreaRight" b="textAreaBottom"/>
              <a:pathLst>
                <a:path w="513" h="513">
                  <a:moveTo>
                    <a:pt x="34" y="257"/>
                  </a:moveTo>
                  <a:lnTo>
                    <a:pt x="256" y="478"/>
                  </a:lnTo>
                  <a:lnTo>
                    <a:pt x="478" y="257"/>
                  </a:lnTo>
                  <a:lnTo>
                    <a:pt x="256" y="35"/>
                  </a:lnTo>
                  <a:lnTo>
                    <a:pt x="34" y="257"/>
                  </a:lnTo>
                  <a:moveTo>
                    <a:pt x="256" y="513"/>
                  </a:moveTo>
                  <a:cubicBezTo>
                    <a:pt x="252" y="513"/>
                    <a:pt x="249" y="511"/>
                    <a:pt x="246" y="509"/>
                  </a:cubicBezTo>
                  <a:lnTo>
                    <a:pt x="4" y="267"/>
                  </a:lnTo>
                  <a:cubicBezTo>
                    <a:pt x="1" y="264"/>
                    <a:pt x="0" y="260"/>
                    <a:pt x="0" y="257"/>
                  </a:cubicBezTo>
                  <a:cubicBezTo>
                    <a:pt x="0" y="253"/>
                    <a:pt x="1" y="249"/>
                    <a:pt x="4" y="246"/>
                  </a:cubicBezTo>
                  <a:lnTo>
                    <a:pt x="246" y="5"/>
                  </a:lnTo>
                  <a:cubicBezTo>
                    <a:pt x="252" y="-1"/>
                    <a:pt x="261" y="-1"/>
                    <a:pt x="266" y="5"/>
                  </a:cubicBezTo>
                  <a:lnTo>
                    <a:pt x="508" y="246"/>
                  </a:lnTo>
                  <a:cubicBezTo>
                    <a:pt x="511" y="249"/>
                    <a:pt x="513" y="253"/>
                    <a:pt x="513" y="257"/>
                  </a:cubicBezTo>
                  <a:cubicBezTo>
                    <a:pt x="513" y="260"/>
                    <a:pt x="511" y="264"/>
                    <a:pt x="508" y="267"/>
                  </a:cubicBezTo>
                  <a:lnTo>
                    <a:pt x="266" y="509"/>
                  </a:lnTo>
                  <a:cubicBezTo>
                    <a:pt x="264" y="511"/>
                    <a:pt x="260" y="513"/>
                    <a:pt x="256" y="5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305;p19"/>
            <p:cNvSpPr/>
            <p:nvPr/>
          </p:nvSpPr>
          <p:spPr>
            <a:xfrm>
              <a:off x="4498560" y="4482720"/>
              <a:ext cx="168120" cy="168120"/>
            </a:xfrm>
            <a:custGeom>
              <a:avLst/>
              <a:gdLst>
                <a:gd name="textAreaLeft" fmla="*/ 0 w 168120"/>
                <a:gd name="textAreaRight" fmla="*/ 168480 w 168120"/>
                <a:gd name="textAreaTop" fmla="*/ 0 h 168120"/>
                <a:gd name="textAreaBottom" fmla="*/ 168480 h 168120"/>
              </a:gdLst>
              <a:ahLst/>
              <a:cxnLst/>
              <a:rect l="textAreaLeft" t="textAreaTop" r="textAreaRight" b="textAreaBottom"/>
              <a:pathLst>
                <a:path w="337" h="337">
                  <a:moveTo>
                    <a:pt x="14" y="337"/>
                  </a:moveTo>
                  <a:cubicBezTo>
                    <a:pt x="11" y="337"/>
                    <a:pt x="7" y="335"/>
                    <a:pt x="4" y="333"/>
                  </a:cubicBezTo>
                  <a:cubicBezTo>
                    <a:pt x="-1" y="327"/>
                    <a:pt x="-1" y="318"/>
                    <a:pt x="4" y="313"/>
                  </a:cubicBezTo>
                  <a:lnTo>
                    <a:pt x="313" y="4"/>
                  </a:lnTo>
                  <a:cubicBezTo>
                    <a:pt x="318" y="-2"/>
                    <a:pt x="327" y="-2"/>
                    <a:pt x="333" y="4"/>
                  </a:cubicBezTo>
                  <a:cubicBezTo>
                    <a:pt x="338" y="10"/>
                    <a:pt x="338" y="19"/>
                    <a:pt x="333" y="24"/>
                  </a:cubicBezTo>
                  <a:lnTo>
                    <a:pt x="24" y="333"/>
                  </a:lnTo>
                  <a:cubicBezTo>
                    <a:pt x="21" y="335"/>
                    <a:pt x="18" y="337"/>
                    <a:pt x="14" y="33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2" name="Google Shape;306;p19"/>
            <p:cNvSpPr/>
            <p:nvPr/>
          </p:nvSpPr>
          <p:spPr>
            <a:xfrm>
              <a:off x="4592160" y="4515840"/>
              <a:ext cx="107640" cy="107640"/>
            </a:xfrm>
            <a:custGeom>
              <a:avLst/>
              <a:gdLst>
                <a:gd name="textAreaLeft" fmla="*/ 0 w 107640"/>
                <a:gd name="textAreaRight" fmla="*/ 108000 w 107640"/>
                <a:gd name="textAreaTop" fmla="*/ 0 h 107640"/>
                <a:gd name="textAreaBottom" fmla="*/ 108000 h 107640"/>
              </a:gdLst>
              <a:ahLst/>
              <a:cxnLst/>
              <a:rect l="textAreaLeft" t="textAreaTop" r="textAreaRight" b="textAreaBottom"/>
              <a:pathLst>
                <a:path w="216" h="216">
                  <a:moveTo>
                    <a:pt x="15" y="216"/>
                  </a:moveTo>
                  <a:cubicBezTo>
                    <a:pt x="11" y="216"/>
                    <a:pt x="7" y="215"/>
                    <a:pt x="4" y="212"/>
                  </a:cubicBezTo>
                  <a:cubicBezTo>
                    <a:pt x="-1" y="207"/>
                    <a:pt x="-1" y="197"/>
                    <a:pt x="4" y="192"/>
                  </a:cubicBezTo>
                  <a:lnTo>
                    <a:pt x="192" y="4"/>
                  </a:lnTo>
                  <a:cubicBezTo>
                    <a:pt x="197" y="-1"/>
                    <a:pt x="206" y="-1"/>
                    <a:pt x="212" y="4"/>
                  </a:cubicBezTo>
                  <a:cubicBezTo>
                    <a:pt x="218" y="10"/>
                    <a:pt x="218" y="19"/>
                    <a:pt x="212" y="25"/>
                  </a:cubicBezTo>
                  <a:lnTo>
                    <a:pt x="25" y="212"/>
                  </a:lnTo>
                  <a:cubicBezTo>
                    <a:pt x="22" y="215"/>
                    <a:pt x="18" y="216"/>
                    <a:pt x="15" y="21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2760" rIns="90000" bIns="327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307;p19"/>
            <p:cNvSpPr/>
            <p:nvPr/>
          </p:nvSpPr>
          <p:spPr>
            <a:xfrm>
              <a:off x="4466520" y="4483800"/>
              <a:ext cx="167040" cy="167040"/>
            </a:xfrm>
            <a:custGeom>
              <a:avLst/>
              <a:gdLst>
                <a:gd name="textAreaLeft" fmla="*/ 0 w 167040"/>
                <a:gd name="textAreaRight" fmla="*/ 167400 w 167040"/>
                <a:gd name="textAreaTop" fmla="*/ 0 h 167040"/>
                <a:gd name="textAreaBottom" fmla="*/ 167400 h 167040"/>
              </a:gdLst>
              <a:ahLst/>
              <a:cxnLst/>
              <a:rect l="textAreaLeft" t="textAreaTop" r="textAreaRight" b="textAreaBottom"/>
              <a:pathLst>
                <a:path w="335" h="335">
                  <a:moveTo>
                    <a:pt x="320" y="335"/>
                  </a:moveTo>
                  <a:cubicBezTo>
                    <a:pt x="316" y="335"/>
                    <a:pt x="313" y="333"/>
                    <a:pt x="310" y="331"/>
                  </a:cubicBezTo>
                  <a:lnTo>
                    <a:pt x="4" y="25"/>
                  </a:lnTo>
                  <a:cubicBezTo>
                    <a:pt x="-2" y="19"/>
                    <a:pt x="-2" y="10"/>
                    <a:pt x="4" y="5"/>
                  </a:cubicBezTo>
                  <a:cubicBezTo>
                    <a:pt x="10" y="-1"/>
                    <a:pt x="19" y="-1"/>
                    <a:pt x="24" y="5"/>
                  </a:cubicBezTo>
                  <a:lnTo>
                    <a:pt x="331" y="311"/>
                  </a:lnTo>
                  <a:cubicBezTo>
                    <a:pt x="336" y="316"/>
                    <a:pt x="336" y="325"/>
                    <a:pt x="331" y="331"/>
                  </a:cubicBezTo>
                  <a:cubicBezTo>
                    <a:pt x="327" y="333"/>
                    <a:pt x="324" y="335"/>
                    <a:pt x="320" y="33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4" name="Google Shape;308;p19"/>
            <p:cNvSpPr/>
            <p:nvPr/>
          </p:nvSpPr>
          <p:spPr>
            <a:xfrm>
              <a:off x="4433760" y="4517280"/>
              <a:ext cx="106200" cy="106200"/>
            </a:xfrm>
            <a:custGeom>
              <a:avLst/>
              <a:gdLst>
                <a:gd name="textAreaLeft" fmla="*/ 0 w 106200"/>
                <a:gd name="textAreaRight" fmla="*/ 106560 w 106200"/>
                <a:gd name="textAreaTop" fmla="*/ 0 h 106200"/>
                <a:gd name="textAreaBottom" fmla="*/ 106560 h 106200"/>
              </a:gdLst>
              <a:ahLst/>
              <a:cxnLst/>
              <a:rect l="textAreaLeft" t="textAreaTop" r="textAreaRight" b="textAreaBottom"/>
              <a:pathLst>
                <a:path w="213" h="213">
                  <a:moveTo>
                    <a:pt x="199" y="213"/>
                  </a:moveTo>
                  <a:cubicBezTo>
                    <a:pt x="195" y="213"/>
                    <a:pt x="191" y="212"/>
                    <a:pt x="189" y="209"/>
                  </a:cubicBezTo>
                  <a:lnTo>
                    <a:pt x="4" y="24"/>
                  </a:lnTo>
                  <a:cubicBezTo>
                    <a:pt x="-2" y="19"/>
                    <a:pt x="-2" y="9"/>
                    <a:pt x="4" y="4"/>
                  </a:cubicBezTo>
                  <a:cubicBezTo>
                    <a:pt x="10" y="-2"/>
                    <a:pt x="18" y="-2"/>
                    <a:pt x="24" y="4"/>
                  </a:cubicBezTo>
                  <a:lnTo>
                    <a:pt x="209" y="189"/>
                  </a:lnTo>
                  <a:cubicBezTo>
                    <a:pt x="215" y="194"/>
                    <a:pt x="215" y="204"/>
                    <a:pt x="209" y="209"/>
                  </a:cubicBezTo>
                  <a:cubicBezTo>
                    <a:pt x="206" y="212"/>
                    <a:pt x="203" y="213"/>
                    <a:pt x="199"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5" name="Google Shape;309;p19"/>
            <p:cNvSpPr/>
            <p:nvPr/>
          </p:nvSpPr>
          <p:spPr>
            <a:xfrm>
              <a:off x="4498560" y="4636800"/>
              <a:ext cx="168120" cy="168120"/>
            </a:xfrm>
            <a:custGeom>
              <a:avLst/>
              <a:gdLst>
                <a:gd name="textAreaLeft" fmla="*/ 0 w 168120"/>
                <a:gd name="textAreaRight" fmla="*/ 168480 w 168120"/>
                <a:gd name="textAreaTop" fmla="*/ 0 h 168120"/>
                <a:gd name="textAreaBottom" fmla="*/ 168480 h 168120"/>
              </a:gdLst>
              <a:ahLst/>
              <a:cxnLst/>
              <a:rect l="textAreaLeft" t="textAreaTop" r="textAreaRight" b="textAreaBottom"/>
              <a:pathLst>
                <a:path w="337" h="337">
                  <a:moveTo>
                    <a:pt x="322" y="337"/>
                  </a:moveTo>
                  <a:cubicBezTo>
                    <a:pt x="319" y="337"/>
                    <a:pt x="315" y="336"/>
                    <a:pt x="313" y="333"/>
                  </a:cubicBezTo>
                  <a:lnTo>
                    <a:pt x="4" y="25"/>
                  </a:lnTo>
                  <a:cubicBezTo>
                    <a:pt x="-1" y="19"/>
                    <a:pt x="-1" y="10"/>
                    <a:pt x="4" y="5"/>
                  </a:cubicBezTo>
                  <a:cubicBezTo>
                    <a:pt x="10" y="-1"/>
                    <a:pt x="19" y="-1"/>
                    <a:pt x="24" y="5"/>
                  </a:cubicBezTo>
                  <a:lnTo>
                    <a:pt x="333" y="313"/>
                  </a:lnTo>
                  <a:cubicBezTo>
                    <a:pt x="338" y="318"/>
                    <a:pt x="338" y="327"/>
                    <a:pt x="333" y="333"/>
                  </a:cubicBezTo>
                  <a:cubicBezTo>
                    <a:pt x="330" y="336"/>
                    <a:pt x="326" y="337"/>
                    <a:pt x="322" y="33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6" name="Google Shape;310;p19"/>
            <p:cNvSpPr/>
            <p:nvPr/>
          </p:nvSpPr>
          <p:spPr>
            <a:xfrm>
              <a:off x="4592160" y="4664160"/>
              <a:ext cx="107640" cy="107640"/>
            </a:xfrm>
            <a:custGeom>
              <a:avLst/>
              <a:gdLst>
                <a:gd name="textAreaLeft" fmla="*/ 0 w 107640"/>
                <a:gd name="textAreaRight" fmla="*/ 108000 w 107640"/>
                <a:gd name="textAreaTop" fmla="*/ 0 h 107640"/>
                <a:gd name="textAreaBottom" fmla="*/ 108000 h 107640"/>
              </a:gdLst>
              <a:ahLst/>
              <a:cxnLst/>
              <a:rect l="textAreaLeft" t="textAreaTop" r="textAreaRight" b="textAreaBottom"/>
              <a:pathLst>
                <a:path w="216" h="216">
                  <a:moveTo>
                    <a:pt x="202" y="216"/>
                  </a:moveTo>
                  <a:cubicBezTo>
                    <a:pt x="198" y="216"/>
                    <a:pt x="194" y="214"/>
                    <a:pt x="192" y="212"/>
                  </a:cubicBezTo>
                  <a:lnTo>
                    <a:pt x="4" y="24"/>
                  </a:lnTo>
                  <a:cubicBezTo>
                    <a:pt x="-1" y="19"/>
                    <a:pt x="-1" y="10"/>
                    <a:pt x="4" y="4"/>
                  </a:cubicBezTo>
                  <a:cubicBezTo>
                    <a:pt x="10" y="-2"/>
                    <a:pt x="19" y="-2"/>
                    <a:pt x="25" y="4"/>
                  </a:cubicBezTo>
                  <a:lnTo>
                    <a:pt x="212" y="192"/>
                  </a:lnTo>
                  <a:cubicBezTo>
                    <a:pt x="218" y="197"/>
                    <a:pt x="218" y="206"/>
                    <a:pt x="212" y="212"/>
                  </a:cubicBezTo>
                  <a:cubicBezTo>
                    <a:pt x="209" y="214"/>
                    <a:pt x="206" y="216"/>
                    <a:pt x="202" y="21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2760" rIns="90000" bIns="327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Google Shape;311;p19"/>
            <p:cNvSpPr/>
            <p:nvPr/>
          </p:nvSpPr>
          <p:spPr>
            <a:xfrm>
              <a:off x="4466520" y="4636800"/>
              <a:ext cx="167040" cy="167040"/>
            </a:xfrm>
            <a:custGeom>
              <a:avLst/>
              <a:gdLst>
                <a:gd name="textAreaLeft" fmla="*/ 0 w 167040"/>
                <a:gd name="textAreaRight" fmla="*/ 167400 w 167040"/>
                <a:gd name="textAreaTop" fmla="*/ 0 h 167040"/>
                <a:gd name="textAreaBottom" fmla="*/ 167400 h 167040"/>
              </a:gdLst>
              <a:ahLst/>
              <a:cxnLst/>
              <a:rect l="textAreaLeft" t="textAreaTop" r="textAreaRight" b="textAreaBottom"/>
              <a:pathLst>
                <a:path w="335" h="335">
                  <a:moveTo>
                    <a:pt x="14" y="335"/>
                  </a:moveTo>
                  <a:cubicBezTo>
                    <a:pt x="11" y="335"/>
                    <a:pt x="7" y="334"/>
                    <a:pt x="4" y="330"/>
                  </a:cubicBezTo>
                  <a:cubicBezTo>
                    <a:pt x="-2" y="325"/>
                    <a:pt x="-2" y="316"/>
                    <a:pt x="4" y="310"/>
                  </a:cubicBezTo>
                  <a:lnTo>
                    <a:pt x="310" y="5"/>
                  </a:lnTo>
                  <a:cubicBezTo>
                    <a:pt x="316" y="-1"/>
                    <a:pt x="325" y="-1"/>
                    <a:pt x="331" y="5"/>
                  </a:cubicBezTo>
                  <a:cubicBezTo>
                    <a:pt x="336" y="10"/>
                    <a:pt x="336" y="19"/>
                    <a:pt x="331" y="25"/>
                  </a:cubicBezTo>
                  <a:lnTo>
                    <a:pt x="24" y="330"/>
                  </a:lnTo>
                  <a:cubicBezTo>
                    <a:pt x="22" y="334"/>
                    <a:pt x="18" y="335"/>
                    <a:pt x="14" y="33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 name="Google Shape;312;p19"/>
            <p:cNvSpPr/>
            <p:nvPr/>
          </p:nvSpPr>
          <p:spPr>
            <a:xfrm>
              <a:off x="4433760" y="4664160"/>
              <a:ext cx="106200" cy="106560"/>
            </a:xfrm>
            <a:custGeom>
              <a:avLst/>
              <a:gdLst>
                <a:gd name="textAreaLeft" fmla="*/ 0 w 106200"/>
                <a:gd name="textAreaRight" fmla="*/ 106560 w 106200"/>
                <a:gd name="textAreaTop" fmla="*/ 0 h 106560"/>
                <a:gd name="textAreaBottom" fmla="*/ 106920 h 106560"/>
              </a:gdLst>
              <a:ahLst/>
              <a:cxnLst/>
              <a:rect l="textAreaLeft" t="textAreaTop" r="textAreaRight" b="textAreaBottom"/>
              <a:pathLst>
                <a:path w="213" h="214">
                  <a:moveTo>
                    <a:pt x="14" y="214"/>
                  </a:moveTo>
                  <a:cubicBezTo>
                    <a:pt x="10" y="214"/>
                    <a:pt x="6" y="212"/>
                    <a:pt x="4" y="209"/>
                  </a:cubicBezTo>
                  <a:cubicBezTo>
                    <a:pt x="-2" y="203"/>
                    <a:pt x="-2" y="195"/>
                    <a:pt x="4" y="189"/>
                  </a:cubicBezTo>
                  <a:lnTo>
                    <a:pt x="189" y="4"/>
                  </a:lnTo>
                  <a:cubicBezTo>
                    <a:pt x="194" y="-2"/>
                    <a:pt x="203" y="-2"/>
                    <a:pt x="209" y="4"/>
                  </a:cubicBezTo>
                  <a:cubicBezTo>
                    <a:pt x="215" y="10"/>
                    <a:pt x="215" y="19"/>
                    <a:pt x="209" y="24"/>
                  </a:cubicBezTo>
                  <a:lnTo>
                    <a:pt x="24" y="209"/>
                  </a:lnTo>
                  <a:cubicBezTo>
                    <a:pt x="22" y="212"/>
                    <a:pt x="18" y="214"/>
                    <a:pt x="14" y="21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2040" rIns="90000" bIns="320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9" name="Google Shape;313;p19"/>
            <p:cNvSpPr/>
            <p:nvPr/>
          </p:nvSpPr>
          <p:spPr>
            <a:xfrm>
              <a:off x="4559040" y="4455360"/>
              <a:ext cx="14040" cy="135000"/>
            </a:xfrm>
            <a:custGeom>
              <a:avLst/>
              <a:gdLst>
                <a:gd name="textAreaLeft" fmla="*/ 0 w 14040"/>
                <a:gd name="textAreaRight" fmla="*/ 14400 w 14040"/>
                <a:gd name="textAreaTop" fmla="*/ 0 h 135000"/>
                <a:gd name="textAreaBottom" fmla="*/ 135360 h 135000"/>
              </a:gdLst>
              <a:ahLst/>
              <a:cxnLst/>
              <a:rect l="textAreaLeft" t="textAreaTop" r="textAreaRight" b="textAreaBottom"/>
              <a:pathLst>
                <a:path w="29" h="271">
                  <a:moveTo>
                    <a:pt x="14" y="271"/>
                  </a:moveTo>
                  <a:cubicBezTo>
                    <a:pt x="6" y="271"/>
                    <a:pt x="0" y="264"/>
                    <a:pt x="0" y="257"/>
                  </a:cubicBezTo>
                  <a:lnTo>
                    <a:pt x="0" y="14"/>
                  </a:lnTo>
                  <a:cubicBezTo>
                    <a:pt x="0" y="7"/>
                    <a:pt x="6" y="0"/>
                    <a:pt x="14" y="0"/>
                  </a:cubicBezTo>
                  <a:cubicBezTo>
                    <a:pt x="22" y="0"/>
                    <a:pt x="29" y="7"/>
                    <a:pt x="29" y="14"/>
                  </a:cubicBezTo>
                  <a:lnTo>
                    <a:pt x="29" y="257"/>
                  </a:lnTo>
                  <a:cubicBezTo>
                    <a:pt x="29" y="264"/>
                    <a:pt x="22" y="271"/>
                    <a:pt x="14" y="27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Google Shape;314;p19"/>
            <p:cNvSpPr/>
            <p:nvPr/>
          </p:nvSpPr>
          <p:spPr>
            <a:xfrm>
              <a:off x="4559040" y="4697280"/>
              <a:ext cx="14040" cy="135000"/>
            </a:xfrm>
            <a:custGeom>
              <a:avLst/>
              <a:gdLst>
                <a:gd name="textAreaLeft" fmla="*/ 0 w 14040"/>
                <a:gd name="textAreaRight" fmla="*/ 14400 w 14040"/>
                <a:gd name="textAreaTop" fmla="*/ 0 h 135000"/>
                <a:gd name="textAreaBottom" fmla="*/ 135360 h 135000"/>
              </a:gdLst>
              <a:ahLst/>
              <a:cxnLst/>
              <a:rect l="textAreaLeft" t="textAreaTop" r="textAreaRight" b="textAreaBottom"/>
              <a:pathLst>
                <a:path w="29" h="271">
                  <a:moveTo>
                    <a:pt x="14" y="271"/>
                  </a:moveTo>
                  <a:cubicBezTo>
                    <a:pt x="6" y="271"/>
                    <a:pt x="0" y="265"/>
                    <a:pt x="0" y="256"/>
                  </a:cubicBezTo>
                  <a:lnTo>
                    <a:pt x="0" y="15"/>
                  </a:lnTo>
                  <a:cubicBezTo>
                    <a:pt x="0" y="7"/>
                    <a:pt x="6" y="0"/>
                    <a:pt x="14" y="0"/>
                  </a:cubicBezTo>
                  <a:cubicBezTo>
                    <a:pt x="22" y="0"/>
                    <a:pt x="29" y="7"/>
                    <a:pt x="29" y="15"/>
                  </a:cubicBezTo>
                  <a:lnTo>
                    <a:pt x="29" y="256"/>
                  </a:lnTo>
                  <a:cubicBezTo>
                    <a:pt x="29" y="265"/>
                    <a:pt x="22" y="271"/>
                    <a:pt x="14" y="27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 name="Google Shape;315;p19"/>
            <p:cNvSpPr/>
            <p:nvPr/>
          </p:nvSpPr>
          <p:spPr>
            <a:xfrm>
              <a:off x="720360" y="463680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2" name="Google Shape;316;p19"/>
            <p:cNvSpPr/>
            <p:nvPr/>
          </p:nvSpPr>
          <p:spPr>
            <a:xfrm>
              <a:off x="4094640" y="4576320"/>
              <a:ext cx="357480" cy="73440"/>
            </a:xfrm>
            <a:custGeom>
              <a:avLst/>
              <a:gdLst>
                <a:gd name="textAreaLeft" fmla="*/ 0 w 357480"/>
                <a:gd name="textAreaRight" fmla="*/ 357840 w 357480"/>
                <a:gd name="textAreaTop" fmla="*/ 0 h 73440"/>
                <a:gd name="textAreaBottom" fmla="*/ 73800 h 73440"/>
              </a:gdLst>
              <a:ahLst/>
              <a:cxnLst/>
              <a:rect l="textAreaLeft" t="textAreaTop" r="textAreaRight" b="textAreaBottom"/>
              <a:pathLst>
                <a:path w="716" h="148">
                  <a:moveTo>
                    <a:pt x="15" y="148"/>
                  </a:moveTo>
                  <a:cubicBezTo>
                    <a:pt x="11" y="148"/>
                    <a:pt x="7" y="146"/>
                    <a:pt x="4" y="144"/>
                  </a:cubicBezTo>
                  <a:cubicBezTo>
                    <a:pt x="-1" y="138"/>
                    <a:pt x="-1" y="129"/>
                    <a:pt x="4" y="124"/>
                  </a:cubicBezTo>
                  <a:lnTo>
                    <a:pt x="123" y="5"/>
                  </a:lnTo>
                  <a:cubicBezTo>
                    <a:pt x="126" y="2"/>
                    <a:pt x="130" y="0"/>
                    <a:pt x="134" y="0"/>
                  </a:cubicBezTo>
                  <a:lnTo>
                    <a:pt x="701" y="0"/>
                  </a:lnTo>
                  <a:cubicBezTo>
                    <a:pt x="709" y="0"/>
                    <a:pt x="716" y="7"/>
                    <a:pt x="716" y="15"/>
                  </a:cubicBezTo>
                  <a:cubicBezTo>
                    <a:pt x="716" y="22"/>
                    <a:pt x="709" y="29"/>
                    <a:pt x="701" y="29"/>
                  </a:cubicBezTo>
                  <a:lnTo>
                    <a:pt x="140" y="29"/>
                  </a:lnTo>
                  <a:lnTo>
                    <a:pt x="25" y="144"/>
                  </a:lnTo>
                  <a:cubicBezTo>
                    <a:pt x="22" y="146"/>
                    <a:pt x="18" y="148"/>
                    <a:pt x="15" y="14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8280" rIns="90000" bIns="82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3" name="Google Shape;317;p19"/>
            <p:cNvSpPr/>
            <p:nvPr/>
          </p:nvSpPr>
          <p:spPr>
            <a:xfrm>
              <a:off x="4164120" y="4638600"/>
              <a:ext cx="287640" cy="72720"/>
            </a:xfrm>
            <a:custGeom>
              <a:avLst/>
              <a:gdLst>
                <a:gd name="textAreaLeft" fmla="*/ 0 w 287640"/>
                <a:gd name="textAreaRight" fmla="*/ 288000 w 287640"/>
                <a:gd name="textAreaTop" fmla="*/ 0 h 72720"/>
                <a:gd name="textAreaBottom" fmla="*/ 73080 h 72720"/>
              </a:gdLst>
              <a:ahLst/>
              <a:cxnLst/>
              <a:rect l="textAreaLeft" t="textAreaTop" r="textAreaRight" b="textAreaBottom"/>
              <a:pathLst>
                <a:path w="576" h="146">
                  <a:moveTo>
                    <a:pt x="562" y="146"/>
                  </a:moveTo>
                  <a:lnTo>
                    <a:pt x="132" y="146"/>
                  </a:lnTo>
                  <a:cubicBezTo>
                    <a:pt x="128" y="146"/>
                    <a:pt x="124" y="145"/>
                    <a:pt x="122" y="142"/>
                  </a:cubicBezTo>
                  <a:lnTo>
                    <a:pt x="5" y="25"/>
                  </a:lnTo>
                  <a:cubicBezTo>
                    <a:pt x="-1" y="19"/>
                    <a:pt x="-1" y="10"/>
                    <a:pt x="5" y="5"/>
                  </a:cubicBezTo>
                  <a:cubicBezTo>
                    <a:pt x="10" y="-1"/>
                    <a:pt x="20" y="-1"/>
                    <a:pt x="25" y="5"/>
                  </a:cubicBezTo>
                  <a:lnTo>
                    <a:pt x="138" y="117"/>
                  </a:lnTo>
                  <a:lnTo>
                    <a:pt x="562" y="117"/>
                  </a:lnTo>
                  <a:cubicBezTo>
                    <a:pt x="570" y="117"/>
                    <a:pt x="576" y="124"/>
                    <a:pt x="576" y="132"/>
                  </a:cubicBezTo>
                  <a:cubicBezTo>
                    <a:pt x="576" y="139"/>
                    <a:pt x="570" y="146"/>
                    <a:pt x="562"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18;p19"/>
            <p:cNvSpPr/>
            <p:nvPr/>
          </p:nvSpPr>
          <p:spPr>
            <a:xfrm>
              <a:off x="422280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3" y="0"/>
                    <a:pt x="29" y="7"/>
                    <a:pt x="29" y="14"/>
                  </a:cubicBezTo>
                  <a:lnTo>
                    <a:pt x="29" y="132"/>
                  </a:lnTo>
                  <a:cubicBezTo>
                    <a:pt x="29" y="139"/>
                    <a:pt x="23"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5" name="Google Shape;319;p19"/>
            <p:cNvSpPr/>
            <p:nvPr/>
          </p:nvSpPr>
          <p:spPr>
            <a:xfrm>
              <a:off x="425808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7" y="146"/>
                    <a:pt x="0" y="139"/>
                    <a:pt x="0" y="132"/>
                  </a:cubicBezTo>
                  <a:lnTo>
                    <a:pt x="0" y="14"/>
                  </a:lnTo>
                  <a:cubicBezTo>
                    <a:pt x="0" y="7"/>
                    <a:pt x="7" y="0"/>
                    <a:pt x="14" y="0"/>
                  </a:cubicBezTo>
                  <a:cubicBezTo>
                    <a:pt x="23" y="0"/>
                    <a:pt x="29" y="7"/>
                    <a:pt x="29" y="14"/>
                  </a:cubicBezTo>
                  <a:lnTo>
                    <a:pt x="29" y="132"/>
                  </a:lnTo>
                  <a:cubicBezTo>
                    <a:pt x="29" y="139"/>
                    <a:pt x="23"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 name="Google Shape;320;p19"/>
            <p:cNvSpPr/>
            <p:nvPr/>
          </p:nvSpPr>
          <p:spPr>
            <a:xfrm>
              <a:off x="4293720" y="463860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 name="Google Shape;321;p19"/>
            <p:cNvSpPr/>
            <p:nvPr/>
          </p:nvSpPr>
          <p:spPr>
            <a:xfrm>
              <a:off x="4329000" y="463860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5" y="146"/>
                    <a:pt x="0" y="139"/>
                    <a:pt x="0" y="132"/>
                  </a:cubicBezTo>
                  <a:lnTo>
                    <a:pt x="0" y="14"/>
                  </a:lnTo>
                  <a:cubicBezTo>
                    <a:pt x="0" y="7"/>
                    <a:pt x="5"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322;p19"/>
            <p:cNvSpPr/>
            <p:nvPr/>
          </p:nvSpPr>
          <p:spPr>
            <a:xfrm>
              <a:off x="436428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6" y="146"/>
                    <a:pt x="0" y="139"/>
                    <a:pt x="0" y="132"/>
                  </a:cubicBezTo>
                  <a:lnTo>
                    <a:pt x="0" y="14"/>
                  </a:lnTo>
                  <a:cubicBezTo>
                    <a:pt x="0" y="7"/>
                    <a:pt x="6" y="0"/>
                    <a:pt x="14" y="0"/>
                  </a:cubicBezTo>
                  <a:cubicBezTo>
                    <a:pt x="22" y="0"/>
                    <a:pt x="29" y="7"/>
                    <a:pt x="29" y="14"/>
                  </a:cubicBezTo>
                  <a:lnTo>
                    <a:pt x="29" y="132"/>
                  </a:lnTo>
                  <a:cubicBezTo>
                    <a:pt x="29"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Google Shape;323;p19"/>
            <p:cNvSpPr/>
            <p:nvPr/>
          </p:nvSpPr>
          <p:spPr>
            <a:xfrm>
              <a:off x="439920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3" y="0"/>
                    <a:pt x="29" y="7"/>
                    <a:pt x="29" y="14"/>
                  </a:cubicBezTo>
                  <a:lnTo>
                    <a:pt x="29" y="132"/>
                  </a:lnTo>
                  <a:cubicBezTo>
                    <a:pt x="29" y="139"/>
                    <a:pt x="23"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 name="Google Shape;324;p19"/>
            <p:cNvSpPr/>
            <p:nvPr/>
          </p:nvSpPr>
          <p:spPr>
            <a:xfrm>
              <a:off x="443448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7" y="146"/>
                    <a:pt x="0" y="139"/>
                    <a:pt x="0" y="132"/>
                  </a:cubicBezTo>
                  <a:lnTo>
                    <a:pt x="0" y="14"/>
                  </a:lnTo>
                  <a:cubicBezTo>
                    <a:pt x="0" y="7"/>
                    <a:pt x="7" y="0"/>
                    <a:pt x="14" y="0"/>
                  </a:cubicBezTo>
                  <a:cubicBezTo>
                    <a:pt x="22" y="0"/>
                    <a:pt x="29" y="7"/>
                    <a:pt x="29" y="14"/>
                  </a:cubicBezTo>
                  <a:lnTo>
                    <a:pt x="29" y="132"/>
                  </a:lnTo>
                  <a:cubicBezTo>
                    <a:pt x="29"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325;p19"/>
            <p:cNvSpPr/>
            <p:nvPr/>
          </p:nvSpPr>
          <p:spPr>
            <a:xfrm>
              <a:off x="4619520" y="463680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 name="Google Shape;326;p19"/>
            <p:cNvSpPr/>
            <p:nvPr/>
          </p:nvSpPr>
          <p:spPr>
            <a:xfrm>
              <a:off x="4680000" y="4576320"/>
              <a:ext cx="357120" cy="73440"/>
            </a:xfrm>
            <a:custGeom>
              <a:avLst/>
              <a:gdLst>
                <a:gd name="textAreaLeft" fmla="*/ 0 w 357120"/>
                <a:gd name="textAreaRight" fmla="*/ 357480 w 357120"/>
                <a:gd name="textAreaTop" fmla="*/ 0 h 73440"/>
                <a:gd name="textAreaBottom" fmla="*/ 73800 h 73440"/>
              </a:gdLst>
              <a:ahLst/>
              <a:cxnLst/>
              <a:rect l="textAreaLeft" t="textAreaTop" r="textAreaRight" b="textAreaBottom"/>
              <a:pathLst>
                <a:path w="715" h="148">
                  <a:moveTo>
                    <a:pt x="701" y="148"/>
                  </a:moveTo>
                  <a:cubicBezTo>
                    <a:pt x="697" y="148"/>
                    <a:pt x="693" y="146"/>
                    <a:pt x="691" y="144"/>
                  </a:cubicBezTo>
                  <a:lnTo>
                    <a:pt x="576" y="29"/>
                  </a:lnTo>
                  <a:lnTo>
                    <a:pt x="14" y="29"/>
                  </a:lnTo>
                  <a:cubicBezTo>
                    <a:pt x="6" y="29"/>
                    <a:pt x="0" y="22"/>
                    <a:pt x="0" y="15"/>
                  </a:cubicBezTo>
                  <a:cubicBezTo>
                    <a:pt x="0" y="7"/>
                    <a:pt x="6" y="0"/>
                    <a:pt x="14" y="0"/>
                  </a:cubicBezTo>
                  <a:lnTo>
                    <a:pt x="582" y="0"/>
                  </a:lnTo>
                  <a:cubicBezTo>
                    <a:pt x="586" y="0"/>
                    <a:pt x="589" y="2"/>
                    <a:pt x="592" y="5"/>
                  </a:cubicBezTo>
                  <a:lnTo>
                    <a:pt x="711" y="124"/>
                  </a:lnTo>
                  <a:cubicBezTo>
                    <a:pt x="717" y="129"/>
                    <a:pt x="717" y="138"/>
                    <a:pt x="711" y="144"/>
                  </a:cubicBezTo>
                  <a:cubicBezTo>
                    <a:pt x="708" y="146"/>
                    <a:pt x="704" y="148"/>
                    <a:pt x="701" y="14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8280" rIns="90000" bIns="82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 name="Google Shape;327;p19"/>
            <p:cNvSpPr/>
            <p:nvPr/>
          </p:nvSpPr>
          <p:spPr>
            <a:xfrm>
              <a:off x="4680000" y="4638600"/>
              <a:ext cx="287640" cy="72720"/>
            </a:xfrm>
            <a:custGeom>
              <a:avLst/>
              <a:gdLst>
                <a:gd name="textAreaLeft" fmla="*/ 0 w 287640"/>
                <a:gd name="textAreaRight" fmla="*/ 288000 w 287640"/>
                <a:gd name="textAreaTop" fmla="*/ 0 h 72720"/>
                <a:gd name="textAreaBottom" fmla="*/ 73080 h 72720"/>
              </a:gdLst>
              <a:ahLst/>
              <a:cxnLst/>
              <a:rect l="textAreaLeft" t="textAreaTop" r="textAreaRight" b="textAreaBottom"/>
              <a:pathLst>
                <a:path w="576" h="146">
                  <a:moveTo>
                    <a:pt x="445" y="146"/>
                  </a:moveTo>
                  <a:lnTo>
                    <a:pt x="14" y="146"/>
                  </a:lnTo>
                  <a:cubicBezTo>
                    <a:pt x="6" y="146"/>
                    <a:pt x="0" y="139"/>
                    <a:pt x="0" y="132"/>
                  </a:cubicBezTo>
                  <a:cubicBezTo>
                    <a:pt x="0" y="124"/>
                    <a:pt x="6" y="117"/>
                    <a:pt x="14" y="117"/>
                  </a:cubicBezTo>
                  <a:lnTo>
                    <a:pt x="439" y="117"/>
                  </a:lnTo>
                  <a:lnTo>
                    <a:pt x="551" y="5"/>
                  </a:lnTo>
                  <a:cubicBezTo>
                    <a:pt x="557" y="-1"/>
                    <a:pt x="566" y="-1"/>
                    <a:pt x="572" y="5"/>
                  </a:cubicBezTo>
                  <a:cubicBezTo>
                    <a:pt x="577" y="10"/>
                    <a:pt x="577" y="19"/>
                    <a:pt x="572" y="25"/>
                  </a:cubicBezTo>
                  <a:lnTo>
                    <a:pt x="454" y="142"/>
                  </a:lnTo>
                  <a:cubicBezTo>
                    <a:pt x="452" y="145"/>
                    <a:pt x="448" y="146"/>
                    <a:pt x="44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328;p19"/>
            <p:cNvSpPr/>
            <p:nvPr/>
          </p:nvSpPr>
          <p:spPr>
            <a:xfrm>
              <a:off x="489492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6" y="146"/>
                    <a:pt x="0" y="139"/>
                    <a:pt x="0" y="132"/>
                  </a:cubicBezTo>
                  <a:lnTo>
                    <a:pt x="0" y="14"/>
                  </a:lnTo>
                  <a:cubicBezTo>
                    <a:pt x="0" y="7"/>
                    <a:pt x="6" y="0"/>
                    <a:pt x="15" y="0"/>
                  </a:cubicBezTo>
                  <a:cubicBezTo>
                    <a:pt x="22" y="0"/>
                    <a:pt x="29" y="7"/>
                    <a:pt x="29" y="14"/>
                  </a:cubicBezTo>
                  <a:lnTo>
                    <a:pt x="29" y="132"/>
                  </a:lnTo>
                  <a:cubicBezTo>
                    <a:pt x="29" y="139"/>
                    <a:pt x="22"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 name="Google Shape;329;p19"/>
            <p:cNvSpPr/>
            <p:nvPr/>
          </p:nvSpPr>
          <p:spPr>
            <a:xfrm>
              <a:off x="4860000" y="463860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 name="Google Shape;330;p19"/>
            <p:cNvSpPr/>
            <p:nvPr/>
          </p:nvSpPr>
          <p:spPr>
            <a:xfrm>
              <a:off x="4824360" y="463860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 name="Google Shape;331;p19"/>
            <p:cNvSpPr/>
            <p:nvPr/>
          </p:nvSpPr>
          <p:spPr>
            <a:xfrm>
              <a:off x="478908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3" y="0"/>
                    <a:pt x="29" y="7"/>
                    <a:pt x="29" y="14"/>
                  </a:cubicBezTo>
                  <a:lnTo>
                    <a:pt x="29" y="132"/>
                  </a:lnTo>
                  <a:cubicBezTo>
                    <a:pt x="29" y="139"/>
                    <a:pt x="23"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 name="Google Shape;332;p19"/>
            <p:cNvSpPr/>
            <p:nvPr/>
          </p:nvSpPr>
          <p:spPr>
            <a:xfrm>
              <a:off x="4753800" y="463860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 name="Google Shape;333;p19"/>
            <p:cNvSpPr/>
            <p:nvPr/>
          </p:nvSpPr>
          <p:spPr>
            <a:xfrm>
              <a:off x="471852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2" y="0"/>
                    <a:pt x="29" y="7"/>
                    <a:pt x="29" y="14"/>
                  </a:cubicBezTo>
                  <a:lnTo>
                    <a:pt x="29" y="132"/>
                  </a:lnTo>
                  <a:cubicBezTo>
                    <a:pt x="29" y="139"/>
                    <a:pt x="22"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 name="Google Shape;334;p19"/>
            <p:cNvSpPr/>
            <p:nvPr/>
          </p:nvSpPr>
          <p:spPr>
            <a:xfrm>
              <a:off x="4683600" y="463860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6" y="146"/>
                    <a:pt x="0" y="139"/>
                    <a:pt x="0" y="132"/>
                  </a:cubicBezTo>
                  <a:lnTo>
                    <a:pt x="0" y="14"/>
                  </a:lnTo>
                  <a:cubicBezTo>
                    <a:pt x="0" y="7"/>
                    <a:pt x="6" y="0"/>
                    <a:pt x="14" y="0"/>
                  </a:cubicBezTo>
                  <a:cubicBezTo>
                    <a:pt x="22" y="0"/>
                    <a:pt x="29" y="7"/>
                    <a:pt x="29" y="14"/>
                  </a:cubicBezTo>
                  <a:lnTo>
                    <a:pt x="29" y="132"/>
                  </a:lnTo>
                  <a:cubicBezTo>
                    <a:pt x="29"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 name="Google Shape;335;p19"/>
            <p:cNvSpPr/>
            <p:nvPr/>
          </p:nvSpPr>
          <p:spPr>
            <a:xfrm>
              <a:off x="4124160" y="4606200"/>
              <a:ext cx="356400" cy="13680"/>
            </a:xfrm>
            <a:custGeom>
              <a:avLst/>
              <a:gdLst>
                <a:gd name="textAreaLeft" fmla="*/ 0 w 356400"/>
                <a:gd name="textAreaRight" fmla="*/ 356760 w 356400"/>
                <a:gd name="textAreaTop" fmla="*/ 0 h 13680"/>
                <a:gd name="textAreaBottom" fmla="*/ 14040 h 13680"/>
              </a:gdLst>
              <a:ahLst/>
              <a:cxnLst/>
              <a:rect l="textAreaLeft" t="textAreaTop" r="textAreaRight" b="textAreaBottom"/>
              <a:pathLst>
                <a:path w="714" h="28">
                  <a:moveTo>
                    <a:pt x="699" y="28"/>
                  </a:moveTo>
                  <a:lnTo>
                    <a:pt x="15" y="28"/>
                  </a:lnTo>
                  <a:cubicBezTo>
                    <a:pt x="7" y="28"/>
                    <a:pt x="0" y="22"/>
                    <a:pt x="0" y="14"/>
                  </a:cubicBezTo>
                  <a:cubicBezTo>
                    <a:pt x="0" y="6"/>
                    <a:pt x="7" y="0"/>
                    <a:pt x="15" y="0"/>
                  </a:cubicBezTo>
                  <a:lnTo>
                    <a:pt x="699" y="0"/>
                  </a:lnTo>
                  <a:cubicBezTo>
                    <a:pt x="707" y="0"/>
                    <a:pt x="714" y="6"/>
                    <a:pt x="714" y="14"/>
                  </a:cubicBezTo>
                  <a:cubicBezTo>
                    <a:pt x="714" y="22"/>
                    <a:pt x="707" y="28"/>
                    <a:pt x="699"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 name="Google Shape;336;p19"/>
            <p:cNvSpPr/>
            <p:nvPr/>
          </p:nvSpPr>
          <p:spPr>
            <a:xfrm>
              <a:off x="4651560" y="4606200"/>
              <a:ext cx="356040" cy="13680"/>
            </a:xfrm>
            <a:custGeom>
              <a:avLst/>
              <a:gdLst>
                <a:gd name="textAreaLeft" fmla="*/ 0 w 356040"/>
                <a:gd name="textAreaRight" fmla="*/ 356400 w 356040"/>
                <a:gd name="textAreaTop" fmla="*/ 0 h 13680"/>
                <a:gd name="textAreaBottom" fmla="*/ 14040 h 13680"/>
              </a:gdLst>
              <a:ahLst/>
              <a:cxnLst/>
              <a:rect l="textAreaLeft" t="textAreaTop" r="textAreaRight" b="textAreaBottom"/>
              <a:pathLst>
                <a:path w="713" h="28">
                  <a:moveTo>
                    <a:pt x="699" y="28"/>
                  </a:moveTo>
                  <a:lnTo>
                    <a:pt x="14" y="28"/>
                  </a:lnTo>
                  <a:cubicBezTo>
                    <a:pt x="6" y="28"/>
                    <a:pt x="0" y="22"/>
                    <a:pt x="0" y="14"/>
                  </a:cubicBezTo>
                  <a:cubicBezTo>
                    <a:pt x="0" y="6"/>
                    <a:pt x="6" y="0"/>
                    <a:pt x="14" y="0"/>
                  </a:cubicBezTo>
                  <a:lnTo>
                    <a:pt x="699" y="0"/>
                  </a:lnTo>
                  <a:cubicBezTo>
                    <a:pt x="706" y="0"/>
                    <a:pt x="713" y="6"/>
                    <a:pt x="713" y="14"/>
                  </a:cubicBezTo>
                  <a:cubicBezTo>
                    <a:pt x="713" y="22"/>
                    <a:pt x="706" y="28"/>
                    <a:pt x="699"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 name="Google Shape;337;p19"/>
            <p:cNvSpPr/>
            <p:nvPr/>
          </p:nvSpPr>
          <p:spPr>
            <a:xfrm>
              <a:off x="792000" y="4606200"/>
              <a:ext cx="75600" cy="75240"/>
            </a:xfrm>
            <a:custGeom>
              <a:avLst/>
              <a:gdLst>
                <a:gd name="textAreaLeft" fmla="*/ 0 w 75600"/>
                <a:gd name="textAreaRight" fmla="*/ 75960 w 75600"/>
                <a:gd name="textAreaTop" fmla="*/ 0 h 75240"/>
                <a:gd name="textAreaBottom" fmla="*/ 75600 h 75240"/>
              </a:gdLst>
              <a:ahLst/>
              <a:cxnLst/>
              <a:rect l="textAreaLeft" t="textAreaTop" r="textAreaRight" b="textAreaBottom"/>
              <a:pathLst>
                <a:path w="152" h="151">
                  <a:moveTo>
                    <a:pt x="137" y="151"/>
                  </a:moveTo>
                  <a:cubicBezTo>
                    <a:pt x="134" y="151"/>
                    <a:pt x="130" y="150"/>
                    <a:pt x="127" y="147"/>
                  </a:cubicBezTo>
                  <a:lnTo>
                    <a:pt x="4" y="24"/>
                  </a:lnTo>
                  <a:cubicBezTo>
                    <a:pt x="-2" y="19"/>
                    <a:pt x="-2" y="9"/>
                    <a:pt x="4" y="4"/>
                  </a:cubicBezTo>
                  <a:cubicBezTo>
                    <a:pt x="10" y="-1"/>
                    <a:pt x="19" y="-1"/>
                    <a:pt x="24" y="4"/>
                  </a:cubicBezTo>
                  <a:lnTo>
                    <a:pt x="147" y="127"/>
                  </a:lnTo>
                  <a:cubicBezTo>
                    <a:pt x="153" y="132"/>
                    <a:pt x="153" y="141"/>
                    <a:pt x="147" y="147"/>
                  </a:cubicBezTo>
                  <a:cubicBezTo>
                    <a:pt x="144" y="150"/>
                    <a:pt x="141" y="151"/>
                    <a:pt x="137"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4" name="Google Shape;338;p19"/>
            <p:cNvSpPr/>
            <p:nvPr/>
          </p:nvSpPr>
          <p:spPr>
            <a:xfrm>
              <a:off x="792000" y="4606200"/>
              <a:ext cx="75600" cy="75240"/>
            </a:xfrm>
            <a:custGeom>
              <a:avLst/>
              <a:gdLst>
                <a:gd name="textAreaLeft" fmla="*/ 0 w 75600"/>
                <a:gd name="textAreaRight" fmla="*/ 75960 w 75600"/>
                <a:gd name="textAreaTop" fmla="*/ 0 h 75240"/>
                <a:gd name="textAreaBottom" fmla="*/ 75600 h 75240"/>
              </a:gdLst>
              <a:ahLst/>
              <a:cxnLst/>
              <a:rect l="textAreaLeft" t="textAreaTop" r="textAreaRight" b="textAreaBottom"/>
              <a:pathLst>
                <a:path w="152" h="151">
                  <a:moveTo>
                    <a:pt x="14" y="151"/>
                  </a:moveTo>
                  <a:cubicBezTo>
                    <a:pt x="11" y="151"/>
                    <a:pt x="7" y="150"/>
                    <a:pt x="4" y="147"/>
                  </a:cubicBezTo>
                  <a:cubicBezTo>
                    <a:pt x="-2" y="141"/>
                    <a:pt x="-2" y="132"/>
                    <a:pt x="4" y="127"/>
                  </a:cubicBezTo>
                  <a:lnTo>
                    <a:pt x="127" y="4"/>
                  </a:lnTo>
                  <a:cubicBezTo>
                    <a:pt x="132" y="-1"/>
                    <a:pt x="142" y="-1"/>
                    <a:pt x="147" y="4"/>
                  </a:cubicBezTo>
                  <a:cubicBezTo>
                    <a:pt x="153" y="9"/>
                    <a:pt x="153" y="19"/>
                    <a:pt x="147" y="24"/>
                  </a:cubicBezTo>
                  <a:lnTo>
                    <a:pt x="24" y="147"/>
                  </a:lnTo>
                  <a:cubicBezTo>
                    <a:pt x="22" y="150"/>
                    <a:pt x="18" y="151"/>
                    <a:pt x="14"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 name="Google Shape;339;p19"/>
            <p:cNvSpPr/>
            <p:nvPr/>
          </p:nvSpPr>
          <p:spPr>
            <a:xfrm>
              <a:off x="2898720" y="456264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310" y="325"/>
                  </a:moveTo>
                  <a:cubicBezTo>
                    <a:pt x="307" y="325"/>
                    <a:pt x="303" y="324"/>
                    <a:pt x="300" y="321"/>
                  </a:cubicBezTo>
                  <a:lnTo>
                    <a:pt x="4" y="25"/>
                  </a:lnTo>
                  <a:cubicBezTo>
                    <a:pt x="-2" y="19"/>
                    <a:pt x="-2" y="10"/>
                    <a:pt x="4" y="4"/>
                  </a:cubicBezTo>
                  <a:cubicBezTo>
                    <a:pt x="10" y="-1"/>
                    <a:pt x="18" y="-1"/>
                    <a:pt x="24" y="4"/>
                  </a:cubicBezTo>
                  <a:lnTo>
                    <a:pt x="320" y="300"/>
                  </a:lnTo>
                  <a:cubicBezTo>
                    <a:pt x="326" y="306"/>
                    <a:pt x="326" y="315"/>
                    <a:pt x="320" y="321"/>
                  </a:cubicBezTo>
                  <a:cubicBezTo>
                    <a:pt x="317" y="324"/>
                    <a:pt x="314" y="325"/>
                    <a:pt x="310"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 name="Google Shape;340;p19"/>
            <p:cNvSpPr/>
            <p:nvPr/>
          </p:nvSpPr>
          <p:spPr>
            <a:xfrm>
              <a:off x="2898720" y="456264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14" y="325"/>
                  </a:moveTo>
                  <a:cubicBezTo>
                    <a:pt x="10" y="325"/>
                    <a:pt x="6" y="324"/>
                    <a:pt x="4" y="321"/>
                  </a:cubicBezTo>
                  <a:cubicBezTo>
                    <a:pt x="-2" y="315"/>
                    <a:pt x="-2" y="306"/>
                    <a:pt x="4" y="300"/>
                  </a:cubicBezTo>
                  <a:lnTo>
                    <a:pt x="300" y="4"/>
                  </a:lnTo>
                  <a:cubicBezTo>
                    <a:pt x="306" y="-1"/>
                    <a:pt x="315" y="-1"/>
                    <a:pt x="320" y="4"/>
                  </a:cubicBezTo>
                  <a:cubicBezTo>
                    <a:pt x="326" y="10"/>
                    <a:pt x="326" y="19"/>
                    <a:pt x="320" y="25"/>
                  </a:cubicBezTo>
                  <a:lnTo>
                    <a:pt x="24" y="321"/>
                  </a:lnTo>
                  <a:cubicBezTo>
                    <a:pt x="21" y="324"/>
                    <a:pt x="18" y="325"/>
                    <a:pt x="14"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 name="Google Shape;341;p19"/>
            <p:cNvSpPr/>
            <p:nvPr/>
          </p:nvSpPr>
          <p:spPr>
            <a:xfrm>
              <a:off x="8264520" y="4606200"/>
              <a:ext cx="75240" cy="75240"/>
            </a:xfrm>
            <a:custGeom>
              <a:avLst/>
              <a:gdLst>
                <a:gd name="textAreaLeft" fmla="*/ 0 w 75240"/>
                <a:gd name="textAreaRight" fmla="*/ 75600 w 75240"/>
                <a:gd name="textAreaTop" fmla="*/ 0 h 75240"/>
                <a:gd name="textAreaBottom" fmla="*/ 75600 h 75240"/>
              </a:gdLst>
              <a:ahLst/>
              <a:cxnLst/>
              <a:rect l="textAreaLeft" t="textAreaTop" r="textAreaRight" b="textAreaBottom"/>
              <a:pathLst>
                <a:path w="151" h="151">
                  <a:moveTo>
                    <a:pt x="14" y="151"/>
                  </a:moveTo>
                  <a:cubicBezTo>
                    <a:pt x="11" y="151"/>
                    <a:pt x="7" y="150"/>
                    <a:pt x="4" y="147"/>
                  </a:cubicBezTo>
                  <a:cubicBezTo>
                    <a:pt x="-1" y="141"/>
                    <a:pt x="-1" y="132"/>
                    <a:pt x="4" y="127"/>
                  </a:cubicBezTo>
                  <a:lnTo>
                    <a:pt x="127" y="4"/>
                  </a:lnTo>
                  <a:cubicBezTo>
                    <a:pt x="133" y="-1"/>
                    <a:pt x="142" y="-1"/>
                    <a:pt x="147" y="4"/>
                  </a:cubicBezTo>
                  <a:cubicBezTo>
                    <a:pt x="153" y="9"/>
                    <a:pt x="153" y="19"/>
                    <a:pt x="147" y="24"/>
                  </a:cubicBezTo>
                  <a:lnTo>
                    <a:pt x="25" y="147"/>
                  </a:lnTo>
                  <a:cubicBezTo>
                    <a:pt x="22" y="150"/>
                    <a:pt x="18" y="151"/>
                    <a:pt x="14"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 name="Google Shape;342;p19"/>
            <p:cNvSpPr/>
            <p:nvPr/>
          </p:nvSpPr>
          <p:spPr>
            <a:xfrm>
              <a:off x="8264520" y="4606200"/>
              <a:ext cx="75240" cy="75240"/>
            </a:xfrm>
            <a:custGeom>
              <a:avLst/>
              <a:gdLst>
                <a:gd name="textAreaLeft" fmla="*/ 0 w 75240"/>
                <a:gd name="textAreaRight" fmla="*/ 75600 w 75240"/>
                <a:gd name="textAreaTop" fmla="*/ 0 h 75240"/>
                <a:gd name="textAreaBottom" fmla="*/ 75600 h 75240"/>
              </a:gdLst>
              <a:ahLst/>
              <a:cxnLst/>
              <a:rect l="textAreaLeft" t="textAreaTop" r="textAreaRight" b="textAreaBottom"/>
              <a:pathLst>
                <a:path w="151" h="151">
                  <a:moveTo>
                    <a:pt x="137" y="151"/>
                  </a:moveTo>
                  <a:cubicBezTo>
                    <a:pt x="133" y="151"/>
                    <a:pt x="130" y="150"/>
                    <a:pt x="127" y="147"/>
                  </a:cubicBezTo>
                  <a:lnTo>
                    <a:pt x="4" y="24"/>
                  </a:lnTo>
                  <a:cubicBezTo>
                    <a:pt x="-1" y="19"/>
                    <a:pt x="-1" y="9"/>
                    <a:pt x="4" y="4"/>
                  </a:cubicBezTo>
                  <a:cubicBezTo>
                    <a:pt x="10" y="-1"/>
                    <a:pt x="19" y="-1"/>
                    <a:pt x="25" y="4"/>
                  </a:cubicBezTo>
                  <a:lnTo>
                    <a:pt x="147" y="127"/>
                  </a:lnTo>
                  <a:cubicBezTo>
                    <a:pt x="153" y="132"/>
                    <a:pt x="153" y="141"/>
                    <a:pt x="147" y="147"/>
                  </a:cubicBezTo>
                  <a:cubicBezTo>
                    <a:pt x="145" y="150"/>
                    <a:pt x="141" y="151"/>
                    <a:pt x="137"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 name="Google Shape;343;p19"/>
            <p:cNvSpPr/>
            <p:nvPr/>
          </p:nvSpPr>
          <p:spPr>
            <a:xfrm>
              <a:off x="6071400" y="456264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14" y="325"/>
                  </a:moveTo>
                  <a:cubicBezTo>
                    <a:pt x="10" y="325"/>
                    <a:pt x="7" y="324"/>
                    <a:pt x="4" y="321"/>
                  </a:cubicBezTo>
                  <a:cubicBezTo>
                    <a:pt x="-1" y="315"/>
                    <a:pt x="-1" y="306"/>
                    <a:pt x="4" y="300"/>
                  </a:cubicBezTo>
                  <a:lnTo>
                    <a:pt x="300" y="4"/>
                  </a:lnTo>
                  <a:cubicBezTo>
                    <a:pt x="306" y="-1"/>
                    <a:pt x="315" y="-1"/>
                    <a:pt x="320" y="4"/>
                  </a:cubicBezTo>
                  <a:cubicBezTo>
                    <a:pt x="326" y="10"/>
                    <a:pt x="326" y="19"/>
                    <a:pt x="320" y="25"/>
                  </a:cubicBezTo>
                  <a:lnTo>
                    <a:pt x="25" y="321"/>
                  </a:lnTo>
                  <a:cubicBezTo>
                    <a:pt x="21" y="324"/>
                    <a:pt x="18" y="325"/>
                    <a:pt x="14"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 name="Google Shape;344;p19"/>
            <p:cNvSpPr/>
            <p:nvPr/>
          </p:nvSpPr>
          <p:spPr>
            <a:xfrm>
              <a:off x="6071400" y="456264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311" y="325"/>
                  </a:moveTo>
                  <a:cubicBezTo>
                    <a:pt x="307" y="325"/>
                    <a:pt x="303" y="324"/>
                    <a:pt x="300" y="321"/>
                  </a:cubicBezTo>
                  <a:lnTo>
                    <a:pt x="4" y="25"/>
                  </a:lnTo>
                  <a:cubicBezTo>
                    <a:pt x="-1" y="19"/>
                    <a:pt x="-1" y="10"/>
                    <a:pt x="4" y="4"/>
                  </a:cubicBezTo>
                  <a:cubicBezTo>
                    <a:pt x="10" y="-1"/>
                    <a:pt x="19" y="-1"/>
                    <a:pt x="25" y="4"/>
                  </a:cubicBezTo>
                  <a:lnTo>
                    <a:pt x="320" y="300"/>
                  </a:lnTo>
                  <a:cubicBezTo>
                    <a:pt x="326" y="306"/>
                    <a:pt x="326" y="315"/>
                    <a:pt x="320" y="321"/>
                  </a:cubicBezTo>
                  <a:cubicBezTo>
                    <a:pt x="318" y="324"/>
                    <a:pt x="314" y="325"/>
                    <a:pt x="311"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rgbClr val="000000"/>
        </a:solidFill>
        <a:effectLst/>
      </p:bgPr>
    </p:bg>
    <p:spTree>
      <p:nvGrpSpPr>
        <p:cNvPr id="1" name=""/>
        <p:cNvGrpSpPr/>
        <p:nvPr/>
      </p:nvGrpSpPr>
      <p:grpSpPr>
        <a:xfrm>
          <a:off x="0" y="0"/>
          <a:ext cx="0" cy="0"/>
          <a:chOff x="0" y="0"/>
          <a:chExt cx="0" cy="0"/>
        </a:xfrm>
      </p:grpSpPr>
      <p:pic>
        <p:nvPicPr>
          <p:cNvPr id="156" name="Google Shape;43;p3"/>
          <p:cNvPicPr/>
          <p:nvPr/>
        </p:nvPicPr>
        <p:blipFill>
          <a:blip r:embed="rId2">
            <a:alphaModFix amt="28000"/>
          </a:blip>
          <a:stretch/>
        </p:blipFill>
        <p:spPr>
          <a:xfrm>
            <a:off x="0" y="0"/>
            <a:ext cx="9143640" cy="5143320"/>
          </a:xfrm>
          <a:prstGeom prst="rect">
            <a:avLst/>
          </a:prstGeom>
          <a:noFill/>
          <a:ln w="0">
            <a:noFill/>
          </a:ln>
        </p:spPr>
      </p:pic>
      <p:sp>
        <p:nvSpPr>
          <p:cNvPr id="157" name="PlaceHolder 1"/>
          <p:cNvSpPr>
            <a:spLocks noGrp="1"/>
          </p:cNvSpPr>
          <p:nvPr>
            <p:ph type="title"/>
          </p:nvPr>
        </p:nvSpPr>
        <p:spPr>
          <a:xfrm>
            <a:off x="973080" y="2534760"/>
            <a:ext cx="7197840" cy="77364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158" name="PlaceHolder 2"/>
          <p:cNvSpPr>
            <a:spLocks noGrp="1"/>
          </p:cNvSpPr>
          <p:nvPr>
            <p:ph type="title"/>
          </p:nvPr>
        </p:nvSpPr>
        <p:spPr>
          <a:xfrm>
            <a:off x="3999600" y="1694880"/>
            <a:ext cx="1144440" cy="915480"/>
          </a:xfrm>
          <a:prstGeom prst="rect">
            <a:avLst/>
          </a:prstGeom>
          <a:noFill/>
          <a:ln w="0">
            <a:noFill/>
          </a:ln>
        </p:spPr>
        <p:txBody>
          <a:bodyPr lIns="91440" tIns="91440" rIns="91440" bIns="91440" anchor="ctr">
            <a:noAutofit/>
          </a:bodyPr>
          <a:lstStyle/>
          <a:p>
            <a:pPr indent="0" algn="ctr">
              <a:lnSpc>
                <a:spcPct val="100000"/>
              </a:lnSpc>
              <a:buNone/>
            </a:pPr>
            <a:r>
              <a:rPr lang="fr-FR" sz="6000" b="1" u="none" strike="noStrike">
                <a:solidFill>
                  <a:schemeClr val="dk2"/>
                </a:solidFill>
                <a:effectLst/>
                <a:uFillTx/>
                <a:latin typeface="Philosopher"/>
                <a:ea typeface="Philosopher"/>
              </a:rPr>
              <a:t>xx%</a:t>
            </a:r>
            <a:endParaRPr lang="fr-FR" sz="6000" b="0" u="none" strike="noStrike">
              <a:solidFill>
                <a:schemeClr val="dk1"/>
              </a:solidFill>
              <a:effectLst/>
              <a:uFillTx/>
              <a:latin typeface="Arial"/>
            </a:endParaRPr>
          </a:p>
        </p:txBody>
      </p:sp>
      <p:sp>
        <p:nvSpPr>
          <p:cNvPr id="15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_AND_BODY_1_1">
    <p:bg>
      <p:bgPr>
        <a:solidFill>
          <a:srgbClr val="000000"/>
        </a:solidFill>
        <a:effectLst/>
      </p:bgPr>
    </p:bg>
    <p:spTree>
      <p:nvGrpSpPr>
        <p:cNvPr id="1" name=""/>
        <p:cNvGrpSpPr/>
        <p:nvPr/>
      </p:nvGrpSpPr>
      <p:grpSpPr>
        <a:xfrm>
          <a:off x="0" y="0"/>
          <a:ext cx="0" cy="0"/>
          <a:chOff x="0" y="0"/>
          <a:chExt cx="0" cy="0"/>
        </a:xfrm>
      </p:grpSpPr>
      <p:pic>
        <p:nvPicPr>
          <p:cNvPr id="216" name="Google Shape;460;p22"/>
          <p:cNvPicPr/>
          <p:nvPr/>
        </p:nvPicPr>
        <p:blipFill>
          <a:blip r:embed="rId2">
            <a:alphaModFix amt="28000"/>
          </a:blip>
          <a:stretch/>
        </p:blipFill>
        <p:spPr>
          <a:xfrm>
            <a:off x="0" y="0"/>
            <a:ext cx="9143640" cy="5143320"/>
          </a:xfrm>
          <a:prstGeom prst="rect">
            <a:avLst/>
          </a:prstGeom>
          <a:noFill/>
          <a:ln w="0">
            <a:noFill/>
          </a:ln>
        </p:spPr>
      </p:pic>
      <p:sp>
        <p:nvSpPr>
          <p:cNvPr id="21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
        <p:nvSpPr>
          <p:cNvPr id="218" name="PlaceHolder 2"/>
          <p:cNvSpPr>
            <a:spLocks noGrp="1"/>
          </p:cNvSpPr>
          <p:nvPr>
            <p:ph type="body"/>
          </p:nvPr>
        </p:nvSpPr>
        <p:spPr>
          <a:xfrm>
            <a:off x="720000" y="1162440"/>
            <a:ext cx="7703640" cy="125856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Seventh Outline Level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4_1_1">
    <p:bg>
      <p:bgPr>
        <a:solidFill>
          <a:srgbClr val="000000"/>
        </a:solidFill>
        <a:effectLst/>
      </p:bgPr>
    </p:bg>
    <p:spTree>
      <p:nvGrpSpPr>
        <p:cNvPr id="1" name=""/>
        <p:cNvGrpSpPr/>
        <p:nvPr/>
      </p:nvGrpSpPr>
      <p:grpSpPr>
        <a:xfrm>
          <a:off x="0" y="0"/>
          <a:ext cx="0" cy="0"/>
          <a:chOff x="0" y="0"/>
          <a:chExt cx="0" cy="0"/>
        </a:xfrm>
      </p:grpSpPr>
      <p:pic>
        <p:nvPicPr>
          <p:cNvPr id="219" name="Google Shape;464;p23"/>
          <p:cNvPicPr/>
          <p:nvPr/>
        </p:nvPicPr>
        <p:blipFill>
          <a:blip r:embed="rId2">
            <a:alphaModFix amt="28000"/>
          </a:blip>
          <a:stretch/>
        </p:blipFill>
        <p:spPr>
          <a:xfrm>
            <a:off x="0" y="0"/>
            <a:ext cx="9143640" cy="5143320"/>
          </a:xfrm>
          <a:prstGeom prst="rect">
            <a:avLst/>
          </a:prstGeom>
          <a:noFill/>
          <a:ln w="0">
            <a:noFill/>
          </a:ln>
        </p:spPr>
      </p:pic>
      <p:sp>
        <p:nvSpPr>
          <p:cNvPr id="220" name="PlaceHolder 1"/>
          <p:cNvSpPr>
            <a:spLocks noGrp="1"/>
          </p:cNvSpPr>
          <p:nvPr>
            <p:ph type="title"/>
          </p:nvPr>
        </p:nvSpPr>
        <p:spPr>
          <a:xfrm>
            <a:off x="2059560" y="1285920"/>
            <a:ext cx="5024520" cy="64728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TITLE_AND_TWO_COLUMNS_1">
    <p:bg>
      <p:bgPr>
        <a:solidFill>
          <a:srgbClr val="000000"/>
        </a:solidFill>
        <a:effectLst/>
      </p:bgPr>
    </p:bg>
    <p:spTree>
      <p:nvGrpSpPr>
        <p:cNvPr id="1" name=""/>
        <p:cNvGrpSpPr/>
        <p:nvPr/>
      </p:nvGrpSpPr>
      <p:grpSpPr>
        <a:xfrm>
          <a:off x="0" y="0"/>
          <a:ext cx="0" cy="0"/>
          <a:chOff x="0" y="0"/>
          <a:chExt cx="0" cy="0"/>
        </a:xfrm>
      </p:grpSpPr>
      <p:pic>
        <p:nvPicPr>
          <p:cNvPr id="221" name="Google Shape;468;p24"/>
          <p:cNvPicPr/>
          <p:nvPr/>
        </p:nvPicPr>
        <p:blipFill>
          <a:blip r:embed="rId2">
            <a:alphaModFix amt="28000"/>
          </a:blip>
          <a:stretch/>
        </p:blipFill>
        <p:spPr>
          <a:xfrm>
            <a:off x="0" y="0"/>
            <a:ext cx="9143640" cy="5143320"/>
          </a:xfrm>
          <a:prstGeom prst="rect">
            <a:avLst/>
          </a:prstGeom>
          <a:noFill/>
          <a:ln w="0">
            <a:noFill/>
          </a:ln>
        </p:spPr>
      </p:pic>
      <p:sp>
        <p:nvSpPr>
          <p:cNvPr id="2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CUSTOM_5">
    <p:bg>
      <p:bgPr>
        <a:solidFill>
          <a:srgbClr val="000000"/>
        </a:solidFill>
        <a:effectLst/>
      </p:bgPr>
    </p:bg>
    <p:spTree>
      <p:nvGrpSpPr>
        <p:cNvPr id="1" name=""/>
        <p:cNvGrpSpPr/>
        <p:nvPr/>
      </p:nvGrpSpPr>
      <p:grpSpPr>
        <a:xfrm>
          <a:off x="0" y="0"/>
          <a:ext cx="0" cy="0"/>
          <a:chOff x="0" y="0"/>
          <a:chExt cx="0" cy="0"/>
        </a:xfrm>
      </p:grpSpPr>
      <p:pic>
        <p:nvPicPr>
          <p:cNvPr id="276" name="Google Shape;538;p27"/>
          <p:cNvPicPr/>
          <p:nvPr/>
        </p:nvPicPr>
        <p:blipFill>
          <a:blip r:embed="rId2">
            <a:alphaModFix amt="28000"/>
          </a:blip>
          <a:stretch/>
        </p:blipFill>
        <p:spPr>
          <a:xfrm>
            <a:off x="0" y="0"/>
            <a:ext cx="9143640" cy="5143320"/>
          </a:xfrm>
          <a:prstGeom prst="rect">
            <a:avLst/>
          </a:prstGeom>
          <a:noFill/>
          <a:ln w="0">
            <a:noFill/>
          </a:ln>
        </p:spPr>
      </p:pic>
      <p:sp>
        <p:nvSpPr>
          <p:cNvPr id="2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USTOM_8">
    <p:bg>
      <p:bgPr>
        <a:solidFill>
          <a:srgbClr val="000000"/>
        </a:solidFill>
        <a:effectLst/>
      </p:bgPr>
    </p:bg>
    <p:spTree>
      <p:nvGrpSpPr>
        <p:cNvPr id="1" name=""/>
        <p:cNvGrpSpPr/>
        <p:nvPr/>
      </p:nvGrpSpPr>
      <p:grpSpPr>
        <a:xfrm>
          <a:off x="0" y="0"/>
          <a:ext cx="0" cy="0"/>
          <a:chOff x="0" y="0"/>
          <a:chExt cx="0" cy="0"/>
        </a:xfrm>
      </p:grpSpPr>
      <p:pic>
        <p:nvPicPr>
          <p:cNvPr id="333" name="Google Shape;617;p29"/>
          <p:cNvPicPr/>
          <p:nvPr/>
        </p:nvPicPr>
        <p:blipFill>
          <a:blip r:embed="rId2">
            <a:alphaModFix amt="28000"/>
          </a:blip>
          <a:stretch/>
        </p:blipFill>
        <p:spPr>
          <a:xfrm>
            <a:off x="0" y="0"/>
            <a:ext cx="9143640" cy="5143320"/>
          </a:xfrm>
          <a:prstGeom prst="rect">
            <a:avLst/>
          </a:prstGeom>
          <a:noFill/>
          <a:ln w="0">
            <a:noFill/>
          </a:ln>
        </p:spPr>
      </p:pic>
      <p:sp>
        <p:nvSpPr>
          <p:cNvPr id="334" name="PlaceHolder 1"/>
          <p:cNvSpPr>
            <a:spLocks noGrp="1"/>
          </p:cNvSpPr>
          <p:nvPr>
            <p:ph type="title"/>
          </p:nvPr>
        </p:nvSpPr>
        <p:spPr>
          <a:xfrm>
            <a:off x="2499480" y="1180440"/>
            <a:ext cx="4145040" cy="768600"/>
          </a:xfrm>
          <a:prstGeom prst="rect">
            <a:avLst/>
          </a:prstGeom>
          <a:noFill/>
          <a:ln w="0">
            <a:noFill/>
          </a:ln>
        </p:spPr>
        <p:txBody>
          <a:bodyPr lIns="91440" tIns="91440" rIns="91440" bIns="91440" anchor="b">
            <a:noAutofit/>
          </a:bodyPr>
          <a:lstStyle/>
          <a:p>
            <a:pPr indent="0" algn="ctr">
              <a:lnSpc>
                <a:spcPct val="100000"/>
              </a:lnSpc>
              <a:buNone/>
            </a:pPr>
            <a:r>
              <a:rPr lang="fr-FR" sz="4500" b="1" u="none" strike="noStrike">
                <a:solidFill>
                  <a:schemeClr val="dk2"/>
                </a:solidFill>
                <a:effectLst/>
                <a:uFillTx/>
                <a:latin typeface="Philosopher"/>
                <a:ea typeface="Philosopher"/>
              </a:rPr>
              <a:t>xx%</a:t>
            </a:r>
            <a:endParaRPr lang="fr-FR" sz="4500" b="0" u="none" strike="noStrike">
              <a:solidFill>
                <a:schemeClr val="dk1"/>
              </a:solidFill>
              <a:effectLst/>
              <a:uFillTx/>
              <a:latin typeface="Arial"/>
            </a:endParaRPr>
          </a:p>
        </p:txBody>
      </p:sp>
      <p:sp>
        <p:nvSpPr>
          <p:cNvPr id="335" name="PlaceHolder 2"/>
          <p:cNvSpPr>
            <a:spLocks noGrp="1"/>
          </p:cNvSpPr>
          <p:nvPr>
            <p:ph type="title"/>
          </p:nvPr>
        </p:nvSpPr>
        <p:spPr>
          <a:xfrm>
            <a:off x="2499480" y="2380320"/>
            <a:ext cx="4145040" cy="768600"/>
          </a:xfrm>
          <a:prstGeom prst="rect">
            <a:avLst/>
          </a:prstGeom>
          <a:noFill/>
          <a:ln w="0">
            <a:noFill/>
          </a:ln>
        </p:spPr>
        <p:txBody>
          <a:bodyPr lIns="91440" tIns="91440" rIns="91440" bIns="91440" anchor="b">
            <a:noAutofit/>
          </a:bodyPr>
          <a:lstStyle/>
          <a:p>
            <a:pPr indent="0" algn="ctr">
              <a:lnSpc>
                <a:spcPct val="100000"/>
              </a:lnSpc>
              <a:buNone/>
            </a:pPr>
            <a:r>
              <a:rPr lang="fr-FR" sz="4500" b="1" u="none" strike="noStrike">
                <a:solidFill>
                  <a:schemeClr val="dk2"/>
                </a:solidFill>
                <a:effectLst/>
                <a:uFillTx/>
                <a:latin typeface="Philosopher"/>
                <a:ea typeface="Philosopher"/>
              </a:rPr>
              <a:t>xx%</a:t>
            </a:r>
            <a:endParaRPr lang="fr-FR" sz="4500" b="0" u="none" strike="noStrike">
              <a:solidFill>
                <a:schemeClr val="dk1"/>
              </a:solidFill>
              <a:effectLst/>
              <a:uFillTx/>
              <a:latin typeface="Arial"/>
            </a:endParaRPr>
          </a:p>
        </p:txBody>
      </p:sp>
      <p:sp>
        <p:nvSpPr>
          <p:cNvPr id="336" name="PlaceHolder 3"/>
          <p:cNvSpPr>
            <a:spLocks noGrp="1"/>
          </p:cNvSpPr>
          <p:nvPr>
            <p:ph type="title"/>
          </p:nvPr>
        </p:nvSpPr>
        <p:spPr>
          <a:xfrm>
            <a:off x="2499480" y="3580200"/>
            <a:ext cx="4145040" cy="768600"/>
          </a:xfrm>
          <a:prstGeom prst="rect">
            <a:avLst/>
          </a:prstGeom>
          <a:noFill/>
          <a:ln w="0">
            <a:noFill/>
          </a:ln>
        </p:spPr>
        <p:txBody>
          <a:bodyPr lIns="91440" tIns="91440" rIns="91440" bIns="91440" anchor="b">
            <a:noAutofit/>
          </a:bodyPr>
          <a:lstStyle/>
          <a:p>
            <a:pPr indent="0" algn="ctr">
              <a:lnSpc>
                <a:spcPct val="100000"/>
              </a:lnSpc>
              <a:buNone/>
            </a:pPr>
            <a:r>
              <a:rPr lang="fr-FR" sz="4500" b="1" u="none" strike="noStrike">
                <a:solidFill>
                  <a:schemeClr val="dk2"/>
                </a:solidFill>
                <a:effectLst/>
                <a:uFillTx/>
                <a:latin typeface="Philosopher"/>
                <a:ea typeface="Philosopher"/>
              </a:rPr>
              <a:t>xx%</a:t>
            </a:r>
            <a:endParaRPr lang="fr-FR" sz="4500" b="0" u="none" strike="noStrike">
              <a:solidFill>
                <a:schemeClr val="dk1"/>
              </a:solidFill>
              <a:effectLst/>
              <a:uFillTx/>
              <a:latin typeface="Arial"/>
            </a:endParaRPr>
          </a:p>
        </p:txBody>
      </p:sp>
      <p:grpSp>
        <p:nvGrpSpPr>
          <p:cNvPr id="337" name="Google Shape;624;p29"/>
          <p:cNvGrpSpPr/>
          <p:nvPr/>
        </p:nvGrpSpPr>
        <p:grpSpPr>
          <a:xfrm>
            <a:off x="720360" y="324000"/>
            <a:ext cx="7703640" cy="376920"/>
            <a:chOff x="720360" y="324000"/>
            <a:chExt cx="7703640" cy="376920"/>
          </a:xfrm>
        </p:grpSpPr>
        <p:sp>
          <p:nvSpPr>
            <p:cNvPr id="338" name="Google Shape;625;p29"/>
            <p:cNvSpPr/>
            <p:nvPr/>
          </p:nvSpPr>
          <p:spPr>
            <a:xfrm>
              <a:off x="4438080" y="324000"/>
              <a:ext cx="255960" cy="255960"/>
            </a:xfrm>
            <a:custGeom>
              <a:avLst/>
              <a:gdLst>
                <a:gd name="textAreaLeft" fmla="*/ 0 w 255960"/>
                <a:gd name="textAreaRight" fmla="*/ 256320 w 255960"/>
                <a:gd name="textAreaTop" fmla="*/ 0 h 255960"/>
                <a:gd name="textAreaBottom" fmla="*/ 256320 h 255960"/>
              </a:gdLst>
              <a:ahLst/>
              <a:cxnLst/>
              <a:rect l="textAreaLeft" t="textAreaTop" r="textAreaRight" b="textAreaBottom"/>
              <a:pathLst>
                <a:path w="513" h="513">
                  <a:moveTo>
                    <a:pt x="34" y="257"/>
                  </a:moveTo>
                  <a:lnTo>
                    <a:pt x="256" y="478"/>
                  </a:lnTo>
                  <a:lnTo>
                    <a:pt x="478" y="257"/>
                  </a:lnTo>
                  <a:lnTo>
                    <a:pt x="256" y="35"/>
                  </a:lnTo>
                  <a:lnTo>
                    <a:pt x="34" y="257"/>
                  </a:lnTo>
                  <a:moveTo>
                    <a:pt x="256" y="513"/>
                  </a:moveTo>
                  <a:cubicBezTo>
                    <a:pt x="252" y="513"/>
                    <a:pt x="249" y="512"/>
                    <a:pt x="246" y="509"/>
                  </a:cubicBezTo>
                  <a:lnTo>
                    <a:pt x="4" y="267"/>
                  </a:lnTo>
                  <a:cubicBezTo>
                    <a:pt x="1" y="264"/>
                    <a:pt x="0" y="261"/>
                    <a:pt x="0" y="257"/>
                  </a:cubicBezTo>
                  <a:cubicBezTo>
                    <a:pt x="0" y="253"/>
                    <a:pt x="1" y="249"/>
                    <a:pt x="4" y="247"/>
                  </a:cubicBezTo>
                  <a:lnTo>
                    <a:pt x="246" y="5"/>
                  </a:lnTo>
                  <a:cubicBezTo>
                    <a:pt x="252" y="-1"/>
                    <a:pt x="261" y="-1"/>
                    <a:pt x="266" y="5"/>
                  </a:cubicBezTo>
                  <a:lnTo>
                    <a:pt x="508" y="247"/>
                  </a:lnTo>
                  <a:cubicBezTo>
                    <a:pt x="511" y="249"/>
                    <a:pt x="513" y="253"/>
                    <a:pt x="513" y="257"/>
                  </a:cubicBezTo>
                  <a:cubicBezTo>
                    <a:pt x="513" y="261"/>
                    <a:pt x="511" y="264"/>
                    <a:pt x="508" y="267"/>
                  </a:cubicBezTo>
                  <a:lnTo>
                    <a:pt x="266" y="509"/>
                  </a:lnTo>
                  <a:cubicBezTo>
                    <a:pt x="264" y="512"/>
                    <a:pt x="260" y="513"/>
                    <a:pt x="256" y="5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9" name="Google Shape;626;p29"/>
            <p:cNvSpPr/>
            <p:nvPr/>
          </p:nvSpPr>
          <p:spPr>
            <a:xfrm>
              <a:off x="4438080" y="444960"/>
              <a:ext cx="255960" cy="255960"/>
            </a:xfrm>
            <a:custGeom>
              <a:avLst/>
              <a:gdLst>
                <a:gd name="textAreaLeft" fmla="*/ 0 w 255960"/>
                <a:gd name="textAreaRight" fmla="*/ 256320 w 255960"/>
                <a:gd name="textAreaTop" fmla="*/ 0 h 255960"/>
                <a:gd name="textAreaBottom" fmla="*/ 256320 h 255960"/>
              </a:gdLst>
              <a:ahLst/>
              <a:cxnLst/>
              <a:rect l="textAreaLeft" t="textAreaTop" r="textAreaRight" b="textAreaBottom"/>
              <a:pathLst>
                <a:path w="513" h="513">
                  <a:moveTo>
                    <a:pt x="34" y="257"/>
                  </a:moveTo>
                  <a:lnTo>
                    <a:pt x="256" y="478"/>
                  </a:lnTo>
                  <a:lnTo>
                    <a:pt x="478" y="257"/>
                  </a:lnTo>
                  <a:lnTo>
                    <a:pt x="256" y="35"/>
                  </a:lnTo>
                  <a:lnTo>
                    <a:pt x="34" y="257"/>
                  </a:lnTo>
                  <a:moveTo>
                    <a:pt x="256" y="513"/>
                  </a:moveTo>
                  <a:cubicBezTo>
                    <a:pt x="252" y="513"/>
                    <a:pt x="249" y="511"/>
                    <a:pt x="246" y="509"/>
                  </a:cubicBezTo>
                  <a:lnTo>
                    <a:pt x="4" y="267"/>
                  </a:lnTo>
                  <a:cubicBezTo>
                    <a:pt x="1" y="264"/>
                    <a:pt x="0" y="260"/>
                    <a:pt x="0" y="257"/>
                  </a:cubicBezTo>
                  <a:cubicBezTo>
                    <a:pt x="0" y="253"/>
                    <a:pt x="1" y="249"/>
                    <a:pt x="4" y="246"/>
                  </a:cubicBezTo>
                  <a:lnTo>
                    <a:pt x="246" y="5"/>
                  </a:lnTo>
                  <a:cubicBezTo>
                    <a:pt x="252" y="-1"/>
                    <a:pt x="261" y="-1"/>
                    <a:pt x="266" y="5"/>
                  </a:cubicBezTo>
                  <a:lnTo>
                    <a:pt x="508" y="246"/>
                  </a:lnTo>
                  <a:cubicBezTo>
                    <a:pt x="511" y="249"/>
                    <a:pt x="513" y="253"/>
                    <a:pt x="513" y="257"/>
                  </a:cubicBezTo>
                  <a:cubicBezTo>
                    <a:pt x="513" y="260"/>
                    <a:pt x="511" y="264"/>
                    <a:pt x="508" y="267"/>
                  </a:cubicBezTo>
                  <a:lnTo>
                    <a:pt x="266" y="509"/>
                  </a:lnTo>
                  <a:cubicBezTo>
                    <a:pt x="264" y="511"/>
                    <a:pt x="260" y="513"/>
                    <a:pt x="256" y="5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0" name="Google Shape;627;p29"/>
            <p:cNvSpPr/>
            <p:nvPr/>
          </p:nvSpPr>
          <p:spPr>
            <a:xfrm>
              <a:off x="4498560" y="351360"/>
              <a:ext cx="168120" cy="168120"/>
            </a:xfrm>
            <a:custGeom>
              <a:avLst/>
              <a:gdLst>
                <a:gd name="textAreaLeft" fmla="*/ 0 w 168120"/>
                <a:gd name="textAreaRight" fmla="*/ 168480 w 168120"/>
                <a:gd name="textAreaTop" fmla="*/ 0 h 168120"/>
                <a:gd name="textAreaBottom" fmla="*/ 168480 h 168120"/>
              </a:gdLst>
              <a:ahLst/>
              <a:cxnLst/>
              <a:rect l="textAreaLeft" t="textAreaTop" r="textAreaRight" b="textAreaBottom"/>
              <a:pathLst>
                <a:path w="337" h="337">
                  <a:moveTo>
                    <a:pt x="14" y="337"/>
                  </a:moveTo>
                  <a:cubicBezTo>
                    <a:pt x="11" y="337"/>
                    <a:pt x="7" y="335"/>
                    <a:pt x="4" y="333"/>
                  </a:cubicBezTo>
                  <a:cubicBezTo>
                    <a:pt x="-1" y="327"/>
                    <a:pt x="-1" y="318"/>
                    <a:pt x="4" y="313"/>
                  </a:cubicBezTo>
                  <a:lnTo>
                    <a:pt x="313" y="4"/>
                  </a:lnTo>
                  <a:cubicBezTo>
                    <a:pt x="318" y="-2"/>
                    <a:pt x="327" y="-2"/>
                    <a:pt x="333" y="4"/>
                  </a:cubicBezTo>
                  <a:cubicBezTo>
                    <a:pt x="338" y="10"/>
                    <a:pt x="338" y="19"/>
                    <a:pt x="333" y="24"/>
                  </a:cubicBezTo>
                  <a:lnTo>
                    <a:pt x="24" y="333"/>
                  </a:lnTo>
                  <a:cubicBezTo>
                    <a:pt x="21" y="335"/>
                    <a:pt x="18" y="337"/>
                    <a:pt x="14" y="33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1" name="Google Shape;628;p29"/>
            <p:cNvSpPr/>
            <p:nvPr/>
          </p:nvSpPr>
          <p:spPr>
            <a:xfrm>
              <a:off x="4592160" y="384480"/>
              <a:ext cx="107640" cy="107640"/>
            </a:xfrm>
            <a:custGeom>
              <a:avLst/>
              <a:gdLst>
                <a:gd name="textAreaLeft" fmla="*/ 0 w 107640"/>
                <a:gd name="textAreaRight" fmla="*/ 108000 w 107640"/>
                <a:gd name="textAreaTop" fmla="*/ 0 h 107640"/>
                <a:gd name="textAreaBottom" fmla="*/ 108000 h 107640"/>
              </a:gdLst>
              <a:ahLst/>
              <a:cxnLst/>
              <a:rect l="textAreaLeft" t="textAreaTop" r="textAreaRight" b="textAreaBottom"/>
              <a:pathLst>
                <a:path w="216" h="216">
                  <a:moveTo>
                    <a:pt x="15" y="216"/>
                  </a:moveTo>
                  <a:cubicBezTo>
                    <a:pt x="11" y="216"/>
                    <a:pt x="7" y="215"/>
                    <a:pt x="4" y="212"/>
                  </a:cubicBezTo>
                  <a:cubicBezTo>
                    <a:pt x="-1" y="207"/>
                    <a:pt x="-1" y="197"/>
                    <a:pt x="4" y="192"/>
                  </a:cubicBezTo>
                  <a:lnTo>
                    <a:pt x="192" y="4"/>
                  </a:lnTo>
                  <a:cubicBezTo>
                    <a:pt x="197" y="-1"/>
                    <a:pt x="206" y="-1"/>
                    <a:pt x="212" y="4"/>
                  </a:cubicBezTo>
                  <a:cubicBezTo>
                    <a:pt x="218" y="10"/>
                    <a:pt x="218" y="19"/>
                    <a:pt x="212" y="25"/>
                  </a:cubicBezTo>
                  <a:lnTo>
                    <a:pt x="25" y="212"/>
                  </a:lnTo>
                  <a:cubicBezTo>
                    <a:pt x="22" y="215"/>
                    <a:pt x="18" y="216"/>
                    <a:pt x="15" y="21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2760" rIns="90000" bIns="327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2" name="Google Shape;629;p29"/>
            <p:cNvSpPr/>
            <p:nvPr/>
          </p:nvSpPr>
          <p:spPr>
            <a:xfrm>
              <a:off x="4466520" y="352440"/>
              <a:ext cx="167040" cy="167040"/>
            </a:xfrm>
            <a:custGeom>
              <a:avLst/>
              <a:gdLst>
                <a:gd name="textAreaLeft" fmla="*/ 0 w 167040"/>
                <a:gd name="textAreaRight" fmla="*/ 167400 w 167040"/>
                <a:gd name="textAreaTop" fmla="*/ 0 h 167040"/>
                <a:gd name="textAreaBottom" fmla="*/ 167400 h 167040"/>
              </a:gdLst>
              <a:ahLst/>
              <a:cxnLst/>
              <a:rect l="textAreaLeft" t="textAreaTop" r="textAreaRight" b="textAreaBottom"/>
              <a:pathLst>
                <a:path w="335" h="335">
                  <a:moveTo>
                    <a:pt x="320" y="335"/>
                  </a:moveTo>
                  <a:cubicBezTo>
                    <a:pt x="316" y="335"/>
                    <a:pt x="313" y="333"/>
                    <a:pt x="310" y="331"/>
                  </a:cubicBezTo>
                  <a:lnTo>
                    <a:pt x="4" y="25"/>
                  </a:lnTo>
                  <a:cubicBezTo>
                    <a:pt x="-2" y="19"/>
                    <a:pt x="-2" y="10"/>
                    <a:pt x="4" y="5"/>
                  </a:cubicBezTo>
                  <a:cubicBezTo>
                    <a:pt x="10" y="-1"/>
                    <a:pt x="19" y="-1"/>
                    <a:pt x="24" y="5"/>
                  </a:cubicBezTo>
                  <a:lnTo>
                    <a:pt x="331" y="311"/>
                  </a:lnTo>
                  <a:cubicBezTo>
                    <a:pt x="336" y="316"/>
                    <a:pt x="336" y="325"/>
                    <a:pt x="331" y="331"/>
                  </a:cubicBezTo>
                  <a:cubicBezTo>
                    <a:pt x="327" y="333"/>
                    <a:pt x="324" y="335"/>
                    <a:pt x="320" y="33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3" name="Google Shape;630;p29"/>
            <p:cNvSpPr/>
            <p:nvPr/>
          </p:nvSpPr>
          <p:spPr>
            <a:xfrm>
              <a:off x="4433760" y="385920"/>
              <a:ext cx="106200" cy="106200"/>
            </a:xfrm>
            <a:custGeom>
              <a:avLst/>
              <a:gdLst>
                <a:gd name="textAreaLeft" fmla="*/ 0 w 106200"/>
                <a:gd name="textAreaRight" fmla="*/ 106560 w 106200"/>
                <a:gd name="textAreaTop" fmla="*/ 0 h 106200"/>
                <a:gd name="textAreaBottom" fmla="*/ 106560 h 106200"/>
              </a:gdLst>
              <a:ahLst/>
              <a:cxnLst/>
              <a:rect l="textAreaLeft" t="textAreaTop" r="textAreaRight" b="textAreaBottom"/>
              <a:pathLst>
                <a:path w="213" h="213">
                  <a:moveTo>
                    <a:pt x="199" y="213"/>
                  </a:moveTo>
                  <a:cubicBezTo>
                    <a:pt x="195" y="213"/>
                    <a:pt x="191" y="212"/>
                    <a:pt x="189" y="209"/>
                  </a:cubicBezTo>
                  <a:lnTo>
                    <a:pt x="4" y="24"/>
                  </a:lnTo>
                  <a:cubicBezTo>
                    <a:pt x="-2" y="19"/>
                    <a:pt x="-2" y="9"/>
                    <a:pt x="4" y="4"/>
                  </a:cubicBezTo>
                  <a:cubicBezTo>
                    <a:pt x="10" y="-2"/>
                    <a:pt x="18" y="-2"/>
                    <a:pt x="24" y="4"/>
                  </a:cubicBezTo>
                  <a:lnTo>
                    <a:pt x="209" y="189"/>
                  </a:lnTo>
                  <a:cubicBezTo>
                    <a:pt x="215" y="194"/>
                    <a:pt x="215" y="204"/>
                    <a:pt x="209" y="209"/>
                  </a:cubicBezTo>
                  <a:cubicBezTo>
                    <a:pt x="206" y="212"/>
                    <a:pt x="203" y="213"/>
                    <a:pt x="199"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4" name="Google Shape;631;p29"/>
            <p:cNvSpPr/>
            <p:nvPr/>
          </p:nvSpPr>
          <p:spPr>
            <a:xfrm>
              <a:off x="4498560" y="505440"/>
              <a:ext cx="168120" cy="168120"/>
            </a:xfrm>
            <a:custGeom>
              <a:avLst/>
              <a:gdLst>
                <a:gd name="textAreaLeft" fmla="*/ 0 w 168120"/>
                <a:gd name="textAreaRight" fmla="*/ 168480 w 168120"/>
                <a:gd name="textAreaTop" fmla="*/ 0 h 168120"/>
                <a:gd name="textAreaBottom" fmla="*/ 168480 h 168120"/>
              </a:gdLst>
              <a:ahLst/>
              <a:cxnLst/>
              <a:rect l="textAreaLeft" t="textAreaTop" r="textAreaRight" b="textAreaBottom"/>
              <a:pathLst>
                <a:path w="337" h="337">
                  <a:moveTo>
                    <a:pt x="322" y="337"/>
                  </a:moveTo>
                  <a:cubicBezTo>
                    <a:pt x="319" y="337"/>
                    <a:pt x="315" y="336"/>
                    <a:pt x="313" y="333"/>
                  </a:cubicBezTo>
                  <a:lnTo>
                    <a:pt x="4" y="25"/>
                  </a:lnTo>
                  <a:cubicBezTo>
                    <a:pt x="-1" y="19"/>
                    <a:pt x="-1" y="10"/>
                    <a:pt x="4" y="5"/>
                  </a:cubicBezTo>
                  <a:cubicBezTo>
                    <a:pt x="10" y="-1"/>
                    <a:pt x="19" y="-1"/>
                    <a:pt x="24" y="5"/>
                  </a:cubicBezTo>
                  <a:lnTo>
                    <a:pt x="333" y="313"/>
                  </a:lnTo>
                  <a:cubicBezTo>
                    <a:pt x="338" y="318"/>
                    <a:pt x="338" y="327"/>
                    <a:pt x="333" y="333"/>
                  </a:cubicBezTo>
                  <a:cubicBezTo>
                    <a:pt x="330" y="336"/>
                    <a:pt x="326" y="337"/>
                    <a:pt x="322" y="33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5" name="Google Shape;632;p29"/>
            <p:cNvSpPr/>
            <p:nvPr/>
          </p:nvSpPr>
          <p:spPr>
            <a:xfrm>
              <a:off x="4592160" y="532800"/>
              <a:ext cx="107640" cy="107640"/>
            </a:xfrm>
            <a:custGeom>
              <a:avLst/>
              <a:gdLst>
                <a:gd name="textAreaLeft" fmla="*/ 0 w 107640"/>
                <a:gd name="textAreaRight" fmla="*/ 108000 w 107640"/>
                <a:gd name="textAreaTop" fmla="*/ 0 h 107640"/>
                <a:gd name="textAreaBottom" fmla="*/ 108000 h 107640"/>
              </a:gdLst>
              <a:ahLst/>
              <a:cxnLst/>
              <a:rect l="textAreaLeft" t="textAreaTop" r="textAreaRight" b="textAreaBottom"/>
              <a:pathLst>
                <a:path w="216" h="216">
                  <a:moveTo>
                    <a:pt x="202" y="216"/>
                  </a:moveTo>
                  <a:cubicBezTo>
                    <a:pt x="198" y="216"/>
                    <a:pt x="194" y="214"/>
                    <a:pt x="192" y="212"/>
                  </a:cubicBezTo>
                  <a:lnTo>
                    <a:pt x="4" y="24"/>
                  </a:lnTo>
                  <a:cubicBezTo>
                    <a:pt x="-1" y="19"/>
                    <a:pt x="-1" y="10"/>
                    <a:pt x="4" y="4"/>
                  </a:cubicBezTo>
                  <a:cubicBezTo>
                    <a:pt x="10" y="-2"/>
                    <a:pt x="19" y="-2"/>
                    <a:pt x="25" y="4"/>
                  </a:cubicBezTo>
                  <a:lnTo>
                    <a:pt x="212" y="192"/>
                  </a:lnTo>
                  <a:cubicBezTo>
                    <a:pt x="218" y="197"/>
                    <a:pt x="218" y="206"/>
                    <a:pt x="212" y="212"/>
                  </a:cubicBezTo>
                  <a:cubicBezTo>
                    <a:pt x="209" y="214"/>
                    <a:pt x="206" y="216"/>
                    <a:pt x="202" y="21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2760" rIns="90000" bIns="327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6" name="Google Shape;633;p29"/>
            <p:cNvSpPr/>
            <p:nvPr/>
          </p:nvSpPr>
          <p:spPr>
            <a:xfrm>
              <a:off x="4466520" y="505440"/>
              <a:ext cx="167040" cy="167040"/>
            </a:xfrm>
            <a:custGeom>
              <a:avLst/>
              <a:gdLst>
                <a:gd name="textAreaLeft" fmla="*/ 0 w 167040"/>
                <a:gd name="textAreaRight" fmla="*/ 167400 w 167040"/>
                <a:gd name="textAreaTop" fmla="*/ 0 h 167040"/>
                <a:gd name="textAreaBottom" fmla="*/ 167400 h 167040"/>
              </a:gdLst>
              <a:ahLst/>
              <a:cxnLst/>
              <a:rect l="textAreaLeft" t="textAreaTop" r="textAreaRight" b="textAreaBottom"/>
              <a:pathLst>
                <a:path w="335" h="335">
                  <a:moveTo>
                    <a:pt x="14" y="335"/>
                  </a:moveTo>
                  <a:cubicBezTo>
                    <a:pt x="11" y="335"/>
                    <a:pt x="7" y="334"/>
                    <a:pt x="4" y="330"/>
                  </a:cubicBezTo>
                  <a:cubicBezTo>
                    <a:pt x="-2" y="325"/>
                    <a:pt x="-2" y="316"/>
                    <a:pt x="4" y="310"/>
                  </a:cubicBezTo>
                  <a:lnTo>
                    <a:pt x="310" y="5"/>
                  </a:lnTo>
                  <a:cubicBezTo>
                    <a:pt x="316" y="-1"/>
                    <a:pt x="325" y="-1"/>
                    <a:pt x="331" y="5"/>
                  </a:cubicBezTo>
                  <a:cubicBezTo>
                    <a:pt x="336" y="10"/>
                    <a:pt x="336" y="19"/>
                    <a:pt x="331" y="25"/>
                  </a:cubicBezTo>
                  <a:lnTo>
                    <a:pt x="24" y="330"/>
                  </a:lnTo>
                  <a:cubicBezTo>
                    <a:pt x="22" y="334"/>
                    <a:pt x="18" y="335"/>
                    <a:pt x="14" y="33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7" name="Google Shape;634;p29"/>
            <p:cNvSpPr/>
            <p:nvPr/>
          </p:nvSpPr>
          <p:spPr>
            <a:xfrm>
              <a:off x="4433760" y="532800"/>
              <a:ext cx="106200" cy="106560"/>
            </a:xfrm>
            <a:custGeom>
              <a:avLst/>
              <a:gdLst>
                <a:gd name="textAreaLeft" fmla="*/ 0 w 106200"/>
                <a:gd name="textAreaRight" fmla="*/ 106560 w 106200"/>
                <a:gd name="textAreaTop" fmla="*/ 0 h 106560"/>
                <a:gd name="textAreaBottom" fmla="*/ 106920 h 106560"/>
              </a:gdLst>
              <a:ahLst/>
              <a:cxnLst/>
              <a:rect l="textAreaLeft" t="textAreaTop" r="textAreaRight" b="textAreaBottom"/>
              <a:pathLst>
                <a:path w="213" h="214">
                  <a:moveTo>
                    <a:pt x="14" y="214"/>
                  </a:moveTo>
                  <a:cubicBezTo>
                    <a:pt x="10" y="214"/>
                    <a:pt x="6" y="212"/>
                    <a:pt x="4" y="209"/>
                  </a:cubicBezTo>
                  <a:cubicBezTo>
                    <a:pt x="-2" y="203"/>
                    <a:pt x="-2" y="195"/>
                    <a:pt x="4" y="189"/>
                  </a:cubicBezTo>
                  <a:lnTo>
                    <a:pt x="189" y="4"/>
                  </a:lnTo>
                  <a:cubicBezTo>
                    <a:pt x="194" y="-2"/>
                    <a:pt x="203" y="-2"/>
                    <a:pt x="209" y="4"/>
                  </a:cubicBezTo>
                  <a:cubicBezTo>
                    <a:pt x="215" y="10"/>
                    <a:pt x="215" y="19"/>
                    <a:pt x="209" y="24"/>
                  </a:cubicBezTo>
                  <a:lnTo>
                    <a:pt x="24" y="209"/>
                  </a:lnTo>
                  <a:cubicBezTo>
                    <a:pt x="22" y="212"/>
                    <a:pt x="18" y="214"/>
                    <a:pt x="14" y="21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2040" rIns="90000" bIns="320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8" name="Google Shape;635;p29"/>
            <p:cNvSpPr/>
            <p:nvPr/>
          </p:nvSpPr>
          <p:spPr>
            <a:xfrm>
              <a:off x="4559040" y="324000"/>
              <a:ext cx="14040" cy="135000"/>
            </a:xfrm>
            <a:custGeom>
              <a:avLst/>
              <a:gdLst>
                <a:gd name="textAreaLeft" fmla="*/ 0 w 14040"/>
                <a:gd name="textAreaRight" fmla="*/ 14400 w 14040"/>
                <a:gd name="textAreaTop" fmla="*/ 0 h 135000"/>
                <a:gd name="textAreaBottom" fmla="*/ 135360 h 135000"/>
              </a:gdLst>
              <a:ahLst/>
              <a:cxnLst/>
              <a:rect l="textAreaLeft" t="textAreaTop" r="textAreaRight" b="textAreaBottom"/>
              <a:pathLst>
                <a:path w="29" h="271">
                  <a:moveTo>
                    <a:pt x="14" y="271"/>
                  </a:moveTo>
                  <a:cubicBezTo>
                    <a:pt x="6" y="271"/>
                    <a:pt x="0" y="264"/>
                    <a:pt x="0" y="257"/>
                  </a:cubicBezTo>
                  <a:lnTo>
                    <a:pt x="0" y="14"/>
                  </a:lnTo>
                  <a:cubicBezTo>
                    <a:pt x="0" y="7"/>
                    <a:pt x="6" y="0"/>
                    <a:pt x="14" y="0"/>
                  </a:cubicBezTo>
                  <a:cubicBezTo>
                    <a:pt x="22" y="0"/>
                    <a:pt x="29" y="7"/>
                    <a:pt x="29" y="14"/>
                  </a:cubicBezTo>
                  <a:lnTo>
                    <a:pt x="29" y="257"/>
                  </a:lnTo>
                  <a:cubicBezTo>
                    <a:pt x="29" y="264"/>
                    <a:pt x="22" y="271"/>
                    <a:pt x="14" y="27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49" name="Google Shape;636;p29"/>
            <p:cNvSpPr/>
            <p:nvPr/>
          </p:nvSpPr>
          <p:spPr>
            <a:xfrm>
              <a:off x="4559040" y="565920"/>
              <a:ext cx="14040" cy="135000"/>
            </a:xfrm>
            <a:custGeom>
              <a:avLst/>
              <a:gdLst>
                <a:gd name="textAreaLeft" fmla="*/ 0 w 14040"/>
                <a:gd name="textAreaRight" fmla="*/ 14400 w 14040"/>
                <a:gd name="textAreaTop" fmla="*/ 0 h 135000"/>
                <a:gd name="textAreaBottom" fmla="*/ 135360 h 135000"/>
              </a:gdLst>
              <a:ahLst/>
              <a:cxnLst/>
              <a:rect l="textAreaLeft" t="textAreaTop" r="textAreaRight" b="textAreaBottom"/>
              <a:pathLst>
                <a:path w="29" h="271">
                  <a:moveTo>
                    <a:pt x="14" y="271"/>
                  </a:moveTo>
                  <a:cubicBezTo>
                    <a:pt x="6" y="271"/>
                    <a:pt x="0" y="265"/>
                    <a:pt x="0" y="256"/>
                  </a:cubicBezTo>
                  <a:lnTo>
                    <a:pt x="0" y="15"/>
                  </a:lnTo>
                  <a:cubicBezTo>
                    <a:pt x="0" y="7"/>
                    <a:pt x="6" y="0"/>
                    <a:pt x="14" y="0"/>
                  </a:cubicBezTo>
                  <a:cubicBezTo>
                    <a:pt x="22" y="0"/>
                    <a:pt x="29" y="7"/>
                    <a:pt x="29" y="15"/>
                  </a:cubicBezTo>
                  <a:lnTo>
                    <a:pt x="29" y="256"/>
                  </a:lnTo>
                  <a:cubicBezTo>
                    <a:pt x="29" y="265"/>
                    <a:pt x="22" y="271"/>
                    <a:pt x="14" y="27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0" name="Google Shape;637;p29"/>
            <p:cNvSpPr/>
            <p:nvPr/>
          </p:nvSpPr>
          <p:spPr>
            <a:xfrm>
              <a:off x="720360" y="50544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1" name="Google Shape;638;p29"/>
            <p:cNvSpPr/>
            <p:nvPr/>
          </p:nvSpPr>
          <p:spPr>
            <a:xfrm>
              <a:off x="4094640" y="444960"/>
              <a:ext cx="357480" cy="73440"/>
            </a:xfrm>
            <a:custGeom>
              <a:avLst/>
              <a:gdLst>
                <a:gd name="textAreaLeft" fmla="*/ 0 w 357480"/>
                <a:gd name="textAreaRight" fmla="*/ 357840 w 357480"/>
                <a:gd name="textAreaTop" fmla="*/ 0 h 73440"/>
                <a:gd name="textAreaBottom" fmla="*/ 73800 h 73440"/>
              </a:gdLst>
              <a:ahLst/>
              <a:cxnLst/>
              <a:rect l="textAreaLeft" t="textAreaTop" r="textAreaRight" b="textAreaBottom"/>
              <a:pathLst>
                <a:path w="716" h="148">
                  <a:moveTo>
                    <a:pt x="15" y="148"/>
                  </a:moveTo>
                  <a:cubicBezTo>
                    <a:pt x="11" y="148"/>
                    <a:pt x="7" y="146"/>
                    <a:pt x="4" y="144"/>
                  </a:cubicBezTo>
                  <a:cubicBezTo>
                    <a:pt x="-1" y="138"/>
                    <a:pt x="-1" y="129"/>
                    <a:pt x="4" y="124"/>
                  </a:cubicBezTo>
                  <a:lnTo>
                    <a:pt x="123" y="5"/>
                  </a:lnTo>
                  <a:cubicBezTo>
                    <a:pt x="126" y="2"/>
                    <a:pt x="130" y="0"/>
                    <a:pt x="134" y="0"/>
                  </a:cubicBezTo>
                  <a:lnTo>
                    <a:pt x="701" y="0"/>
                  </a:lnTo>
                  <a:cubicBezTo>
                    <a:pt x="709" y="0"/>
                    <a:pt x="716" y="7"/>
                    <a:pt x="716" y="15"/>
                  </a:cubicBezTo>
                  <a:cubicBezTo>
                    <a:pt x="716" y="22"/>
                    <a:pt x="709" y="29"/>
                    <a:pt x="701" y="29"/>
                  </a:cubicBezTo>
                  <a:lnTo>
                    <a:pt x="140" y="29"/>
                  </a:lnTo>
                  <a:lnTo>
                    <a:pt x="25" y="144"/>
                  </a:lnTo>
                  <a:cubicBezTo>
                    <a:pt x="22" y="146"/>
                    <a:pt x="18" y="148"/>
                    <a:pt x="15" y="14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8280" rIns="90000" bIns="82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2" name="Google Shape;639;p29"/>
            <p:cNvSpPr/>
            <p:nvPr/>
          </p:nvSpPr>
          <p:spPr>
            <a:xfrm>
              <a:off x="4164120" y="507240"/>
              <a:ext cx="287640" cy="72720"/>
            </a:xfrm>
            <a:custGeom>
              <a:avLst/>
              <a:gdLst>
                <a:gd name="textAreaLeft" fmla="*/ 0 w 287640"/>
                <a:gd name="textAreaRight" fmla="*/ 288000 w 287640"/>
                <a:gd name="textAreaTop" fmla="*/ 0 h 72720"/>
                <a:gd name="textAreaBottom" fmla="*/ 73080 h 72720"/>
              </a:gdLst>
              <a:ahLst/>
              <a:cxnLst/>
              <a:rect l="textAreaLeft" t="textAreaTop" r="textAreaRight" b="textAreaBottom"/>
              <a:pathLst>
                <a:path w="576" h="146">
                  <a:moveTo>
                    <a:pt x="562" y="146"/>
                  </a:moveTo>
                  <a:lnTo>
                    <a:pt x="132" y="146"/>
                  </a:lnTo>
                  <a:cubicBezTo>
                    <a:pt x="128" y="146"/>
                    <a:pt x="124" y="145"/>
                    <a:pt x="122" y="142"/>
                  </a:cubicBezTo>
                  <a:lnTo>
                    <a:pt x="5" y="25"/>
                  </a:lnTo>
                  <a:cubicBezTo>
                    <a:pt x="-1" y="19"/>
                    <a:pt x="-1" y="10"/>
                    <a:pt x="5" y="5"/>
                  </a:cubicBezTo>
                  <a:cubicBezTo>
                    <a:pt x="10" y="-1"/>
                    <a:pt x="20" y="-1"/>
                    <a:pt x="25" y="5"/>
                  </a:cubicBezTo>
                  <a:lnTo>
                    <a:pt x="138" y="117"/>
                  </a:lnTo>
                  <a:lnTo>
                    <a:pt x="562" y="117"/>
                  </a:lnTo>
                  <a:cubicBezTo>
                    <a:pt x="570" y="117"/>
                    <a:pt x="576" y="124"/>
                    <a:pt x="576" y="132"/>
                  </a:cubicBezTo>
                  <a:cubicBezTo>
                    <a:pt x="576" y="139"/>
                    <a:pt x="570" y="146"/>
                    <a:pt x="562"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3" name="Google Shape;640;p29"/>
            <p:cNvSpPr/>
            <p:nvPr/>
          </p:nvSpPr>
          <p:spPr>
            <a:xfrm>
              <a:off x="422280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3" y="0"/>
                    <a:pt x="29" y="7"/>
                    <a:pt x="29" y="14"/>
                  </a:cubicBezTo>
                  <a:lnTo>
                    <a:pt x="29" y="132"/>
                  </a:lnTo>
                  <a:cubicBezTo>
                    <a:pt x="29" y="139"/>
                    <a:pt x="23"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4" name="Google Shape;641;p29"/>
            <p:cNvSpPr/>
            <p:nvPr/>
          </p:nvSpPr>
          <p:spPr>
            <a:xfrm>
              <a:off x="425808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7" y="146"/>
                    <a:pt x="0" y="139"/>
                    <a:pt x="0" y="132"/>
                  </a:cubicBezTo>
                  <a:lnTo>
                    <a:pt x="0" y="14"/>
                  </a:lnTo>
                  <a:cubicBezTo>
                    <a:pt x="0" y="7"/>
                    <a:pt x="7" y="0"/>
                    <a:pt x="14" y="0"/>
                  </a:cubicBezTo>
                  <a:cubicBezTo>
                    <a:pt x="23" y="0"/>
                    <a:pt x="29" y="7"/>
                    <a:pt x="29" y="14"/>
                  </a:cubicBezTo>
                  <a:lnTo>
                    <a:pt x="29" y="132"/>
                  </a:lnTo>
                  <a:cubicBezTo>
                    <a:pt x="29" y="139"/>
                    <a:pt x="23"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5" name="Google Shape;642;p29"/>
            <p:cNvSpPr/>
            <p:nvPr/>
          </p:nvSpPr>
          <p:spPr>
            <a:xfrm>
              <a:off x="4293720" y="50724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6" name="Google Shape;643;p29"/>
            <p:cNvSpPr/>
            <p:nvPr/>
          </p:nvSpPr>
          <p:spPr>
            <a:xfrm>
              <a:off x="4329000" y="50724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5" y="146"/>
                    <a:pt x="0" y="139"/>
                    <a:pt x="0" y="132"/>
                  </a:cubicBezTo>
                  <a:lnTo>
                    <a:pt x="0" y="14"/>
                  </a:lnTo>
                  <a:cubicBezTo>
                    <a:pt x="0" y="7"/>
                    <a:pt x="5"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7" name="Google Shape;644;p29"/>
            <p:cNvSpPr/>
            <p:nvPr/>
          </p:nvSpPr>
          <p:spPr>
            <a:xfrm>
              <a:off x="436428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6" y="146"/>
                    <a:pt x="0" y="139"/>
                    <a:pt x="0" y="132"/>
                  </a:cubicBezTo>
                  <a:lnTo>
                    <a:pt x="0" y="14"/>
                  </a:lnTo>
                  <a:cubicBezTo>
                    <a:pt x="0" y="7"/>
                    <a:pt x="6" y="0"/>
                    <a:pt x="14" y="0"/>
                  </a:cubicBezTo>
                  <a:cubicBezTo>
                    <a:pt x="22" y="0"/>
                    <a:pt x="29" y="7"/>
                    <a:pt x="29" y="14"/>
                  </a:cubicBezTo>
                  <a:lnTo>
                    <a:pt x="29" y="132"/>
                  </a:lnTo>
                  <a:cubicBezTo>
                    <a:pt x="29"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8" name="Google Shape;645;p29"/>
            <p:cNvSpPr/>
            <p:nvPr/>
          </p:nvSpPr>
          <p:spPr>
            <a:xfrm>
              <a:off x="439920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3" y="0"/>
                    <a:pt x="29" y="7"/>
                    <a:pt x="29" y="14"/>
                  </a:cubicBezTo>
                  <a:lnTo>
                    <a:pt x="29" y="132"/>
                  </a:lnTo>
                  <a:cubicBezTo>
                    <a:pt x="29" y="139"/>
                    <a:pt x="23"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59" name="Google Shape;646;p29"/>
            <p:cNvSpPr/>
            <p:nvPr/>
          </p:nvSpPr>
          <p:spPr>
            <a:xfrm>
              <a:off x="443448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7" y="146"/>
                    <a:pt x="0" y="139"/>
                    <a:pt x="0" y="132"/>
                  </a:cubicBezTo>
                  <a:lnTo>
                    <a:pt x="0" y="14"/>
                  </a:lnTo>
                  <a:cubicBezTo>
                    <a:pt x="0" y="7"/>
                    <a:pt x="7" y="0"/>
                    <a:pt x="14" y="0"/>
                  </a:cubicBezTo>
                  <a:cubicBezTo>
                    <a:pt x="22" y="0"/>
                    <a:pt x="29" y="7"/>
                    <a:pt x="29" y="14"/>
                  </a:cubicBezTo>
                  <a:lnTo>
                    <a:pt x="29" y="132"/>
                  </a:lnTo>
                  <a:cubicBezTo>
                    <a:pt x="29"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0" name="Google Shape;647;p29"/>
            <p:cNvSpPr/>
            <p:nvPr/>
          </p:nvSpPr>
          <p:spPr>
            <a:xfrm>
              <a:off x="4619520" y="50544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1" name="Google Shape;648;p29"/>
            <p:cNvSpPr/>
            <p:nvPr/>
          </p:nvSpPr>
          <p:spPr>
            <a:xfrm>
              <a:off x="4680000" y="444960"/>
              <a:ext cx="357120" cy="73440"/>
            </a:xfrm>
            <a:custGeom>
              <a:avLst/>
              <a:gdLst>
                <a:gd name="textAreaLeft" fmla="*/ 0 w 357120"/>
                <a:gd name="textAreaRight" fmla="*/ 357480 w 357120"/>
                <a:gd name="textAreaTop" fmla="*/ 0 h 73440"/>
                <a:gd name="textAreaBottom" fmla="*/ 73800 h 73440"/>
              </a:gdLst>
              <a:ahLst/>
              <a:cxnLst/>
              <a:rect l="textAreaLeft" t="textAreaTop" r="textAreaRight" b="textAreaBottom"/>
              <a:pathLst>
                <a:path w="715" h="148">
                  <a:moveTo>
                    <a:pt x="701" y="148"/>
                  </a:moveTo>
                  <a:cubicBezTo>
                    <a:pt x="697" y="148"/>
                    <a:pt x="693" y="146"/>
                    <a:pt x="691" y="144"/>
                  </a:cubicBezTo>
                  <a:lnTo>
                    <a:pt x="576" y="29"/>
                  </a:lnTo>
                  <a:lnTo>
                    <a:pt x="14" y="29"/>
                  </a:lnTo>
                  <a:cubicBezTo>
                    <a:pt x="6" y="29"/>
                    <a:pt x="0" y="22"/>
                    <a:pt x="0" y="15"/>
                  </a:cubicBezTo>
                  <a:cubicBezTo>
                    <a:pt x="0" y="7"/>
                    <a:pt x="6" y="0"/>
                    <a:pt x="14" y="0"/>
                  </a:cubicBezTo>
                  <a:lnTo>
                    <a:pt x="582" y="0"/>
                  </a:lnTo>
                  <a:cubicBezTo>
                    <a:pt x="586" y="0"/>
                    <a:pt x="589" y="2"/>
                    <a:pt x="592" y="5"/>
                  </a:cubicBezTo>
                  <a:lnTo>
                    <a:pt x="711" y="124"/>
                  </a:lnTo>
                  <a:cubicBezTo>
                    <a:pt x="717" y="129"/>
                    <a:pt x="717" y="138"/>
                    <a:pt x="711" y="144"/>
                  </a:cubicBezTo>
                  <a:cubicBezTo>
                    <a:pt x="708" y="146"/>
                    <a:pt x="704" y="148"/>
                    <a:pt x="701" y="14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8280" rIns="90000" bIns="82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2" name="Google Shape;649;p29"/>
            <p:cNvSpPr/>
            <p:nvPr/>
          </p:nvSpPr>
          <p:spPr>
            <a:xfrm>
              <a:off x="4680000" y="507240"/>
              <a:ext cx="287640" cy="72720"/>
            </a:xfrm>
            <a:custGeom>
              <a:avLst/>
              <a:gdLst>
                <a:gd name="textAreaLeft" fmla="*/ 0 w 287640"/>
                <a:gd name="textAreaRight" fmla="*/ 288000 w 287640"/>
                <a:gd name="textAreaTop" fmla="*/ 0 h 72720"/>
                <a:gd name="textAreaBottom" fmla="*/ 73080 h 72720"/>
              </a:gdLst>
              <a:ahLst/>
              <a:cxnLst/>
              <a:rect l="textAreaLeft" t="textAreaTop" r="textAreaRight" b="textAreaBottom"/>
              <a:pathLst>
                <a:path w="576" h="146">
                  <a:moveTo>
                    <a:pt x="445" y="146"/>
                  </a:moveTo>
                  <a:lnTo>
                    <a:pt x="14" y="146"/>
                  </a:lnTo>
                  <a:cubicBezTo>
                    <a:pt x="6" y="146"/>
                    <a:pt x="0" y="139"/>
                    <a:pt x="0" y="132"/>
                  </a:cubicBezTo>
                  <a:cubicBezTo>
                    <a:pt x="0" y="124"/>
                    <a:pt x="6" y="117"/>
                    <a:pt x="14" y="117"/>
                  </a:cubicBezTo>
                  <a:lnTo>
                    <a:pt x="439" y="117"/>
                  </a:lnTo>
                  <a:lnTo>
                    <a:pt x="551" y="5"/>
                  </a:lnTo>
                  <a:cubicBezTo>
                    <a:pt x="557" y="-1"/>
                    <a:pt x="566" y="-1"/>
                    <a:pt x="572" y="5"/>
                  </a:cubicBezTo>
                  <a:cubicBezTo>
                    <a:pt x="577" y="10"/>
                    <a:pt x="577" y="19"/>
                    <a:pt x="572" y="25"/>
                  </a:cubicBezTo>
                  <a:lnTo>
                    <a:pt x="454" y="142"/>
                  </a:lnTo>
                  <a:cubicBezTo>
                    <a:pt x="452" y="145"/>
                    <a:pt x="448" y="146"/>
                    <a:pt x="44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3" name="Google Shape;650;p29"/>
            <p:cNvSpPr/>
            <p:nvPr/>
          </p:nvSpPr>
          <p:spPr>
            <a:xfrm>
              <a:off x="489492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6" y="146"/>
                    <a:pt x="0" y="139"/>
                    <a:pt x="0" y="132"/>
                  </a:cubicBezTo>
                  <a:lnTo>
                    <a:pt x="0" y="14"/>
                  </a:lnTo>
                  <a:cubicBezTo>
                    <a:pt x="0" y="7"/>
                    <a:pt x="6" y="0"/>
                    <a:pt x="15" y="0"/>
                  </a:cubicBezTo>
                  <a:cubicBezTo>
                    <a:pt x="22" y="0"/>
                    <a:pt x="29" y="7"/>
                    <a:pt x="29" y="14"/>
                  </a:cubicBezTo>
                  <a:lnTo>
                    <a:pt x="29" y="132"/>
                  </a:lnTo>
                  <a:cubicBezTo>
                    <a:pt x="29" y="139"/>
                    <a:pt x="22"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4" name="Google Shape;651;p29"/>
            <p:cNvSpPr/>
            <p:nvPr/>
          </p:nvSpPr>
          <p:spPr>
            <a:xfrm>
              <a:off x="4860000" y="50724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5" name="Google Shape;652;p29"/>
            <p:cNvSpPr/>
            <p:nvPr/>
          </p:nvSpPr>
          <p:spPr>
            <a:xfrm>
              <a:off x="4824360" y="50724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6" name="Google Shape;653;p29"/>
            <p:cNvSpPr/>
            <p:nvPr/>
          </p:nvSpPr>
          <p:spPr>
            <a:xfrm>
              <a:off x="478908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3" y="0"/>
                    <a:pt x="29" y="7"/>
                    <a:pt x="29" y="14"/>
                  </a:cubicBezTo>
                  <a:lnTo>
                    <a:pt x="29" y="132"/>
                  </a:lnTo>
                  <a:cubicBezTo>
                    <a:pt x="29" y="139"/>
                    <a:pt x="23"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7" name="Google Shape;654;p29"/>
            <p:cNvSpPr/>
            <p:nvPr/>
          </p:nvSpPr>
          <p:spPr>
            <a:xfrm>
              <a:off x="4753800" y="507240"/>
              <a:ext cx="13680" cy="72720"/>
            </a:xfrm>
            <a:custGeom>
              <a:avLst/>
              <a:gdLst>
                <a:gd name="textAreaLeft" fmla="*/ 0 w 13680"/>
                <a:gd name="textAreaRight" fmla="*/ 14040 w 13680"/>
                <a:gd name="textAreaTop" fmla="*/ 0 h 72720"/>
                <a:gd name="textAreaBottom" fmla="*/ 73080 h 72720"/>
              </a:gdLst>
              <a:ahLst/>
              <a:cxnLst/>
              <a:rect l="textAreaLeft" t="textAreaTop" r="textAreaRight" b="textAreaBottom"/>
              <a:pathLst>
                <a:path w="28" h="146">
                  <a:moveTo>
                    <a:pt x="14" y="146"/>
                  </a:moveTo>
                  <a:cubicBezTo>
                    <a:pt x="6" y="146"/>
                    <a:pt x="0" y="139"/>
                    <a:pt x="0" y="132"/>
                  </a:cubicBezTo>
                  <a:lnTo>
                    <a:pt x="0" y="14"/>
                  </a:lnTo>
                  <a:cubicBezTo>
                    <a:pt x="0" y="7"/>
                    <a:pt x="6" y="0"/>
                    <a:pt x="14" y="0"/>
                  </a:cubicBezTo>
                  <a:cubicBezTo>
                    <a:pt x="22" y="0"/>
                    <a:pt x="28" y="7"/>
                    <a:pt x="28" y="14"/>
                  </a:cubicBezTo>
                  <a:lnTo>
                    <a:pt x="28" y="132"/>
                  </a:lnTo>
                  <a:cubicBezTo>
                    <a:pt x="28"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8" name="Google Shape;655;p29"/>
            <p:cNvSpPr/>
            <p:nvPr/>
          </p:nvSpPr>
          <p:spPr>
            <a:xfrm>
              <a:off x="471852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5" y="146"/>
                  </a:moveTo>
                  <a:cubicBezTo>
                    <a:pt x="7" y="146"/>
                    <a:pt x="0" y="139"/>
                    <a:pt x="0" y="132"/>
                  </a:cubicBezTo>
                  <a:lnTo>
                    <a:pt x="0" y="14"/>
                  </a:lnTo>
                  <a:cubicBezTo>
                    <a:pt x="0" y="7"/>
                    <a:pt x="7" y="0"/>
                    <a:pt x="15" y="0"/>
                  </a:cubicBezTo>
                  <a:cubicBezTo>
                    <a:pt x="22" y="0"/>
                    <a:pt x="29" y="7"/>
                    <a:pt x="29" y="14"/>
                  </a:cubicBezTo>
                  <a:lnTo>
                    <a:pt x="29" y="132"/>
                  </a:lnTo>
                  <a:cubicBezTo>
                    <a:pt x="29" y="139"/>
                    <a:pt x="22" y="146"/>
                    <a:pt x="15"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69" name="Google Shape;656;p29"/>
            <p:cNvSpPr/>
            <p:nvPr/>
          </p:nvSpPr>
          <p:spPr>
            <a:xfrm>
              <a:off x="4683600" y="507240"/>
              <a:ext cx="14040" cy="72720"/>
            </a:xfrm>
            <a:custGeom>
              <a:avLst/>
              <a:gdLst>
                <a:gd name="textAreaLeft" fmla="*/ 0 w 14040"/>
                <a:gd name="textAreaRight" fmla="*/ 14400 w 14040"/>
                <a:gd name="textAreaTop" fmla="*/ 0 h 72720"/>
                <a:gd name="textAreaBottom" fmla="*/ 73080 h 72720"/>
              </a:gdLst>
              <a:ahLst/>
              <a:cxnLst/>
              <a:rect l="textAreaLeft" t="textAreaTop" r="textAreaRight" b="textAreaBottom"/>
              <a:pathLst>
                <a:path w="29" h="146">
                  <a:moveTo>
                    <a:pt x="14" y="146"/>
                  </a:moveTo>
                  <a:cubicBezTo>
                    <a:pt x="6" y="146"/>
                    <a:pt x="0" y="139"/>
                    <a:pt x="0" y="132"/>
                  </a:cubicBezTo>
                  <a:lnTo>
                    <a:pt x="0" y="14"/>
                  </a:lnTo>
                  <a:cubicBezTo>
                    <a:pt x="0" y="7"/>
                    <a:pt x="6" y="0"/>
                    <a:pt x="14" y="0"/>
                  </a:cubicBezTo>
                  <a:cubicBezTo>
                    <a:pt x="22" y="0"/>
                    <a:pt x="29" y="7"/>
                    <a:pt x="29" y="14"/>
                  </a:cubicBezTo>
                  <a:lnTo>
                    <a:pt x="29" y="132"/>
                  </a:lnTo>
                  <a:cubicBezTo>
                    <a:pt x="29" y="139"/>
                    <a:pt x="22" y="146"/>
                    <a:pt x="14" y="1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7560" rIns="90000" bIns="75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0" name="Google Shape;657;p29"/>
            <p:cNvSpPr/>
            <p:nvPr/>
          </p:nvSpPr>
          <p:spPr>
            <a:xfrm>
              <a:off x="4124160" y="474840"/>
              <a:ext cx="356400" cy="13680"/>
            </a:xfrm>
            <a:custGeom>
              <a:avLst/>
              <a:gdLst>
                <a:gd name="textAreaLeft" fmla="*/ 0 w 356400"/>
                <a:gd name="textAreaRight" fmla="*/ 356760 w 356400"/>
                <a:gd name="textAreaTop" fmla="*/ 0 h 13680"/>
                <a:gd name="textAreaBottom" fmla="*/ 14040 h 13680"/>
              </a:gdLst>
              <a:ahLst/>
              <a:cxnLst/>
              <a:rect l="textAreaLeft" t="textAreaTop" r="textAreaRight" b="textAreaBottom"/>
              <a:pathLst>
                <a:path w="714" h="28">
                  <a:moveTo>
                    <a:pt x="699" y="28"/>
                  </a:moveTo>
                  <a:lnTo>
                    <a:pt x="15" y="28"/>
                  </a:lnTo>
                  <a:cubicBezTo>
                    <a:pt x="7" y="28"/>
                    <a:pt x="0" y="22"/>
                    <a:pt x="0" y="14"/>
                  </a:cubicBezTo>
                  <a:cubicBezTo>
                    <a:pt x="0" y="6"/>
                    <a:pt x="7" y="0"/>
                    <a:pt x="15" y="0"/>
                  </a:cubicBezTo>
                  <a:lnTo>
                    <a:pt x="699" y="0"/>
                  </a:lnTo>
                  <a:cubicBezTo>
                    <a:pt x="707" y="0"/>
                    <a:pt x="714" y="6"/>
                    <a:pt x="714" y="14"/>
                  </a:cubicBezTo>
                  <a:cubicBezTo>
                    <a:pt x="714" y="22"/>
                    <a:pt x="707" y="28"/>
                    <a:pt x="699"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1" name="Google Shape;658;p29"/>
            <p:cNvSpPr/>
            <p:nvPr/>
          </p:nvSpPr>
          <p:spPr>
            <a:xfrm>
              <a:off x="4651560" y="474840"/>
              <a:ext cx="356040" cy="13680"/>
            </a:xfrm>
            <a:custGeom>
              <a:avLst/>
              <a:gdLst>
                <a:gd name="textAreaLeft" fmla="*/ 0 w 356040"/>
                <a:gd name="textAreaRight" fmla="*/ 356400 w 356040"/>
                <a:gd name="textAreaTop" fmla="*/ 0 h 13680"/>
                <a:gd name="textAreaBottom" fmla="*/ 14040 h 13680"/>
              </a:gdLst>
              <a:ahLst/>
              <a:cxnLst/>
              <a:rect l="textAreaLeft" t="textAreaTop" r="textAreaRight" b="textAreaBottom"/>
              <a:pathLst>
                <a:path w="713" h="28">
                  <a:moveTo>
                    <a:pt x="699" y="28"/>
                  </a:moveTo>
                  <a:lnTo>
                    <a:pt x="14" y="28"/>
                  </a:lnTo>
                  <a:cubicBezTo>
                    <a:pt x="6" y="28"/>
                    <a:pt x="0" y="22"/>
                    <a:pt x="0" y="14"/>
                  </a:cubicBezTo>
                  <a:cubicBezTo>
                    <a:pt x="0" y="6"/>
                    <a:pt x="6" y="0"/>
                    <a:pt x="14" y="0"/>
                  </a:cubicBezTo>
                  <a:lnTo>
                    <a:pt x="699" y="0"/>
                  </a:lnTo>
                  <a:cubicBezTo>
                    <a:pt x="706" y="0"/>
                    <a:pt x="713" y="6"/>
                    <a:pt x="713" y="14"/>
                  </a:cubicBezTo>
                  <a:cubicBezTo>
                    <a:pt x="713" y="22"/>
                    <a:pt x="706" y="28"/>
                    <a:pt x="699"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2" name="Google Shape;659;p29"/>
            <p:cNvSpPr/>
            <p:nvPr/>
          </p:nvSpPr>
          <p:spPr>
            <a:xfrm>
              <a:off x="792000" y="474840"/>
              <a:ext cx="75600" cy="75240"/>
            </a:xfrm>
            <a:custGeom>
              <a:avLst/>
              <a:gdLst>
                <a:gd name="textAreaLeft" fmla="*/ 0 w 75600"/>
                <a:gd name="textAreaRight" fmla="*/ 75960 w 75600"/>
                <a:gd name="textAreaTop" fmla="*/ 0 h 75240"/>
                <a:gd name="textAreaBottom" fmla="*/ 75600 h 75240"/>
              </a:gdLst>
              <a:ahLst/>
              <a:cxnLst/>
              <a:rect l="textAreaLeft" t="textAreaTop" r="textAreaRight" b="textAreaBottom"/>
              <a:pathLst>
                <a:path w="152" h="151">
                  <a:moveTo>
                    <a:pt x="137" y="151"/>
                  </a:moveTo>
                  <a:cubicBezTo>
                    <a:pt x="134" y="151"/>
                    <a:pt x="130" y="150"/>
                    <a:pt x="127" y="147"/>
                  </a:cubicBezTo>
                  <a:lnTo>
                    <a:pt x="4" y="24"/>
                  </a:lnTo>
                  <a:cubicBezTo>
                    <a:pt x="-2" y="19"/>
                    <a:pt x="-2" y="9"/>
                    <a:pt x="4" y="4"/>
                  </a:cubicBezTo>
                  <a:cubicBezTo>
                    <a:pt x="10" y="-1"/>
                    <a:pt x="19" y="-1"/>
                    <a:pt x="24" y="4"/>
                  </a:cubicBezTo>
                  <a:lnTo>
                    <a:pt x="147" y="127"/>
                  </a:lnTo>
                  <a:cubicBezTo>
                    <a:pt x="153" y="132"/>
                    <a:pt x="153" y="141"/>
                    <a:pt x="147" y="147"/>
                  </a:cubicBezTo>
                  <a:cubicBezTo>
                    <a:pt x="144" y="150"/>
                    <a:pt x="141" y="151"/>
                    <a:pt x="137"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3" name="Google Shape;660;p29"/>
            <p:cNvSpPr/>
            <p:nvPr/>
          </p:nvSpPr>
          <p:spPr>
            <a:xfrm>
              <a:off x="792000" y="474840"/>
              <a:ext cx="75600" cy="75240"/>
            </a:xfrm>
            <a:custGeom>
              <a:avLst/>
              <a:gdLst>
                <a:gd name="textAreaLeft" fmla="*/ 0 w 75600"/>
                <a:gd name="textAreaRight" fmla="*/ 75960 w 75600"/>
                <a:gd name="textAreaTop" fmla="*/ 0 h 75240"/>
                <a:gd name="textAreaBottom" fmla="*/ 75600 h 75240"/>
              </a:gdLst>
              <a:ahLst/>
              <a:cxnLst/>
              <a:rect l="textAreaLeft" t="textAreaTop" r="textAreaRight" b="textAreaBottom"/>
              <a:pathLst>
                <a:path w="152" h="151">
                  <a:moveTo>
                    <a:pt x="14" y="151"/>
                  </a:moveTo>
                  <a:cubicBezTo>
                    <a:pt x="11" y="151"/>
                    <a:pt x="7" y="150"/>
                    <a:pt x="4" y="147"/>
                  </a:cubicBezTo>
                  <a:cubicBezTo>
                    <a:pt x="-2" y="141"/>
                    <a:pt x="-2" y="132"/>
                    <a:pt x="4" y="127"/>
                  </a:cubicBezTo>
                  <a:lnTo>
                    <a:pt x="127" y="4"/>
                  </a:lnTo>
                  <a:cubicBezTo>
                    <a:pt x="132" y="-1"/>
                    <a:pt x="142" y="-1"/>
                    <a:pt x="147" y="4"/>
                  </a:cubicBezTo>
                  <a:cubicBezTo>
                    <a:pt x="153" y="9"/>
                    <a:pt x="153" y="19"/>
                    <a:pt x="147" y="24"/>
                  </a:cubicBezTo>
                  <a:lnTo>
                    <a:pt x="24" y="147"/>
                  </a:lnTo>
                  <a:cubicBezTo>
                    <a:pt x="22" y="150"/>
                    <a:pt x="18" y="151"/>
                    <a:pt x="14"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4" name="Google Shape;661;p29"/>
            <p:cNvSpPr/>
            <p:nvPr/>
          </p:nvSpPr>
          <p:spPr>
            <a:xfrm>
              <a:off x="2898720" y="43128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310" y="325"/>
                  </a:moveTo>
                  <a:cubicBezTo>
                    <a:pt x="307" y="325"/>
                    <a:pt x="303" y="324"/>
                    <a:pt x="300" y="321"/>
                  </a:cubicBezTo>
                  <a:lnTo>
                    <a:pt x="4" y="25"/>
                  </a:lnTo>
                  <a:cubicBezTo>
                    <a:pt x="-2" y="19"/>
                    <a:pt x="-2" y="10"/>
                    <a:pt x="4" y="4"/>
                  </a:cubicBezTo>
                  <a:cubicBezTo>
                    <a:pt x="10" y="-1"/>
                    <a:pt x="18" y="-1"/>
                    <a:pt x="24" y="4"/>
                  </a:cubicBezTo>
                  <a:lnTo>
                    <a:pt x="320" y="300"/>
                  </a:lnTo>
                  <a:cubicBezTo>
                    <a:pt x="326" y="306"/>
                    <a:pt x="326" y="315"/>
                    <a:pt x="320" y="321"/>
                  </a:cubicBezTo>
                  <a:cubicBezTo>
                    <a:pt x="317" y="324"/>
                    <a:pt x="314" y="325"/>
                    <a:pt x="310"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5" name="Google Shape;662;p29"/>
            <p:cNvSpPr/>
            <p:nvPr/>
          </p:nvSpPr>
          <p:spPr>
            <a:xfrm>
              <a:off x="2898720" y="43128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14" y="325"/>
                  </a:moveTo>
                  <a:cubicBezTo>
                    <a:pt x="10" y="325"/>
                    <a:pt x="6" y="324"/>
                    <a:pt x="4" y="321"/>
                  </a:cubicBezTo>
                  <a:cubicBezTo>
                    <a:pt x="-2" y="315"/>
                    <a:pt x="-2" y="306"/>
                    <a:pt x="4" y="300"/>
                  </a:cubicBezTo>
                  <a:lnTo>
                    <a:pt x="300" y="4"/>
                  </a:lnTo>
                  <a:cubicBezTo>
                    <a:pt x="306" y="-1"/>
                    <a:pt x="315" y="-1"/>
                    <a:pt x="320" y="4"/>
                  </a:cubicBezTo>
                  <a:cubicBezTo>
                    <a:pt x="326" y="10"/>
                    <a:pt x="326" y="19"/>
                    <a:pt x="320" y="25"/>
                  </a:cubicBezTo>
                  <a:lnTo>
                    <a:pt x="24" y="321"/>
                  </a:lnTo>
                  <a:cubicBezTo>
                    <a:pt x="21" y="324"/>
                    <a:pt x="18" y="325"/>
                    <a:pt x="14"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6" name="Google Shape;663;p29"/>
            <p:cNvSpPr/>
            <p:nvPr/>
          </p:nvSpPr>
          <p:spPr>
            <a:xfrm>
              <a:off x="8264520" y="474840"/>
              <a:ext cx="75240" cy="75240"/>
            </a:xfrm>
            <a:custGeom>
              <a:avLst/>
              <a:gdLst>
                <a:gd name="textAreaLeft" fmla="*/ 0 w 75240"/>
                <a:gd name="textAreaRight" fmla="*/ 75600 w 75240"/>
                <a:gd name="textAreaTop" fmla="*/ 0 h 75240"/>
                <a:gd name="textAreaBottom" fmla="*/ 75600 h 75240"/>
              </a:gdLst>
              <a:ahLst/>
              <a:cxnLst/>
              <a:rect l="textAreaLeft" t="textAreaTop" r="textAreaRight" b="textAreaBottom"/>
              <a:pathLst>
                <a:path w="151" h="151">
                  <a:moveTo>
                    <a:pt x="14" y="151"/>
                  </a:moveTo>
                  <a:cubicBezTo>
                    <a:pt x="11" y="151"/>
                    <a:pt x="7" y="150"/>
                    <a:pt x="4" y="147"/>
                  </a:cubicBezTo>
                  <a:cubicBezTo>
                    <a:pt x="-1" y="141"/>
                    <a:pt x="-1" y="132"/>
                    <a:pt x="4" y="127"/>
                  </a:cubicBezTo>
                  <a:lnTo>
                    <a:pt x="127" y="4"/>
                  </a:lnTo>
                  <a:cubicBezTo>
                    <a:pt x="133" y="-1"/>
                    <a:pt x="142" y="-1"/>
                    <a:pt x="147" y="4"/>
                  </a:cubicBezTo>
                  <a:cubicBezTo>
                    <a:pt x="153" y="9"/>
                    <a:pt x="153" y="19"/>
                    <a:pt x="147" y="24"/>
                  </a:cubicBezTo>
                  <a:lnTo>
                    <a:pt x="25" y="147"/>
                  </a:lnTo>
                  <a:cubicBezTo>
                    <a:pt x="22" y="150"/>
                    <a:pt x="18" y="151"/>
                    <a:pt x="14"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7" name="Google Shape;664;p29"/>
            <p:cNvSpPr/>
            <p:nvPr/>
          </p:nvSpPr>
          <p:spPr>
            <a:xfrm>
              <a:off x="8264520" y="474840"/>
              <a:ext cx="75240" cy="75240"/>
            </a:xfrm>
            <a:custGeom>
              <a:avLst/>
              <a:gdLst>
                <a:gd name="textAreaLeft" fmla="*/ 0 w 75240"/>
                <a:gd name="textAreaRight" fmla="*/ 75600 w 75240"/>
                <a:gd name="textAreaTop" fmla="*/ 0 h 75240"/>
                <a:gd name="textAreaBottom" fmla="*/ 75600 h 75240"/>
              </a:gdLst>
              <a:ahLst/>
              <a:cxnLst/>
              <a:rect l="textAreaLeft" t="textAreaTop" r="textAreaRight" b="textAreaBottom"/>
              <a:pathLst>
                <a:path w="151" h="151">
                  <a:moveTo>
                    <a:pt x="137" y="151"/>
                  </a:moveTo>
                  <a:cubicBezTo>
                    <a:pt x="133" y="151"/>
                    <a:pt x="130" y="150"/>
                    <a:pt x="127" y="147"/>
                  </a:cubicBezTo>
                  <a:lnTo>
                    <a:pt x="4" y="24"/>
                  </a:lnTo>
                  <a:cubicBezTo>
                    <a:pt x="-1" y="19"/>
                    <a:pt x="-1" y="9"/>
                    <a:pt x="4" y="4"/>
                  </a:cubicBezTo>
                  <a:cubicBezTo>
                    <a:pt x="10" y="-1"/>
                    <a:pt x="19" y="-1"/>
                    <a:pt x="25" y="4"/>
                  </a:cubicBezTo>
                  <a:lnTo>
                    <a:pt x="147" y="127"/>
                  </a:lnTo>
                  <a:cubicBezTo>
                    <a:pt x="153" y="132"/>
                    <a:pt x="153" y="141"/>
                    <a:pt x="147" y="147"/>
                  </a:cubicBezTo>
                  <a:cubicBezTo>
                    <a:pt x="145" y="150"/>
                    <a:pt x="141" y="151"/>
                    <a:pt x="137" y="15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9360" rIns="90000" bIns="9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8" name="Google Shape;665;p29"/>
            <p:cNvSpPr/>
            <p:nvPr/>
          </p:nvSpPr>
          <p:spPr>
            <a:xfrm>
              <a:off x="6071400" y="43128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14" y="325"/>
                  </a:moveTo>
                  <a:cubicBezTo>
                    <a:pt x="10" y="325"/>
                    <a:pt x="7" y="324"/>
                    <a:pt x="4" y="321"/>
                  </a:cubicBezTo>
                  <a:cubicBezTo>
                    <a:pt x="-1" y="315"/>
                    <a:pt x="-1" y="306"/>
                    <a:pt x="4" y="300"/>
                  </a:cubicBezTo>
                  <a:lnTo>
                    <a:pt x="300" y="4"/>
                  </a:lnTo>
                  <a:cubicBezTo>
                    <a:pt x="306" y="-1"/>
                    <a:pt x="315" y="-1"/>
                    <a:pt x="320" y="4"/>
                  </a:cubicBezTo>
                  <a:cubicBezTo>
                    <a:pt x="326" y="10"/>
                    <a:pt x="326" y="19"/>
                    <a:pt x="320" y="25"/>
                  </a:cubicBezTo>
                  <a:lnTo>
                    <a:pt x="25" y="321"/>
                  </a:lnTo>
                  <a:cubicBezTo>
                    <a:pt x="21" y="324"/>
                    <a:pt x="18" y="325"/>
                    <a:pt x="14"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79" name="Google Shape;666;p29"/>
            <p:cNvSpPr/>
            <p:nvPr/>
          </p:nvSpPr>
          <p:spPr>
            <a:xfrm>
              <a:off x="6071400" y="431280"/>
              <a:ext cx="162000" cy="162000"/>
            </a:xfrm>
            <a:custGeom>
              <a:avLst/>
              <a:gdLst>
                <a:gd name="textAreaLeft" fmla="*/ 0 w 162000"/>
                <a:gd name="textAreaRight" fmla="*/ 162360 w 162000"/>
                <a:gd name="textAreaTop" fmla="*/ 0 h 162000"/>
                <a:gd name="textAreaBottom" fmla="*/ 162360 h 162000"/>
              </a:gdLst>
              <a:ahLst/>
              <a:cxnLst/>
              <a:rect l="textAreaLeft" t="textAreaTop" r="textAreaRight" b="textAreaBottom"/>
              <a:pathLst>
                <a:path w="325" h="325">
                  <a:moveTo>
                    <a:pt x="311" y="325"/>
                  </a:moveTo>
                  <a:cubicBezTo>
                    <a:pt x="307" y="325"/>
                    <a:pt x="303" y="324"/>
                    <a:pt x="300" y="321"/>
                  </a:cubicBezTo>
                  <a:lnTo>
                    <a:pt x="4" y="25"/>
                  </a:lnTo>
                  <a:cubicBezTo>
                    <a:pt x="-1" y="19"/>
                    <a:pt x="-1" y="10"/>
                    <a:pt x="4" y="4"/>
                  </a:cubicBezTo>
                  <a:cubicBezTo>
                    <a:pt x="10" y="-1"/>
                    <a:pt x="19" y="-1"/>
                    <a:pt x="25" y="4"/>
                  </a:cubicBezTo>
                  <a:lnTo>
                    <a:pt x="320" y="300"/>
                  </a:lnTo>
                  <a:cubicBezTo>
                    <a:pt x="326" y="306"/>
                    <a:pt x="326" y="315"/>
                    <a:pt x="320" y="321"/>
                  </a:cubicBezTo>
                  <a:cubicBezTo>
                    <a:pt x="318" y="324"/>
                    <a:pt x="314" y="325"/>
                    <a:pt x="311" y="32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rgbClr val="000000"/>
        </a:solidFill>
        <a:effectLst/>
      </p:bgPr>
    </p:bg>
    <p:spTree>
      <p:nvGrpSpPr>
        <p:cNvPr id="1" name=""/>
        <p:cNvGrpSpPr/>
        <p:nvPr/>
      </p:nvGrpSpPr>
      <p:grpSpPr>
        <a:xfrm>
          <a:off x="0" y="0"/>
          <a:ext cx="0" cy="0"/>
          <a:chOff x="0" y="0"/>
          <a:chExt cx="0" cy="0"/>
        </a:xfrm>
      </p:grpSpPr>
      <p:pic>
        <p:nvPicPr>
          <p:cNvPr id="728" name="Google Shape;221;p7"/>
          <p:cNvPicPr/>
          <p:nvPr/>
        </p:nvPicPr>
        <p:blipFill>
          <a:blip r:embed="rId2">
            <a:alphaModFix amt="28000"/>
          </a:blip>
          <a:stretch/>
        </p:blipFill>
        <p:spPr>
          <a:xfrm>
            <a:off x="0" y="0"/>
            <a:ext cx="9143640" cy="5143320"/>
          </a:xfrm>
          <a:prstGeom prst="rect">
            <a:avLst/>
          </a:prstGeom>
          <a:noFill/>
          <a:ln w="0">
            <a:noFill/>
          </a:ln>
        </p:spPr>
      </p:pic>
      <p:sp>
        <p:nvSpPr>
          <p:cNvPr id="729"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TITLE_AND_BODY_1">
    <p:bg>
      <p:bgPr>
        <a:solidFill>
          <a:srgbClr val="000000"/>
        </a:solidFill>
        <a:effectLst/>
      </p:bgPr>
    </p:bg>
    <p:spTree>
      <p:nvGrpSpPr>
        <p:cNvPr id="1" name=""/>
        <p:cNvGrpSpPr/>
        <p:nvPr/>
      </p:nvGrpSpPr>
      <p:grpSpPr>
        <a:xfrm>
          <a:off x="0" y="0"/>
          <a:ext cx="0" cy="0"/>
          <a:chOff x="0" y="0"/>
          <a:chExt cx="0" cy="0"/>
        </a:xfrm>
      </p:grpSpPr>
      <p:pic>
        <p:nvPicPr>
          <p:cNvPr id="160" name="Google Shape;403;p21"/>
          <p:cNvPicPr/>
          <p:nvPr/>
        </p:nvPicPr>
        <p:blipFill>
          <a:blip r:embed="rId2">
            <a:alphaModFix amt="28000"/>
          </a:blip>
          <a:stretch/>
        </p:blipFill>
        <p:spPr>
          <a:xfrm>
            <a:off x="0" y="0"/>
            <a:ext cx="9143640" cy="5143320"/>
          </a:xfrm>
          <a:prstGeom prst="rect">
            <a:avLst/>
          </a:prstGeom>
          <a:noFill/>
          <a:ln w="0">
            <a:noFill/>
          </a:ln>
        </p:spPr>
      </p:pic>
      <p:sp>
        <p:nvSpPr>
          <p:cNvPr id="1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
        <p:nvSpPr>
          <p:cNvPr id="162" name="PlaceHolder 2"/>
          <p:cNvSpPr>
            <a:spLocks noGrp="1"/>
          </p:cNvSpPr>
          <p:nvPr>
            <p:ph type="body"/>
          </p:nvPr>
        </p:nvSpPr>
        <p:spPr>
          <a:xfrm>
            <a:off x="720000" y="1162440"/>
            <a:ext cx="7703640" cy="2628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Seventh Outline Level</a:t>
            </a:r>
          </a:p>
        </p:txBody>
      </p:sp>
      <p:grpSp>
        <p:nvGrpSpPr>
          <p:cNvPr id="163" name="Google Shape;406;p21"/>
          <p:cNvGrpSpPr/>
          <p:nvPr/>
        </p:nvGrpSpPr>
        <p:grpSpPr>
          <a:xfrm>
            <a:off x="720000" y="4711320"/>
            <a:ext cx="7704360" cy="262080"/>
            <a:chOff x="720000" y="4711320"/>
            <a:chExt cx="7704360" cy="262080"/>
          </a:xfrm>
        </p:grpSpPr>
        <p:grpSp>
          <p:nvGrpSpPr>
            <p:cNvPr id="164" name="Google Shape;407;p21"/>
            <p:cNvGrpSpPr/>
            <p:nvPr/>
          </p:nvGrpSpPr>
          <p:grpSpPr>
            <a:xfrm>
              <a:off x="720000" y="4834800"/>
              <a:ext cx="7704360" cy="14040"/>
              <a:chOff x="720000" y="4834800"/>
              <a:chExt cx="7704360" cy="14040"/>
            </a:xfrm>
          </p:grpSpPr>
          <p:sp>
            <p:nvSpPr>
              <p:cNvPr id="165" name="Google Shape;408;p21"/>
              <p:cNvSpPr/>
              <p:nvPr/>
            </p:nvSpPr>
            <p:spPr>
              <a:xfrm>
                <a:off x="72000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 name="Google Shape;409;p21"/>
              <p:cNvSpPr/>
              <p:nvPr/>
            </p:nvSpPr>
            <p:spPr>
              <a:xfrm>
                <a:off x="467784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67" name="Google Shape;410;p21"/>
            <p:cNvGrpSpPr/>
            <p:nvPr/>
          </p:nvGrpSpPr>
          <p:grpSpPr>
            <a:xfrm>
              <a:off x="3909600" y="4711320"/>
              <a:ext cx="1325160" cy="262080"/>
              <a:chOff x="3909600" y="4711320"/>
              <a:chExt cx="1325160" cy="262080"/>
            </a:xfrm>
          </p:grpSpPr>
          <p:sp>
            <p:nvSpPr>
              <p:cNvPr id="168" name="Google Shape;411;p21"/>
              <p:cNvSpPr/>
              <p:nvPr/>
            </p:nvSpPr>
            <p:spPr>
              <a:xfrm rot="10800000">
                <a:off x="4458960" y="4728600"/>
                <a:ext cx="226440" cy="227160"/>
              </a:xfrm>
              <a:custGeom>
                <a:avLst/>
                <a:gdLst>
                  <a:gd name="textAreaLeft" fmla="*/ 0 w 226440"/>
                  <a:gd name="textAreaRight" fmla="*/ 226800 w 226440"/>
                  <a:gd name="textAreaTop" fmla="*/ 0 h 227160"/>
                  <a:gd name="textAreaBottom" fmla="*/ 227520 h 22716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 name="Google Shape;412;p21"/>
              <p:cNvSpPr/>
              <p:nvPr/>
            </p:nvSpPr>
            <p:spPr>
              <a:xfrm rot="10800000">
                <a:off x="4488840" y="4837680"/>
                <a:ext cx="166320" cy="87480"/>
              </a:xfrm>
              <a:custGeom>
                <a:avLst/>
                <a:gdLst>
                  <a:gd name="textAreaLeft" fmla="*/ 0 w 166320"/>
                  <a:gd name="textAreaRight" fmla="*/ 166680 w 166320"/>
                  <a:gd name="textAreaTop" fmla="*/ 0 h 87480"/>
                  <a:gd name="textAreaBottom" fmla="*/ 87840 h 874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920" rIns="90000" bIns="439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 name="Google Shape;413;p21"/>
              <p:cNvSpPr/>
              <p:nvPr/>
            </p:nvSpPr>
            <p:spPr>
              <a:xfrm rot="10800000">
                <a:off x="4517640" y="4838040"/>
                <a:ext cx="109440" cy="59400"/>
              </a:xfrm>
              <a:custGeom>
                <a:avLst/>
                <a:gdLst>
                  <a:gd name="textAreaLeft" fmla="*/ 0 w 109440"/>
                  <a:gd name="textAreaRight" fmla="*/ 109800 w 109440"/>
                  <a:gd name="textAreaTop" fmla="*/ 0 h 59400"/>
                  <a:gd name="textAreaBottom" fmla="*/ 59760 h 5940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 name="Google Shape;414;p21"/>
              <p:cNvSpPr/>
              <p:nvPr/>
            </p:nvSpPr>
            <p:spPr>
              <a:xfrm rot="10800000">
                <a:off x="4568040" y="4916520"/>
                <a:ext cx="8640" cy="39240"/>
              </a:xfrm>
              <a:custGeom>
                <a:avLst/>
                <a:gdLst>
                  <a:gd name="textAreaLeft" fmla="*/ 0 w 8640"/>
                  <a:gd name="textAreaRight" fmla="*/ 9000 w 8640"/>
                  <a:gd name="textAreaTop" fmla="*/ 0 h 39240"/>
                  <a:gd name="textAreaBottom" fmla="*/ 39600 h 3924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 name="Google Shape;415;p21"/>
              <p:cNvSpPr/>
              <p:nvPr/>
            </p:nvSpPr>
            <p:spPr>
              <a:xfrm rot="10800000">
                <a:off x="458172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 name="Google Shape;416;p21"/>
              <p:cNvSpPr/>
              <p:nvPr/>
            </p:nvSpPr>
            <p:spPr>
              <a:xfrm rot="10800000">
                <a:off x="459504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 name="Google Shape;417;p21"/>
              <p:cNvSpPr/>
              <p:nvPr/>
            </p:nvSpPr>
            <p:spPr>
              <a:xfrm rot="10800000">
                <a:off x="460728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5" name="Google Shape;418;p21"/>
              <p:cNvSpPr/>
              <p:nvPr/>
            </p:nvSpPr>
            <p:spPr>
              <a:xfrm rot="10800000">
                <a:off x="461844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 name="Google Shape;419;p21"/>
              <p:cNvSpPr/>
              <p:nvPr/>
            </p:nvSpPr>
            <p:spPr>
              <a:xfrm rot="10800000">
                <a:off x="462780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 name="Google Shape;420;p21"/>
              <p:cNvSpPr/>
              <p:nvPr/>
            </p:nvSpPr>
            <p:spPr>
              <a:xfrm rot="10800000">
                <a:off x="463572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 name="Google Shape;421;p21"/>
              <p:cNvSpPr/>
              <p:nvPr/>
            </p:nvSpPr>
            <p:spPr>
              <a:xfrm rot="10800000">
                <a:off x="464184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 name="Google Shape;422;p21"/>
              <p:cNvSpPr/>
              <p:nvPr/>
            </p:nvSpPr>
            <p:spPr>
              <a:xfrm rot="10800000">
                <a:off x="464544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 name="Google Shape;423;p21"/>
              <p:cNvSpPr/>
              <p:nvPr/>
            </p:nvSpPr>
            <p:spPr>
              <a:xfrm rot="10800000">
                <a:off x="454896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 name="Google Shape;424;p21"/>
              <p:cNvSpPr/>
              <p:nvPr/>
            </p:nvSpPr>
            <p:spPr>
              <a:xfrm rot="10800000">
                <a:off x="453060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 name="Google Shape;425;p21"/>
              <p:cNvSpPr/>
              <p:nvPr/>
            </p:nvSpPr>
            <p:spPr>
              <a:xfrm rot="10800000">
                <a:off x="451332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3" name="Google Shape;426;p21"/>
              <p:cNvSpPr/>
              <p:nvPr/>
            </p:nvSpPr>
            <p:spPr>
              <a:xfrm rot="10800000">
                <a:off x="449748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4" name="Google Shape;427;p21"/>
              <p:cNvSpPr/>
              <p:nvPr/>
            </p:nvSpPr>
            <p:spPr>
              <a:xfrm rot="10800000">
                <a:off x="448452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5" name="Google Shape;428;p21"/>
              <p:cNvSpPr/>
              <p:nvPr/>
            </p:nvSpPr>
            <p:spPr>
              <a:xfrm rot="10800000">
                <a:off x="447336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6" name="Google Shape;429;p21"/>
              <p:cNvSpPr/>
              <p:nvPr/>
            </p:nvSpPr>
            <p:spPr>
              <a:xfrm rot="10800000">
                <a:off x="446508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7" name="Google Shape;430;p21"/>
              <p:cNvSpPr/>
              <p:nvPr/>
            </p:nvSpPr>
            <p:spPr>
              <a:xfrm rot="10800000">
                <a:off x="446076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8" name="Google Shape;431;p21"/>
              <p:cNvSpPr/>
              <p:nvPr/>
            </p:nvSpPr>
            <p:spPr>
              <a:xfrm rot="10800000">
                <a:off x="4458960" y="4838040"/>
                <a:ext cx="38880" cy="8640"/>
              </a:xfrm>
              <a:custGeom>
                <a:avLst/>
                <a:gdLst>
                  <a:gd name="textAreaLeft" fmla="*/ 0 w 38880"/>
                  <a:gd name="textAreaRight" fmla="*/ 39240 w 38880"/>
                  <a:gd name="textAreaTop" fmla="*/ 0 h 8640"/>
                  <a:gd name="textAreaBottom" fmla="*/ 9000 h 864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9" name="Google Shape;432;p21"/>
              <p:cNvSpPr/>
              <p:nvPr/>
            </p:nvSpPr>
            <p:spPr>
              <a:xfrm rot="10800000">
                <a:off x="4568040" y="4728600"/>
                <a:ext cx="8640" cy="118080"/>
              </a:xfrm>
              <a:custGeom>
                <a:avLst/>
                <a:gdLst>
                  <a:gd name="textAreaLeft" fmla="*/ 0 w 8640"/>
                  <a:gd name="textAreaRight" fmla="*/ 9000 w 8640"/>
                  <a:gd name="textAreaTop" fmla="*/ 0 h 118080"/>
                  <a:gd name="textAreaBottom" fmla="*/ 118440 h 11808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0" name="Google Shape;433;p21"/>
              <p:cNvSpPr/>
              <p:nvPr/>
            </p:nvSpPr>
            <p:spPr>
              <a:xfrm rot="10800000">
                <a:off x="4539960" y="4732560"/>
                <a:ext cx="36720" cy="114120"/>
              </a:xfrm>
              <a:custGeom>
                <a:avLst/>
                <a:gdLst>
                  <a:gd name="textAreaLeft" fmla="*/ 0 w 36720"/>
                  <a:gd name="textAreaRight" fmla="*/ 37080 w 36720"/>
                  <a:gd name="textAreaTop" fmla="*/ 0 h 114120"/>
                  <a:gd name="textAreaBottom" fmla="*/ 114480 h 11412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1" name="Google Shape;434;p21"/>
              <p:cNvSpPr/>
              <p:nvPr/>
            </p:nvSpPr>
            <p:spPr>
              <a:xfrm rot="10800000">
                <a:off x="451332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2" name="Google Shape;435;p21"/>
              <p:cNvSpPr/>
              <p:nvPr/>
            </p:nvSpPr>
            <p:spPr>
              <a:xfrm rot="10800000">
                <a:off x="449064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3" name="Google Shape;436;p21"/>
              <p:cNvSpPr/>
              <p:nvPr/>
            </p:nvSpPr>
            <p:spPr>
              <a:xfrm rot="10800000">
                <a:off x="447336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4" name="Google Shape;437;p21"/>
              <p:cNvSpPr/>
              <p:nvPr/>
            </p:nvSpPr>
            <p:spPr>
              <a:xfrm rot="10800000">
                <a:off x="446256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5" name="Google Shape;438;p21"/>
              <p:cNvSpPr/>
              <p:nvPr/>
            </p:nvSpPr>
            <p:spPr>
              <a:xfrm rot="10800000">
                <a:off x="4567680" y="4732560"/>
                <a:ext cx="37080" cy="114120"/>
              </a:xfrm>
              <a:custGeom>
                <a:avLst/>
                <a:gdLst>
                  <a:gd name="textAreaLeft" fmla="*/ 0 w 37080"/>
                  <a:gd name="textAreaRight" fmla="*/ 37440 w 37080"/>
                  <a:gd name="textAreaTop" fmla="*/ 0 h 114120"/>
                  <a:gd name="textAreaBottom" fmla="*/ 114480 h 11412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6" name="Google Shape;439;p21"/>
              <p:cNvSpPr/>
              <p:nvPr/>
            </p:nvSpPr>
            <p:spPr>
              <a:xfrm rot="10800000">
                <a:off x="456768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7" name="Google Shape;440;p21"/>
              <p:cNvSpPr/>
              <p:nvPr/>
            </p:nvSpPr>
            <p:spPr>
              <a:xfrm rot="10800000">
                <a:off x="456768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8" name="Google Shape;441;p21"/>
              <p:cNvSpPr/>
              <p:nvPr/>
            </p:nvSpPr>
            <p:spPr>
              <a:xfrm rot="10800000">
                <a:off x="456768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99" name="Google Shape;442;p21"/>
              <p:cNvSpPr/>
              <p:nvPr/>
            </p:nvSpPr>
            <p:spPr>
              <a:xfrm rot="10800000">
                <a:off x="456804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0" name="Google Shape;443;p21"/>
              <p:cNvSpPr/>
              <p:nvPr/>
            </p:nvSpPr>
            <p:spPr>
              <a:xfrm rot="10800000">
                <a:off x="464508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1" name="Google Shape;444;p21"/>
              <p:cNvSpPr/>
              <p:nvPr/>
            </p:nvSpPr>
            <p:spPr>
              <a:xfrm rot="10800000">
                <a:off x="467568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2" name="Google Shape;445;p21"/>
              <p:cNvSpPr/>
              <p:nvPr/>
            </p:nvSpPr>
            <p:spPr>
              <a:xfrm rot="10800000">
                <a:off x="46702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3" name="Google Shape;446;p21"/>
              <p:cNvSpPr/>
              <p:nvPr/>
            </p:nvSpPr>
            <p:spPr>
              <a:xfrm rot="10800000">
                <a:off x="467568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4" name="Google Shape;447;p21"/>
              <p:cNvSpPr/>
              <p:nvPr/>
            </p:nvSpPr>
            <p:spPr>
              <a:xfrm rot="10800000">
                <a:off x="46702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5" name="Google Shape;448;p21"/>
              <p:cNvSpPr/>
              <p:nvPr/>
            </p:nvSpPr>
            <p:spPr>
              <a:xfrm rot="10800000">
                <a:off x="431424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172" y="834"/>
                    </a:moveTo>
                    <a:cubicBezTo>
                      <a:pt x="168" y="834"/>
                      <a:pt x="165" y="833"/>
                      <a:pt x="162" y="830"/>
                    </a:cubicBezTo>
                    <a:lnTo>
                      <a:pt x="5" y="673"/>
                    </a:lnTo>
                    <a:cubicBezTo>
                      <a:pt x="-1" y="667"/>
                      <a:pt x="-1" y="658"/>
                      <a:pt x="5" y="653"/>
                    </a:cubicBezTo>
                    <a:cubicBezTo>
                      <a:pt x="10" y="647"/>
                      <a:pt x="19" y="647"/>
                      <a:pt x="25" y="653"/>
                    </a:cubicBezTo>
                    <a:lnTo>
                      <a:pt x="172" y="800"/>
                    </a:lnTo>
                    <a:lnTo>
                      <a:pt x="555" y="417"/>
                    </a:lnTo>
                    <a:lnTo>
                      <a:pt x="172" y="35"/>
                    </a:lnTo>
                    <a:lnTo>
                      <a:pt x="34" y="174"/>
                    </a:lnTo>
                    <a:cubicBezTo>
                      <a:pt x="28" y="179"/>
                      <a:pt x="19" y="179"/>
                      <a:pt x="14" y="174"/>
                    </a:cubicBezTo>
                    <a:cubicBezTo>
                      <a:pt x="8" y="168"/>
                      <a:pt x="8" y="159"/>
                      <a:pt x="14" y="153"/>
                    </a:cubicBezTo>
                    <a:lnTo>
                      <a:pt x="162" y="4"/>
                    </a:lnTo>
                    <a:cubicBezTo>
                      <a:pt x="168" y="-1"/>
                      <a:pt x="177" y="-1"/>
                      <a:pt x="182" y="4"/>
                    </a:cubicBezTo>
                    <a:lnTo>
                      <a:pt x="585" y="407"/>
                    </a:lnTo>
                    <a:cubicBezTo>
                      <a:pt x="591" y="413"/>
                      <a:pt x="591" y="422"/>
                      <a:pt x="585" y="427"/>
                    </a:cubicBezTo>
                    <a:lnTo>
                      <a:pt x="182" y="830"/>
                    </a:lnTo>
                    <a:cubicBezTo>
                      <a:pt x="180" y="833"/>
                      <a:pt x="176" y="834"/>
                      <a:pt x="172"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6" name="Google Shape;449;p21"/>
              <p:cNvSpPr/>
              <p:nvPr/>
            </p:nvSpPr>
            <p:spPr>
              <a:xfrm rot="10800000">
                <a:off x="433512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7" name="Google Shape;450;p21"/>
              <p:cNvSpPr/>
              <p:nvPr/>
            </p:nvSpPr>
            <p:spPr>
              <a:xfrm rot="10800000">
                <a:off x="43516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8" name="Google Shape;451;p21"/>
              <p:cNvSpPr/>
              <p:nvPr/>
            </p:nvSpPr>
            <p:spPr>
              <a:xfrm rot="10800000">
                <a:off x="433512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09" name="Google Shape;452;p21"/>
              <p:cNvSpPr/>
              <p:nvPr/>
            </p:nvSpPr>
            <p:spPr>
              <a:xfrm rot="10800000">
                <a:off x="43516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0" name="Google Shape;453;p21"/>
              <p:cNvSpPr/>
              <p:nvPr/>
            </p:nvSpPr>
            <p:spPr>
              <a:xfrm rot="10800000">
                <a:off x="476244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1" name="Google Shape;454;p21"/>
              <p:cNvSpPr/>
              <p:nvPr/>
            </p:nvSpPr>
            <p:spPr>
              <a:xfrm rot="10800000">
                <a:off x="5142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1" y="28"/>
                      <a:pt x="28" y="81"/>
                      <a:pt x="28" y="146"/>
                    </a:cubicBezTo>
                    <a:cubicBezTo>
                      <a:pt x="28" y="212"/>
                      <a:pt x="81" y="265"/>
                      <a:pt x="147" y="265"/>
                    </a:cubicBezTo>
                    <a:cubicBezTo>
                      <a:pt x="212" y="265"/>
                      <a:pt x="265" y="212"/>
                      <a:pt x="265" y="146"/>
                    </a:cubicBezTo>
                    <a:cubicBezTo>
                      <a:pt x="265" y="81"/>
                      <a:pt x="212"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2" name="Google Shape;455;p21"/>
              <p:cNvSpPr/>
              <p:nvPr/>
            </p:nvSpPr>
            <p:spPr>
              <a:xfrm rot="10800000">
                <a:off x="518472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5" y="479"/>
                    </a:moveTo>
                    <a:cubicBezTo>
                      <a:pt x="7" y="479"/>
                      <a:pt x="0" y="472"/>
                      <a:pt x="0" y="465"/>
                    </a:cubicBezTo>
                    <a:lnTo>
                      <a:pt x="0" y="14"/>
                    </a:lnTo>
                    <a:cubicBezTo>
                      <a:pt x="0" y="6"/>
                      <a:pt x="7" y="0"/>
                      <a:pt x="15" y="0"/>
                    </a:cubicBezTo>
                    <a:cubicBezTo>
                      <a:pt x="22" y="0"/>
                      <a:pt x="29" y="6"/>
                      <a:pt x="29" y="14"/>
                    </a:cubicBezTo>
                    <a:lnTo>
                      <a:pt x="29" y="465"/>
                    </a:lnTo>
                    <a:cubicBezTo>
                      <a:pt x="29" y="472"/>
                      <a:pt x="22" y="479"/>
                      <a:pt x="15"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3" name="Google Shape;456;p21"/>
              <p:cNvSpPr/>
              <p:nvPr/>
            </p:nvSpPr>
            <p:spPr>
              <a:xfrm rot="10800000">
                <a:off x="423072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01" y="557"/>
                    </a:moveTo>
                    <a:cubicBezTo>
                      <a:pt x="126" y="557"/>
                      <a:pt x="57" y="528"/>
                      <a:pt x="4" y="476"/>
                    </a:cubicBezTo>
                    <a:cubicBezTo>
                      <a:pt x="-2" y="470"/>
                      <a:pt x="-2" y="461"/>
                      <a:pt x="4" y="455"/>
                    </a:cubicBezTo>
                    <a:cubicBezTo>
                      <a:pt x="10" y="450"/>
                      <a:pt x="19" y="450"/>
                      <a:pt x="24" y="455"/>
                    </a:cubicBezTo>
                    <a:cubicBezTo>
                      <a:pt x="71" y="503"/>
                      <a:pt x="134" y="529"/>
                      <a:pt x="201" y="529"/>
                    </a:cubicBezTo>
                    <a:cubicBezTo>
                      <a:pt x="339" y="529"/>
                      <a:pt x="452" y="416"/>
                      <a:pt x="452" y="278"/>
                    </a:cubicBezTo>
                    <a:cubicBezTo>
                      <a:pt x="452" y="140"/>
                      <a:pt x="339" y="28"/>
                      <a:pt x="201" y="28"/>
                    </a:cubicBezTo>
                    <a:cubicBezTo>
                      <a:pt x="137" y="28"/>
                      <a:pt x="76" y="53"/>
                      <a:pt x="29" y="97"/>
                    </a:cubicBezTo>
                    <a:cubicBezTo>
                      <a:pt x="23" y="102"/>
                      <a:pt x="14" y="102"/>
                      <a:pt x="9" y="96"/>
                    </a:cubicBezTo>
                    <a:cubicBezTo>
                      <a:pt x="3" y="90"/>
                      <a:pt x="4" y="82"/>
                      <a:pt x="9" y="76"/>
                    </a:cubicBezTo>
                    <a:cubicBezTo>
                      <a:pt x="61" y="27"/>
                      <a:pt x="129" y="0"/>
                      <a:pt x="201" y="0"/>
                    </a:cubicBezTo>
                    <a:cubicBezTo>
                      <a:pt x="355" y="0"/>
                      <a:pt x="480" y="125"/>
                      <a:pt x="480" y="278"/>
                    </a:cubicBezTo>
                    <a:cubicBezTo>
                      <a:pt x="480" y="432"/>
                      <a:pt x="355" y="557"/>
                      <a:pt x="201"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4" name="Google Shape;457;p21"/>
              <p:cNvSpPr/>
              <p:nvPr/>
            </p:nvSpPr>
            <p:spPr>
              <a:xfrm rot="10800000">
                <a:off x="3909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2" y="28"/>
                      <a:pt x="29" y="81"/>
                      <a:pt x="29" y="146"/>
                    </a:cubicBezTo>
                    <a:cubicBezTo>
                      <a:pt x="29" y="212"/>
                      <a:pt x="82" y="265"/>
                      <a:pt x="147" y="265"/>
                    </a:cubicBezTo>
                    <a:cubicBezTo>
                      <a:pt x="213" y="265"/>
                      <a:pt x="266" y="212"/>
                      <a:pt x="266" y="146"/>
                    </a:cubicBezTo>
                    <a:cubicBezTo>
                      <a:pt x="266" y="81"/>
                      <a:pt x="213"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15" name="Google Shape;458;p21"/>
              <p:cNvSpPr/>
              <p:nvPr/>
            </p:nvSpPr>
            <p:spPr>
              <a:xfrm rot="10800000">
                <a:off x="395136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4" y="479"/>
                    </a:moveTo>
                    <a:cubicBezTo>
                      <a:pt x="7" y="479"/>
                      <a:pt x="0" y="472"/>
                      <a:pt x="0" y="465"/>
                    </a:cubicBezTo>
                    <a:lnTo>
                      <a:pt x="0" y="14"/>
                    </a:lnTo>
                    <a:cubicBezTo>
                      <a:pt x="0" y="6"/>
                      <a:pt x="7" y="0"/>
                      <a:pt x="14" y="0"/>
                    </a:cubicBezTo>
                    <a:cubicBezTo>
                      <a:pt x="22" y="0"/>
                      <a:pt x="29" y="6"/>
                      <a:pt x="29" y="14"/>
                    </a:cubicBezTo>
                    <a:lnTo>
                      <a:pt x="29" y="465"/>
                    </a:lnTo>
                    <a:cubicBezTo>
                      <a:pt x="29" y="472"/>
                      <a:pt x="22" y="479"/>
                      <a:pt x="14"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rgbClr val="000000"/>
        </a:solidFill>
        <a:effectLst/>
      </p:bgPr>
    </p:bg>
    <p:spTree>
      <p:nvGrpSpPr>
        <p:cNvPr id="1" name=""/>
        <p:cNvGrpSpPr/>
        <p:nvPr/>
      </p:nvGrpSpPr>
      <p:grpSpPr>
        <a:xfrm>
          <a:off x="0" y="0"/>
          <a:ext cx="0" cy="0"/>
          <a:chOff x="0" y="0"/>
          <a:chExt cx="0" cy="0"/>
        </a:xfrm>
      </p:grpSpPr>
      <p:pic>
        <p:nvPicPr>
          <p:cNvPr id="730" name="Google Shape;225;p8"/>
          <p:cNvPicPr/>
          <p:nvPr/>
        </p:nvPicPr>
        <p:blipFill>
          <a:blip r:embed="rId2">
            <a:alphaModFix amt="28000"/>
          </a:blip>
          <a:stretch/>
        </p:blipFill>
        <p:spPr>
          <a:xfrm>
            <a:off x="0" y="0"/>
            <a:ext cx="9143640" cy="5143320"/>
          </a:xfrm>
          <a:prstGeom prst="rect">
            <a:avLst/>
          </a:prstGeom>
          <a:noFill/>
          <a:ln w="0">
            <a:noFill/>
          </a:ln>
        </p:spPr>
      </p:pic>
      <p:sp>
        <p:nvSpPr>
          <p:cNvPr id="731" name="PlaceHolder 1"/>
          <p:cNvSpPr>
            <a:spLocks noGrp="1"/>
          </p:cNvSpPr>
          <p:nvPr>
            <p:ph type="title"/>
          </p:nvPr>
        </p:nvSpPr>
        <p:spPr>
          <a:xfrm>
            <a:off x="2647800" y="1404360"/>
            <a:ext cx="3848400" cy="212148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rgbClr val="000000"/>
        </a:solidFill>
        <a:effectLst/>
      </p:bgPr>
    </p:bg>
    <p:spTree>
      <p:nvGrpSpPr>
        <p:cNvPr id="1" name=""/>
        <p:cNvGrpSpPr/>
        <p:nvPr/>
      </p:nvGrpSpPr>
      <p:grpSpPr>
        <a:xfrm>
          <a:off x="0" y="0"/>
          <a:ext cx="0" cy="0"/>
          <a:chOff x="0" y="0"/>
          <a:chExt cx="0" cy="0"/>
        </a:xfrm>
      </p:grpSpPr>
      <p:sp>
        <p:nvSpPr>
          <p:cNvPr id="753"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54" name="PlaceHolder 2"/>
          <p:cNvSpPr>
            <a:spLocks noGrp="1"/>
          </p:cNvSpPr>
          <p:nvPr>
            <p:ph type="title"/>
          </p:nvPr>
        </p:nvSpPr>
        <p:spPr>
          <a:xfrm>
            <a:off x="1908720" y="4014360"/>
            <a:ext cx="5326200" cy="572400"/>
          </a:xfrm>
          <a:prstGeom prst="rect">
            <a:avLst/>
          </a:prstGeom>
          <a:solidFill>
            <a:srgbClr val="000000"/>
          </a:solid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bg>
      <p:bgPr>
        <a:solidFill>
          <a:srgbClr val="0E2A47"/>
        </a:solidFill>
        <a:effectLst/>
      </p:bgPr>
    </p:bg>
    <p:spTree>
      <p:nvGrpSpPr>
        <p:cNvPr id="1" name=""/>
        <p:cNvGrpSpPr/>
        <p:nvPr/>
      </p:nvGrpSpPr>
      <p:grpSpPr>
        <a:xfrm>
          <a:off x="0" y="0"/>
          <a:ext cx="0" cy="0"/>
          <a:chOff x="0" y="0"/>
          <a:chExt cx="0" cy="0"/>
        </a:xfrm>
      </p:grpSpPr>
      <p:sp>
        <p:nvSpPr>
          <p:cNvPr id="755"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_AND_TWO_COLUMNS_1_1">
    <p:bg>
      <p:bgPr>
        <a:solidFill>
          <a:srgbClr val="000000"/>
        </a:solidFill>
        <a:effectLst/>
      </p:bgPr>
    </p:bg>
    <p:spTree>
      <p:nvGrpSpPr>
        <p:cNvPr id="1" name=""/>
        <p:cNvGrpSpPr/>
        <p:nvPr/>
      </p:nvGrpSpPr>
      <p:grpSpPr>
        <a:xfrm>
          <a:off x="0" y="0"/>
          <a:ext cx="0" cy="0"/>
          <a:chOff x="0" y="0"/>
          <a:chExt cx="0" cy="0"/>
        </a:xfrm>
      </p:grpSpPr>
      <p:pic>
        <p:nvPicPr>
          <p:cNvPr id="223" name="Google Shape;475;p25"/>
          <p:cNvPicPr/>
          <p:nvPr/>
        </p:nvPicPr>
        <p:blipFill>
          <a:blip r:embed="rId2">
            <a:alphaModFix amt="28000"/>
          </a:blip>
          <a:stretch/>
        </p:blipFill>
        <p:spPr>
          <a:xfrm>
            <a:off x="0" y="0"/>
            <a:ext cx="9143640" cy="5143320"/>
          </a:xfrm>
          <a:prstGeom prst="rect">
            <a:avLst/>
          </a:prstGeom>
          <a:noFill/>
          <a:ln w="0">
            <a:noFill/>
          </a:ln>
        </p:spPr>
      </p:pic>
      <p:sp>
        <p:nvSpPr>
          <p:cNvPr id="2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grpSp>
        <p:nvGrpSpPr>
          <p:cNvPr id="225" name="Google Shape;479;p25"/>
          <p:cNvGrpSpPr/>
          <p:nvPr/>
        </p:nvGrpSpPr>
        <p:grpSpPr>
          <a:xfrm>
            <a:off x="720000" y="4453920"/>
            <a:ext cx="7704000" cy="299880"/>
            <a:chOff x="720000" y="4453920"/>
            <a:chExt cx="7704000" cy="299880"/>
          </a:xfrm>
        </p:grpSpPr>
        <p:grpSp>
          <p:nvGrpSpPr>
            <p:cNvPr id="226" name="Google Shape;480;p25"/>
            <p:cNvGrpSpPr/>
            <p:nvPr/>
          </p:nvGrpSpPr>
          <p:grpSpPr>
            <a:xfrm>
              <a:off x="720000" y="4596840"/>
              <a:ext cx="7704000" cy="14040"/>
              <a:chOff x="720000" y="4596840"/>
              <a:chExt cx="7704000" cy="14040"/>
            </a:xfrm>
          </p:grpSpPr>
          <p:sp>
            <p:nvSpPr>
              <p:cNvPr id="227" name="Google Shape;481;p25"/>
              <p:cNvSpPr/>
              <p:nvPr/>
            </p:nvSpPr>
            <p:spPr>
              <a:xfrm>
                <a:off x="720000" y="4596840"/>
                <a:ext cx="3456360" cy="14040"/>
              </a:xfrm>
              <a:custGeom>
                <a:avLst/>
                <a:gdLst>
                  <a:gd name="textAreaLeft" fmla="*/ 0 w 3456360"/>
                  <a:gd name="textAreaRight" fmla="*/ 3456720 w 34563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28" name="Google Shape;482;p25"/>
              <p:cNvSpPr/>
              <p:nvPr/>
            </p:nvSpPr>
            <p:spPr>
              <a:xfrm>
                <a:off x="4967640" y="4596840"/>
                <a:ext cx="3456360" cy="14040"/>
              </a:xfrm>
              <a:custGeom>
                <a:avLst/>
                <a:gdLst>
                  <a:gd name="textAreaLeft" fmla="*/ 0 w 3456360"/>
                  <a:gd name="textAreaRight" fmla="*/ 3456720 w 345636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29" name="Google Shape;483;p25"/>
            <p:cNvGrpSpPr/>
            <p:nvPr/>
          </p:nvGrpSpPr>
          <p:grpSpPr>
            <a:xfrm>
              <a:off x="4176720" y="4453920"/>
              <a:ext cx="789840" cy="299880"/>
              <a:chOff x="4176720" y="4453920"/>
              <a:chExt cx="789840" cy="299880"/>
            </a:xfrm>
          </p:grpSpPr>
          <p:sp>
            <p:nvSpPr>
              <p:cNvPr id="230" name="Google Shape;484;p25"/>
              <p:cNvSpPr/>
              <p:nvPr/>
            </p:nvSpPr>
            <p:spPr>
              <a:xfrm>
                <a:off x="4437360" y="4474080"/>
                <a:ext cx="259200" cy="259920"/>
              </a:xfrm>
              <a:custGeom>
                <a:avLst/>
                <a:gdLst>
                  <a:gd name="textAreaLeft" fmla="*/ 0 w 259200"/>
                  <a:gd name="textAreaRight" fmla="*/ 259560 w 259200"/>
                  <a:gd name="textAreaTop" fmla="*/ 0 h 259920"/>
                  <a:gd name="textAreaBottom" fmla="*/ 260280 h 25992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1" name="Google Shape;485;p25"/>
              <p:cNvSpPr/>
              <p:nvPr/>
            </p:nvSpPr>
            <p:spPr>
              <a:xfrm>
                <a:off x="4272120" y="4453920"/>
                <a:ext cx="211680" cy="299880"/>
              </a:xfrm>
              <a:custGeom>
                <a:avLst/>
                <a:gdLst>
                  <a:gd name="textAreaLeft" fmla="*/ 0 w 211680"/>
                  <a:gd name="textAreaRight" fmla="*/ 212040 w 211680"/>
                  <a:gd name="textAreaTop" fmla="*/ 0 h 299880"/>
                  <a:gd name="textAreaBottom" fmla="*/ 300240 h 2998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2" name="Google Shape;486;p25"/>
              <p:cNvSpPr/>
              <p:nvPr/>
            </p:nvSpPr>
            <p:spPr>
              <a:xfrm>
                <a:off x="4176720" y="4503960"/>
                <a:ext cx="172440" cy="200160"/>
              </a:xfrm>
              <a:custGeom>
                <a:avLst/>
                <a:gdLst>
                  <a:gd name="textAreaLeft" fmla="*/ 0 w 172440"/>
                  <a:gd name="textAreaRight" fmla="*/ 172800 w 172440"/>
                  <a:gd name="textAreaTop" fmla="*/ 0 h 200160"/>
                  <a:gd name="textAreaBottom" fmla="*/ 200520 h 2001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3" name="Google Shape;487;p25"/>
              <p:cNvSpPr/>
              <p:nvPr/>
            </p:nvSpPr>
            <p:spPr>
              <a:xfrm flipH="1">
                <a:off x="4659840" y="4453920"/>
                <a:ext cx="211680" cy="299880"/>
              </a:xfrm>
              <a:custGeom>
                <a:avLst/>
                <a:gdLst>
                  <a:gd name="textAreaLeft" fmla="*/ 360 w 211680"/>
                  <a:gd name="textAreaRight" fmla="*/ 212400 w 211680"/>
                  <a:gd name="textAreaTop" fmla="*/ 0 h 299880"/>
                  <a:gd name="textAreaBottom" fmla="*/ 300240 h 2998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34" name="Google Shape;488;p25"/>
              <p:cNvSpPr/>
              <p:nvPr/>
            </p:nvSpPr>
            <p:spPr>
              <a:xfrm flipH="1">
                <a:off x="4793760" y="4503960"/>
                <a:ext cx="172440" cy="200160"/>
              </a:xfrm>
              <a:custGeom>
                <a:avLst/>
                <a:gdLst>
                  <a:gd name="textAreaLeft" fmla="*/ -360 w 172440"/>
                  <a:gd name="textAreaRight" fmla="*/ 172440 w 172440"/>
                  <a:gd name="textAreaTop" fmla="*/ 0 h 200160"/>
                  <a:gd name="textAreaBottom" fmla="*/ 200520 h 2001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6">
    <p:bg>
      <p:bgPr>
        <a:solidFill>
          <a:srgbClr val="000000"/>
        </a:solidFill>
        <a:effectLst/>
      </p:bgPr>
    </p:bg>
    <p:spTree>
      <p:nvGrpSpPr>
        <p:cNvPr id="1" name=""/>
        <p:cNvGrpSpPr/>
        <p:nvPr/>
      </p:nvGrpSpPr>
      <p:grpSpPr>
        <a:xfrm>
          <a:off x="0" y="0"/>
          <a:ext cx="0" cy="0"/>
          <a:chOff x="0" y="0"/>
          <a:chExt cx="0" cy="0"/>
        </a:xfrm>
      </p:grpSpPr>
      <p:pic>
        <p:nvPicPr>
          <p:cNvPr id="235" name="Google Shape;490;p26"/>
          <p:cNvPicPr/>
          <p:nvPr/>
        </p:nvPicPr>
        <p:blipFill>
          <a:blip r:embed="rId2">
            <a:alphaModFix amt="28000"/>
          </a:blip>
          <a:stretch/>
        </p:blipFill>
        <p:spPr>
          <a:xfrm>
            <a:off x="0" y="0"/>
            <a:ext cx="9143640" cy="5143320"/>
          </a:xfrm>
          <a:prstGeom prst="rect">
            <a:avLst/>
          </a:prstGeom>
          <a:noFill/>
          <a:ln w="0">
            <a:noFill/>
          </a:ln>
        </p:spPr>
      </p:pic>
      <p:sp>
        <p:nvSpPr>
          <p:cNvPr id="2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grpSp>
        <p:nvGrpSpPr>
          <p:cNvPr id="237" name="Google Shape;498;p26"/>
          <p:cNvGrpSpPr/>
          <p:nvPr/>
        </p:nvGrpSpPr>
        <p:grpSpPr>
          <a:xfrm>
            <a:off x="720000" y="4473720"/>
            <a:ext cx="7704000" cy="259920"/>
            <a:chOff x="720000" y="4473720"/>
            <a:chExt cx="7704000" cy="259920"/>
          </a:xfrm>
        </p:grpSpPr>
        <p:grpSp>
          <p:nvGrpSpPr>
            <p:cNvPr id="238" name="Google Shape;499;p26"/>
            <p:cNvGrpSpPr/>
            <p:nvPr/>
          </p:nvGrpSpPr>
          <p:grpSpPr>
            <a:xfrm>
              <a:off x="720000" y="4604040"/>
              <a:ext cx="7704000" cy="14040"/>
              <a:chOff x="720000" y="4604040"/>
              <a:chExt cx="7704000" cy="14040"/>
            </a:xfrm>
          </p:grpSpPr>
          <p:sp>
            <p:nvSpPr>
              <p:cNvPr id="239" name="Google Shape;500;p26"/>
              <p:cNvSpPr/>
              <p:nvPr/>
            </p:nvSpPr>
            <p:spPr>
              <a:xfrm>
                <a:off x="720000" y="4604040"/>
                <a:ext cx="3462480" cy="14040"/>
              </a:xfrm>
              <a:custGeom>
                <a:avLst/>
                <a:gdLst>
                  <a:gd name="textAreaLeft" fmla="*/ 0 w 3462480"/>
                  <a:gd name="textAreaRight" fmla="*/ 3462840 w 34624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0" name="Google Shape;501;p26"/>
              <p:cNvSpPr/>
              <p:nvPr/>
            </p:nvSpPr>
            <p:spPr>
              <a:xfrm>
                <a:off x="4961520" y="4604040"/>
                <a:ext cx="3462480" cy="14040"/>
              </a:xfrm>
              <a:custGeom>
                <a:avLst/>
                <a:gdLst>
                  <a:gd name="textAreaLeft" fmla="*/ 0 w 3462480"/>
                  <a:gd name="textAreaRight" fmla="*/ 3462840 w 3462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41" name="Google Shape;502;p26"/>
            <p:cNvGrpSpPr/>
            <p:nvPr/>
          </p:nvGrpSpPr>
          <p:grpSpPr>
            <a:xfrm>
              <a:off x="4442400" y="4473720"/>
              <a:ext cx="259200" cy="259920"/>
              <a:chOff x="4442400" y="4473720"/>
              <a:chExt cx="259200" cy="259920"/>
            </a:xfrm>
          </p:grpSpPr>
          <p:sp>
            <p:nvSpPr>
              <p:cNvPr id="242" name="Google Shape;503;p26"/>
              <p:cNvSpPr/>
              <p:nvPr/>
            </p:nvSpPr>
            <p:spPr>
              <a:xfrm>
                <a:off x="4442400" y="4473720"/>
                <a:ext cx="259200" cy="259920"/>
              </a:xfrm>
              <a:custGeom>
                <a:avLst/>
                <a:gdLst>
                  <a:gd name="textAreaLeft" fmla="*/ 0 w 259200"/>
                  <a:gd name="textAreaRight" fmla="*/ 259560 w 259200"/>
                  <a:gd name="textAreaTop" fmla="*/ 0 h 259920"/>
                  <a:gd name="textAreaBottom" fmla="*/ 260280 h 25992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3" name="Google Shape;504;p26"/>
              <p:cNvSpPr/>
              <p:nvPr/>
            </p:nvSpPr>
            <p:spPr>
              <a:xfrm>
                <a:off x="4476960" y="4508640"/>
                <a:ext cx="190080" cy="100080"/>
              </a:xfrm>
              <a:custGeom>
                <a:avLst/>
                <a:gdLst>
                  <a:gd name="textAreaLeft" fmla="*/ 0 w 190080"/>
                  <a:gd name="textAreaRight" fmla="*/ 190440 w 190080"/>
                  <a:gd name="textAreaTop" fmla="*/ 0 h 100080"/>
                  <a:gd name="textAreaBottom" fmla="*/ 100440 h 1000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4" name="Google Shape;505;p26"/>
              <p:cNvSpPr/>
              <p:nvPr/>
            </p:nvSpPr>
            <p:spPr>
              <a:xfrm>
                <a:off x="4509360" y="4540680"/>
                <a:ext cx="125280" cy="68040"/>
              </a:xfrm>
              <a:custGeom>
                <a:avLst/>
                <a:gdLst>
                  <a:gd name="textAreaLeft" fmla="*/ 0 w 125280"/>
                  <a:gd name="textAreaRight" fmla="*/ 125640 w 125280"/>
                  <a:gd name="textAreaTop" fmla="*/ 0 h 68040"/>
                  <a:gd name="textAreaBottom" fmla="*/ 68400 h 6804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5" name="Google Shape;506;p26"/>
              <p:cNvSpPr/>
              <p:nvPr/>
            </p:nvSpPr>
            <p:spPr>
              <a:xfrm>
                <a:off x="4566960" y="4473720"/>
                <a:ext cx="10080" cy="45000"/>
              </a:xfrm>
              <a:custGeom>
                <a:avLst/>
                <a:gdLst>
                  <a:gd name="textAreaLeft" fmla="*/ 0 w 10080"/>
                  <a:gd name="textAreaRight" fmla="*/ 10440 w 10080"/>
                  <a:gd name="textAreaTop" fmla="*/ 0 h 45000"/>
                  <a:gd name="textAreaBottom" fmla="*/ 45360 h 4500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6" name="Google Shape;507;p26"/>
              <p:cNvSpPr/>
              <p:nvPr/>
            </p:nvSpPr>
            <p:spPr>
              <a:xfrm>
                <a:off x="4545360" y="4475880"/>
                <a:ext cx="15840" cy="44280"/>
              </a:xfrm>
              <a:custGeom>
                <a:avLst/>
                <a:gdLst>
                  <a:gd name="textAreaLeft" fmla="*/ 0 w 15840"/>
                  <a:gd name="textAreaRight" fmla="*/ 16200 w 15840"/>
                  <a:gd name="textAreaTop" fmla="*/ 0 h 44280"/>
                  <a:gd name="textAreaBottom" fmla="*/ 44640 h 4428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7" name="Google Shape;508;p26"/>
              <p:cNvSpPr/>
              <p:nvPr/>
            </p:nvSpPr>
            <p:spPr>
              <a:xfrm>
                <a:off x="4524480" y="4481280"/>
                <a:ext cx="21600" cy="42840"/>
              </a:xfrm>
              <a:custGeom>
                <a:avLst/>
                <a:gdLst>
                  <a:gd name="textAreaLeft" fmla="*/ 0 w 21600"/>
                  <a:gd name="textAreaRight" fmla="*/ 21960 w 21600"/>
                  <a:gd name="textAreaTop" fmla="*/ 0 h 42840"/>
                  <a:gd name="textAreaBottom" fmla="*/ 43200 h 428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8" name="Google Shape;509;p26"/>
              <p:cNvSpPr/>
              <p:nvPr/>
            </p:nvSpPr>
            <p:spPr>
              <a:xfrm>
                <a:off x="4504680" y="4490640"/>
                <a:ext cx="27360" cy="39960"/>
              </a:xfrm>
              <a:custGeom>
                <a:avLst/>
                <a:gdLst>
                  <a:gd name="textAreaLeft" fmla="*/ 0 w 27360"/>
                  <a:gd name="textAreaRight" fmla="*/ 27720 w 27360"/>
                  <a:gd name="textAreaTop" fmla="*/ 0 h 39960"/>
                  <a:gd name="textAreaBottom" fmla="*/ 40320 h 3996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49" name="Google Shape;510;p26"/>
              <p:cNvSpPr/>
              <p:nvPr/>
            </p:nvSpPr>
            <p:spPr>
              <a:xfrm>
                <a:off x="4486680" y="4502880"/>
                <a:ext cx="32400" cy="36720"/>
              </a:xfrm>
              <a:custGeom>
                <a:avLst/>
                <a:gdLst>
                  <a:gd name="textAreaLeft" fmla="*/ 0 w 32400"/>
                  <a:gd name="textAreaRight" fmla="*/ 32760 w 32400"/>
                  <a:gd name="textAreaTop" fmla="*/ 0 h 36720"/>
                  <a:gd name="textAreaBottom" fmla="*/ 37080 h 3672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0" name="Google Shape;511;p26"/>
              <p:cNvSpPr/>
              <p:nvPr/>
            </p:nvSpPr>
            <p:spPr>
              <a:xfrm>
                <a:off x="4471560" y="4518360"/>
                <a:ext cx="36720" cy="32400"/>
              </a:xfrm>
              <a:custGeom>
                <a:avLst/>
                <a:gdLst>
                  <a:gd name="textAreaLeft" fmla="*/ 0 w 36720"/>
                  <a:gd name="textAreaRight" fmla="*/ 37080 w 36720"/>
                  <a:gd name="textAreaTop" fmla="*/ 0 h 32400"/>
                  <a:gd name="textAreaBottom" fmla="*/ 32760 h 3240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1" name="Google Shape;512;p26"/>
              <p:cNvSpPr/>
              <p:nvPr/>
            </p:nvSpPr>
            <p:spPr>
              <a:xfrm>
                <a:off x="4458960" y="4536360"/>
                <a:ext cx="40320" cy="27360"/>
              </a:xfrm>
              <a:custGeom>
                <a:avLst/>
                <a:gdLst>
                  <a:gd name="textAreaLeft" fmla="*/ 0 w 40320"/>
                  <a:gd name="textAreaRight" fmla="*/ 40680 w 40320"/>
                  <a:gd name="textAreaTop" fmla="*/ 0 h 27360"/>
                  <a:gd name="textAreaBottom" fmla="*/ 27720 h 273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2" name="Google Shape;513;p26"/>
              <p:cNvSpPr/>
              <p:nvPr/>
            </p:nvSpPr>
            <p:spPr>
              <a:xfrm>
                <a:off x="4449600" y="4555800"/>
                <a:ext cx="42840" cy="21960"/>
              </a:xfrm>
              <a:custGeom>
                <a:avLst/>
                <a:gdLst>
                  <a:gd name="textAreaLeft" fmla="*/ 0 w 42840"/>
                  <a:gd name="textAreaRight" fmla="*/ 43200 w 42840"/>
                  <a:gd name="textAreaTop" fmla="*/ 0 h 21960"/>
                  <a:gd name="textAreaBottom" fmla="*/ 22320 h 2196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3" name="Google Shape;514;p26"/>
              <p:cNvSpPr/>
              <p:nvPr/>
            </p:nvSpPr>
            <p:spPr>
              <a:xfrm>
                <a:off x="4444200" y="4577040"/>
                <a:ext cx="44280" cy="16200"/>
              </a:xfrm>
              <a:custGeom>
                <a:avLst/>
                <a:gdLst>
                  <a:gd name="textAreaLeft" fmla="*/ 0 w 44280"/>
                  <a:gd name="textAreaRight" fmla="*/ 44640 w 44280"/>
                  <a:gd name="textAreaTop" fmla="*/ 0 h 16200"/>
                  <a:gd name="textAreaBottom" fmla="*/ 16560 h 1620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4" name="Google Shape;515;p26"/>
              <p:cNvSpPr/>
              <p:nvPr/>
            </p:nvSpPr>
            <p:spPr>
              <a:xfrm>
                <a:off x="4582800" y="4475880"/>
                <a:ext cx="15840" cy="44280"/>
              </a:xfrm>
              <a:custGeom>
                <a:avLst/>
                <a:gdLst>
                  <a:gd name="textAreaLeft" fmla="*/ 0 w 15840"/>
                  <a:gd name="textAreaRight" fmla="*/ 16200 w 15840"/>
                  <a:gd name="textAreaTop" fmla="*/ 0 h 44280"/>
                  <a:gd name="textAreaBottom" fmla="*/ 44640 h 4428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5" name="Google Shape;516;p26"/>
              <p:cNvSpPr/>
              <p:nvPr/>
            </p:nvSpPr>
            <p:spPr>
              <a:xfrm>
                <a:off x="4597920" y="4481280"/>
                <a:ext cx="21600" cy="42840"/>
              </a:xfrm>
              <a:custGeom>
                <a:avLst/>
                <a:gdLst>
                  <a:gd name="textAreaLeft" fmla="*/ 0 w 21600"/>
                  <a:gd name="textAreaRight" fmla="*/ 21960 w 21600"/>
                  <a:gd name="textAreaTop" fmla="*/ 0 h 42840"/>
                  <a:gd name="textAreaBottom" fmla="*/ 43200 h 428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6" name="Google Shape;517;p26"/>
              <p:cNvSpPr/>
              <p:nvPr/>
            </p:nvSpPr>
            <p:spPr>
              <a:xfrm>
                <a:off x="4611960" y="4490640"/>
                <a:ext cx="27360" cy="39960"/>
              </a:xfrm>
              <a:custGeom>
                <a:avLst/>
                <a:gdLst>
                  <a:gd name="textAreaLeft" fmla="*/ 0 w 27360"/>
                  <a:gd name="textAreaRight" fmla="*/ 27720 w 27360"/>
                  <a:gd name="textAreaTop" fmla="*/ 0 h 39960"/>
                  <a:gd name="textAreaBottom" fmla="*/ 40320 h 3996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7" name="Google Shape;518;p26"/>
              <p:cNvSpPr/>
              <p:nvPr/>
            </p:nvSpPr>
            <p:spPr>
              <a:xfrm>
                <a:off x="4624920" y="4502880"/>
                <a:ext cx="32400" cy="36720"/>
              </a:xfrm>
              <a:custGeom>
                <a:avLst/>
                <a:gdLst>
                  <a:gd name="textAreaLeft" fmla="*/ 0 w 32400"/>
                  <a:gd name="textAreaRight" fmla="*/ 32760 w 32400"/>
                  <a:gd name="textAreaTop" fmla="*/ 0 h 36720"/>
                  <a:gd name="textAreaBottom" fmla="*/ 37080 h 3672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8" name="Google Shape;519;p26"/>
              <p:cNvSpPr/>
              <p:nvPr/>
            </p:nvSpPr>
            <p:spPr>
              <a:xfrm>
                <a:off x="4635720" y="4518360"/>
                <a:ext cx="36720" cy="32400"/>
              </a:xfrm>
              <a:custGeom>
                <a:avLst/>
                <a:gdLst>
                  <a:gd name="textAreaLeft" fmla="*/ 0 w 36720"/>
                  <a:gd name="textAreaRight" fmla="*/ 37080 w 36720"/>
                  <a:gd name="textAreaTop" fmla="*/ 0 h 32400"/>
                  <a:gd name="textAreaBottom" fmla="*/ 32760 h 3240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59" name="Google Shape;520;p26"/>
              <p:cNvSpPr/>
              <p:nvPr/>
            </p:nvSpPr>
            <p:spPr>
              <a:xfrm>
                <a:off x="4644720" y="4536360"/>
                <a:ext cx="40320" cy="27360"/>
              </a:xfrm>
              <a:custGeom>
                <a:avLst/>
                <a:gdLst>
                  <a:gd name="textAreaLeft" fmla="*/ 0 w 40320"/>
                  <a:gd name="textAreaRight" fmla="*/ 40680 w 40320"/>
                  <a:gd name="textAreaTop" fmla="*/ 0 h 27360"/>
                  <a:gd name="textAreaBottom" fmla="*/ 27720 h 273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0" name="Google Shape;521;p26"/>
              <p:cNvSpPr/>
              <p:nvPr/>
            </p:nvSpPr>
            <p:spPr>
              <a:xfrm>
                <a:off x="4651560" y="4555800"/>
                <a:ext cx="42840" cy="21960"/>
              </a:xfrm>
              <a:custGeom>
                <a:avLst/>
                <a:gdLst>
                  <a:gd name="textAreaLeft" fmla="*/ 0 w 42840"/>
                  <a:gd name="textAreaRight" fmla="*/ 43200 w 42840"/>
                  <a:gd name="textAreaTop" fmla="*/ 0 h 21960"/>
                  <a:gd name="textAreaBottom" fmla="*/ 22320 h 2196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1" name="Google Shape;522;p26"/>
              <p:cNvSpPr/>
              <p:nvPr/>
            </p:nvSpPr>
            <p:spPr>
              <a:xfrm>
                <a:off x="4655520" y="4577040"/>
                <a:ext cx="44280" cy="16200"/>
              </a:xfrm>
              <a:custGeom>
                <a:avLst/>
                <a:gdLst>
                  <a:gd name="textAreaLeft" fmla="*/ 0 w 44280"/>
                  <a:gd name="textAreaRight" fmla="*/ 44640 w 44280"/>
                  <a:gd name="textAreaTop" fmla="*/ 0 h 16200"/>
                  <a:gd name="textAreaBottom" fmla="*/ 16560 h 1620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2" name="Google Shape;523;p26"/>
              <p:cNvSpPr/>
              <p:nvPr/>
            </p:nvSpPr>
            <p:spPr>
              <a:xfrm>
                <a:off x="4656960" y="4598640"/>
                <a:ext cx="44640" cy="10080"/>
              </a:xfrm>
              <a:custGeom>
                <a:avLst/>
                <a:gdLst>
                  <a:gd name="textAreaLeft" fmla="*/ 0 w 44640"/>
                  <a:gd name="textAreaRight" fmla="*/ 45000 w 44640"/>
                  <a:gd name="textAreaTop" fmla="*/ 0 h 10080"/>
                  <a:gd name="textAreaBottom" fmla="*/ 10440 h 1008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3" name="Google Shape;524;p26"/>
              <p:cNvSpPr/>
              <p:nvPr/>
            </p:nvSpPr>
            <p:spPr>
              <a:xfrm>
                <a:off x="4566960" y="4598640"/>
                <a:ext cx="10080" cy="135000"/>
              </a:xfrm>
              <a:custGeom>
                <a:avLst/>
                <a:gdLst>
                  <a:gd name="textAreaLeft" fmla="*/ 0 w 10080"/>
                  <a:gd name="textAreaRight" fmla="*/ 10440 w 10080"/>
                  <a:gd name="textAreaTop" fmla="*/ 0 h 135000"/>
                  <a:gd name="textAreaBottom" fmla="*/ 135360 h 13500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4" name="Google Shape;525;p26"/>
              <p:cNvSpPr/>
              <p:nvPr/>
            </p:nvSpPr>
            <p:spPr>
              <a:xfrm>
                <a:off x="4566960" y="4598640"/>
                <a:ext cx="42120" cy="130680"/>
              </a:xfrm>
              <a:custGeom>
                <a:avLst/>
                <a:gdLst>
                  <a:gd name="textAreaLeft" fmla="*/ 0 w 42120"/>
                  <a:gd name="textAreaRight" fmla="*/ 42480 w 42120"/>
                  <a:gd name="textAreaTop" fmla="*/ 0 h 130680"/>
                  <a:gd name="textAreaBottom" fmla="*/ 131040 h 13068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5" name="Google Shape;526;p26"/>
              <p:cNvSpPr/>
              <p:nvPr/>
            </p:nvSpPr>
            <p:spPr>
              <a:xfrm>
                <a:off x="4566960" y="4598640"/>
                <a:ext cx="72360" cy="118080"/>
              </a:xfrm>
              <a:custGeom>
                <a:avLst/>
                <a:gdLst>
                  <a:gd name="textAreaLeft" fmla="*/ 0 w 72360"/>
                  <a:gd name="textAreaRight" fmla="*/ 72720 w 72360"/>
                  <a:gd name="textAreaTop" fmla="*/ 0 h 118080"/>
                  <a:gd name="textAreaBottom" fmla="*/ 118440 h 11808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6" name="Google Shape;527;p26"/>
              <p:cNvSpPr/>
              <p:nvPr/>
            </p:nvSpPr>
            <p:spPr>
              <a:xfrm>
                <a:off x="4566960" y="4598640"/>
                <a:ext cx="98280" cy="98280"/>
              </a:xfrm>
              <a:custGeom>
                <a:avLst/>
                <a:gdLst>
                  <a:gd name="textAreaLeft" fmla="*/ 0 w 98280"/>
                  <a:gd name="textAreaRight" fmla="*/ 98640 w 98280"/>
                  <a:gd name="textAreaTop" fmla="*/ 0 h 98280"/>
                  <a:gd name="textAreaBottom" fmla="*/ 98640 h 9828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7" name="Google Shape;528;p26"/>
              <p:cNvSpPr/>
              <p:nvPr/>
            </p:nvSpPr>
            <p:spPr>
              <a:xfrm>
                <a:off x="4566960" y="4598640"/>
                <a:ext cx="118080" cy="72360"/>
              </a:xfrm>
              <a:custGeom>
                <a:avLst/>
                <a:gdLst>
                  <a:gd name="textAreaLeft" fmla="*/ 0 w 118080"/>
                  <a:gd name="textAreaRight" fmla="*/ 118440 w 118080"/>
                  <a:gd name="textAreaTop" fmla="*/ 0 h 72360"/>
                  <a:gd name="textAreaBottom" fmla="*/ 72720 h 72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8" name="Google Shape;529;p26"/>
              <p:cNvSpPr/>
              <p:nvPr/>
            </p:nvSpPr>
            <p:spPr>
              <a:xfrm>
                <a:off x="4566960" y="4598640"/>
                <a:ext cx="130680" cy="42480"/>
              </a:xfrm>
              <a:custGeom>
                <a:avLst/>
                <a:gdLst>
                  <a:gd name="textAreaLeft" fmla="*/ 0 w 130680"/>
                  <a:gd name="textAreaRight" fmla="*/ 131040 w 130680"/>
                  <a:gd name="textAreaTop" fmla="*/ 0 h 42480"/>
                  <a:gd name="textAreaBottom" fmla="*/ 42840 h 424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69" name="Google Shape;530;p26"/>
              <p:cNvSpPr/>
              <p:nvPr/>
            </p:nvSpPr>
            <p:spPr>
              <a:xfrm>
                <a:off x="4534560" y="4598640"/>
                <a:ext cx="42480" cy="130680"/>
              </a:xfrm>
              <a:custGeom>
                <a:avLst/>
                <a:gdLst>
                  <a:gd name="textAreaLeft" fmla="*/ 0 w 42480"/>
                  <a:gd name="textAreaRight" fmla="*/ 42840 w 42480"/>
                  <a:gd name="textAreaTop" fmla="*/ 0 h 130680"/>
                  <a:gd name="textAreaBottom" fmla="*/ 131040 h 13068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0" name="Google Shape;531;p26"/>
              <p:cNvSpPr/>
              <p:nvPr/>
            </p:nvSpPr>
            <p:spPr>
              <a:xfrm>
                <a:off x="4504680" y="4598640"/>
                <a:ext cx="72360" cy="118080"/>
              </a:xfrm>
              <a:custGeom>
                <a:avLst/>
                <a:gdLst>
                  <a:gd name="textAreaLeft" fmla="*/ 0 w 72360"/>
                  <a:gd name="textAreaRight" fmla="*/ 72720 w 72360"/>
                  <a:gd name="textAreaTop" fmla="*/ 0 h 118080"/>
                  <a:gd name="textAreaBottom" fmla="*/ 118440 h 11808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1" name="Google Shape;532;p26"/>
              <p:cNvSpPr/>
              <p:nvPr/>
            </p:nvSpPr>
            <p:spPr>
              <a:xfrm>
                <a:off x="4478760" y="4598640"/>
                <a:ext cx="98280" cy="98280"/>
              </a:xfrm>
              <a:custGeom>
                <a:avLst/>
                <a:gdLst>
                  <a:gd name="textAreaLeft" fmla="*/ 0 w 98280"/>
                  <a:gd name="textAreaRight" fmla="*/ 98640 w 98280"/>
                  <a:gd name="textAreaTop" fmla="*/ 0 h 98280"/>
                  <a:gd name="textAreaBottom" fmla="*/ 98640 h 9828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2" name="Google Shape;533;p26"/>
              <p:cNvSpPr/>
              <p:nvPr/>
            </p:nvSpPr>
            <p:spPr>
              <a:xfrm>
                <a:off x="4458960" y="4598640"/>
                <a:ext cx="118080" cy="72360"/>
              </a:xfrm>
              <a:custGeom>
                <a:avLst/>
                <a:gdLst>
                  <a:gd name="textAreaLeft" fmla="*/ 0 w 118080"/>
                  <a:gd name="textAreaRight" fmla="*/ 118440 w 118080"/>
                  <a:gd name="textAreaTop" fmla="*/ 0 h 72360"/>
                  <a:gd name="textAreaBottom" fmla="*/ 72720 h 72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3" name="Google Shape;534;p26"/>
              <p:cNvSpPr/>
              <p:nvPr/>
            </p:nvSpPr>
            <p:spPr>
              <a:xfrm>
                <a:off x="4446360" y="4598640"/>
                <a:ext cx="130680" cy="42480"/>
              </a:xfrm>
              <a:custGeom>
                <a:avLst/>
                <a:gdLst>
                  <a:gd name="textAreaLeft" fmla="*/ 0 w 130680"/>
                  <a:gd name="textAreaRight" fmla="*/ 131040 w 130680"/>
                  <a:gd name="textAreaTop" fmla="*/ 0 h 42480"/>
                  <a:gd name="textAreaBottom" fmla="*/ 42840 h 424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
          <p:nvSpPr>
            <p:cNvPr id="274" name="Google Shape;535;p26"/>
            <p:cNvSpPr/>
            <p:nvPr/>
          </p:nvSpPr>
          <p:spPr>
            <a:xfrm>
              <a:off x="4182840" y="4473720"/>
              <a:ext cx="259200" cy="259920"/>
            </a:xfrm>
            <a:custGeom>
              <a:avLst/>
              <a:gdLst>
                <a:gd name="textAreaLeft" fmla="*/ 0 w 259200"/>
                <a:gd name="textAreaRight" fmla="*/ 259560 w 259200"/>
                <a:gd name="textAreaTop" fmla="*/ 0 h 259920"/>
                <a:gd name="textAreaBottom" fmla="*/ 260280 h 25992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75" name="Google Shape;536;p26"/>
            <p:cNvSpPr/>
            <p:nvPr/>
          </p:nvSpPr>
          <p:spPr>
            <a:xfrm>
              <a:off x="4701960" y="4473720"/>
              <a:ext cx="259200" cy="259920"/>
            </a:xfrm>
            <a:custGeom>
              <a:avLst/>
              <a:gdLst>
                <a:gd name="textAreaLeft" fmla="*/ 0 w 259200"/>
                <a:gd name="textAreaRight" fmla="*/ 259560 w 259200"/>
                <a:gd name="textAreaTop" fmla="*/ 0 h 259920"/>
                <a:gd name="textAreaBottom" fmla="*/ 260280 h 25992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7">
    <p:bg>
      <p:bgPr>
        <a:solidFill>
          <a:srgbClr val="000000"/>
        </a:solidFill>
        <a:effectLst/>
      </p:bgPr>
    </p:bg>
    <p:spTree>
      <p:nvGrpSpPr>
        <p:cNvPr id="1" name=""/>
        <p:cNvGrpSpPr/>
        <p:nvPr/>
      </p:nvGrpSpPr>
      <p:grpSpPr>
        <a:xfrm>
          <a:off x="0" y="0"/>
          <a:ext cx="0" cy="0"/>
          <a:chOff x="0" y="0"/>
          <a:chExt cx="0" cy="0"/>
        </a:xfrm>
      </p:grpSpPr>
      <p:pic>
        <p:nvPicPr>
          <p:cNvPr id="278" name="Google Shape;549;p28"/>
          <p:cNvPicPr/>
          <p:nvPr/>
        </p:nvPicPr>
        <p:blipFill>
          <a:blip r:embed="rId2">
            <a:alphaModFix amt="28000"/>
          </a:blip>
          <a:stretch/>
        </p:blipFill>
        <p:spPr>
          <a:xfrm>
            <a:off x="0" y="0"/>
            <a:ext cx="9143640" cy="5143320"/>
          </a:xfrm>
          <a:prstGeom prst="rect">
            <a:avLst/>
          </a:prstGeom>
          <a:noFill/>
          <a:ln w="0">
            <a:noFill/>
          </a:ln>
        </p:spPr>
      </p:pic>
      <p:sp>
        <p:nvSpPr>
          <p:cNvPr id="2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grpSp>
        <p:nvGrpSpPr>
          <p:cNvPr id="280" name="Google Shape;563;p28"/>
          <p:cNvGrpSpPr/>
          <p:nvPr/>
        </p:nvGrpSpPr>
        <p:grpSpPr>
          <a:xfrm>
            <a:off x="720000" y="4711320"/>
            <a:ext cx="7704360" cy="262080"/>
            <a:chOff x="720000" y="4711320"/>
            <a:chExt cx="7704360" cy="262080"/>
          </a:xfrm>
        </p:grpSpPr>
        <p:grpSp>
          <p:nvGrpSpPr>
            <p:cNvPr id="281" name="Google Shape;564;p28"/>
            <p:cNvGrpSpPr/>
            <p:nvPr/>
          </p:nvGrpSpPr>
          <p:grpSpPr>
            <a:xfrm>
              <a:off x="720000" y="4834800"/>
              <a:ext cx="7704360" cy="14040"/>
              <a:chOff x="720000" y="4834800"/>
              <a:chExt cx="7704360" cy="14040"/>
            </a:xfrm>
          </p:grpSpPr>
          <p:sp>
            <p:nvSpPr>
              <p:cNvPr id="282" name="Google Shape;565;p28"/>
              <p:cNvSpPr/>
              <p:nvPr/>
            </p:nvSpPr>
            <p:spPr>
              <a:xfrm>
                <a:off x="72000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3" name="Google Shape;566;p28"/>
              <p:cNvSpPr/>
              <p:nvPr/>
            </p:nvSpPr>
            <p:spPr>
              <a:xfrm>
                <a:off x="467784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84" name="Google Shape;567;p28"/>
            <p:cNvGrpSpPr/>
            <p:nvPr/>
          </p:nvGrpSpPr>
          <p:grpSpPr>
            <a:xfrm>
              <a:off x="3909600" y="4711320"/>
              <a:ext cx="1325160" cy="262080"/>
              <a:chOff x="3909600" y="4711320"/>
              <a:chExt cx="1325160" cy="262080"/>
            </a:xfrm>
          </p:grpSpPr>
          <p:sp>
            <p:nvSpPr>
              <p:cNvPr id="285" name="Google Shape;568;p28"/>
              <p:cNvSpPr/>
              <p:nvPr/>
            </p:nvSpPr>
            <p:spPr>
              <a:xfrm rot="10800000">
                <a:off x="4458960" y="4728600"/>
                <a:ext cx="226440" cy="227160"/>
              </a:xfrm>
              <a:custGeom>
                <a:avLst/>
                <a:gdLst>
                  <a:gd name="textAreaLeft" fmla="*/ 0 w 226440"/>
                  <a:gd name="textAreaRight" fmla="*/ 226800 w 226440"/>
                  <a:gd name="textAreaTop" fmla="*/ 0 h 227160"/>
                  <a:gd name="textAreaBottom" fmla="*/ 227520 h 22716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6" name="Google Shape;569;p28"/>
              <p:cNvSpPr/>
              <p:nvPr/>
            </p:nvSpPr>
            <p:spPr>
              <a:xfrm rot="10800000">
                <a:off x="4488840" y="4837680"/>
                <a:ext cx="166320" cy="87480"/>
              </a:xfrm>
              <a:custGeom>
                <a:avLst/>
                <a:gdLst>
                  <a:gd name="textAreaLeft" fmla="*/ 0 w 166320"/>
                  <a:gd name="textAreaRight" fmla="*/ 166680 w 166320"/>
                  <a:gd name="textAreaTop" fmla="*/ 0 h 87480"/>
                  <a:gd name="textAreaBottom" fmla="*/ 87840 h 874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920" rIns="90000" bIns="439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7" name="Google Shape;570;p28"/>
              <p:cNvSpPr/>
              <p:nvPr/>
            </p:nvSpPr>
            <p:spPr>
              <a:xfrm rot="10800000">
                <a:off x="4517640" y="4838040"/>
                <a:ext cx="109440" cy="59400"/>
              </a:xfrm>
              <a:custGeom>
                <a:avLst/>
                <a:gdLst>
                  <a:gd name="textAreaLeft" fmla="*/ 0 w 109440"/>
                  <a:gd name="textAreaRight" fmla="*/ 109800 w 109440"/>
                  <a:gd name="textAreaTop" fmla="*/ 0 h 59400"/>
                  <a:gd name="textAreaBottom" fmla="*/ 59760 h 5940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8" name="Google Shape;571;p28"/>
              <p:cNvSpPr/>
              <p:nvPr/>
            </p:nvSpPr>
            <p:spPr>
              <a:xfrm rot="10800000">
                <a:off x="4568040" y="4916520"/>
                <a:ext cx="8640" cy="39240"/>
              </a:xfrm>
              <a:custGeom>
                <a:avLst/>
                <a:gdLst>
                  <a:gd name="textAreaLeft" fmla="*/ 0 w 8640"/>
                  <a:gd name="textAreaRight" fmla="*/ 9000 w 8640"/>
                  <a:gd name="textAreaTop" fmla="*/ 0 h 39240"/>
                  <a:gd name="textAreaBottom" fmla="*/ 39600 h 3924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89" name="Google Shape;572;p28"/>
              <p:cNvSpPr/>
              <p:nvPr/>
            </p:nvSpPr>
            <p:spPr>
              <a:xfrm rot="10800000">
                <a:off x="458172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0" name="Google Shape;573;p28"/>
              <p:cNvSpPr/>
              <p:nvPr/>
            </p:nvSpPr>
            <p:spPr>
              <a:xfrm rot="10800000">
                <a:off x="459504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1" name="Google Shape;574;p28"/>
              <p:cNvSpPr/>
              <p:nvPr/>
            </p:nvSpPr>
            <p:spPr>
              <a:xfrm rot="10800000">
                <a:off x="460728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2" name="Google Shape;575;p28"/>
              <p:cNvSpPr/>
              <p:nvPr/>
            </p:nvSpPr>
            <p:spPr>
              <a:xfrm rot="10800000">
                <a:off x="461844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3" name="Google Shape;576;p28"/>
              <p:cNvSpPr/>
              <p:nvPr/>
            </p:nvSpPr>
            <p:spPr>
              <a:xfrm rot="10800000">
                <a:off x="462780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4" name="Google Shape;577;p28"/>
              <p:cNvSpPr/>
              <p:nvPr/>
            </p:nvSpPr>
            <p:spPr>
              <a:xfrm rot="10800000">
                <a:off x="463572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5" name="Google Shape;578;p28"/>
              <p:cNvSpPr/>
              <p:nvPr/>
            </p:nvSpPr>
            <p:spPr>
              <a:xfrm rot="10800000">
                <a:off x="464184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6" name="Google Shape;579;p28"/>
              <p:cNvSpPr/>
              <p:nvPr/>
            </p:nvSpPr>
            <p:spPr>
              <a:xfrm rot="10800000">
                <a:off x="464544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7" name="Google Shape;580;p28"/>
              <p:cNvSpPr/>
              <p:nvPr/>
            </p:nvSpPr>
            <p:spPr>
              <a:xfrm rot="10800000">
                <a:off x="454896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8" name="Google Shape;581;p28"/>
              <p:cNvSpPr/>
              <p:nvPr/>
            </p:nvSpPr>
            <p:spPr>
              <a:xfrm rot="10800000">
                <a:off x="453060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299" name="Google Shape;582;p28"/>
              <p:cNvSpPr/>
              <p:nvPr/>
            </p:nvSpPr>
            <p:spPr>
              <a:xfrm rot="10800000">
                <a:off x="451332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0" name="Google Shape;583;p28"/>
              <p:cNvSpPr/>
              <p:nvPr/>
            </p:nvSpPr>
            <p:spPr>
              <a:xfrm rot="10800000">
                <a:off x="449748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1" name="Google Shape;584;p28"/>
              <p:cNvSpPr/>
              <p:nvPr/>
            </p:nvSpPr>
            <p:spPr>
              <a:xfrm rot="10800000">
                <a:off x="448452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2" name="Google Shape;585;p28"/>
              <p:cNvSpPr/>
              <p:nvPr/>
            </p:nvSpPr>
            <p:spPr>
              <a:xfrm rot="10800000">
                <a:off x="447336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3" name="Google Shape;586;p28"/>
              <p:cNvSpPr/>
              <p:nvPr/>
            </p:nvSpPr>
            <p:spPr>
              <a:xfrm rot="10800000">
                <a:off x="446508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4" name="Google Shape;587;p28"/>
              <p:cNvSpPr/>
              <p:nvPr/>
            </p:nvSpPr>
            <p:spPr>
              <a:xfrm rot="10800000">
                <a:off x="446076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5" name="Google Shape;588;p28"/>
              <p:cNvSpPr/>
              <p:nvPr/>
            </p:nvSpPr>
            <p:spPr>
              <a:xfrm rot="10800000">
                <a:off x="4458960" y="4838040"/>
                <a:ext cx="38880" cy="8640"/>
              </a:xfrm>
              <a:custGeom>
                <a:avLst/>
                <a:gdLst>
                  <a:gd name="textAreaLeft" fmla="*/ 0 w 38880"/>
                  <a:gd name="textAreaRight" fmla="*/ 39240 w 38880"/>
                  <a:gd name="textAreaTop" fmla="*/ 0 h 8640"/>
                  <a:gd name="textAreaBottom" fmla="*/ 9000 h 864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6" name="Google Shape;589;p28"/>
              <p:cNvSpPr/>
              <p:nvPr/>
            </p:nvSpPr>
            <p:spPr>
              <a:xfrm rot="10800000">
                <a:off x="4568040" y="4728600"/>
                <a:ext cx="8640" cy="118080"/>
              </a:xfrm>
              <a:custGeom>
                <a:avLst/>
                <a:gdLst>
                  <a:gd name="textAreaLeft" fmla="*/ 0 w 8640"/>
                  <a:gd name="textAreaRight" fmla="*/ 9000 w 8640"/>
                  <a:gd name="textAreaTop" fmla="*/ 0 h 118080"/>
                  <a:gd name="textAreaBottom" fmla="*/ 118440 h 11808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7" name="Google Shape;590;p28"/>
              <p:cNvSpPr/>
              <p:nvPr/>
            </p:nvSpPr>
            <p:spPr>
              <a:xfrm rot="10800000">
                <a:off x="4539960" y="4732560"/>
                <a:ext cx="36720" cy="114120"/>
              </a:xfrm>
              <a:custGeom>
                <a:avLst/>
                <a:gdLst>
                  <a:gd name="textAreaLeft" fmla="*/ 0 w 36720"/>
                  <a:gd name="textAreaRight" fmla="*/ 37080 w 36720"/>
                  <a:gd name="textAreaTop" fmla="*/ 0 h 114120"/>
                  <a:gd name="textAreaBottom" fmla="*/ 114480 h 11412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8" name="Google Shape;591;p28"/>
              <p:cNvSpPr/>
              <p:nvPr/>
            </p:nvSpPr>
            <p:spPr>
              <a:xfrm rot="10800000">
                <a:off x="451332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09" name="Google Shape;592;p28"/>
              <p:cNvSpPr/>
              <p:nvPr/>
            </p:nvSpPr>
            <p:spPr>
              <a:xfrm rot="10800000">
                <a:off x="449064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0" name="Google Shape;593;p28"/>
              <p:cNvSpPr/>
              <p:nvPr/>
            </p:nvSpPr>
            <p:spPr>
              <a:xfrm rot="10800000">
                <a:off x="447336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1" name="Google Shape;594;p28"/>
              <p:cNvSpPr/>
              <p:nvPr/>
            </p:nvSpPr>
            <p:spPr>
              <a:xfrm rot="10800000">
                <a:off x="446256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2" name="Google Shape;595;p28"/>
              <p:cNvSpPr/>
              <p:nvPr/>
            </p:nvSpPr>
            <p:spPr>
              <a:xfrm rot="10800000">
                <a:off x="4567680" y="4732560"/>
                <a:ext cx="37080" cy="114120"/>
              </a:xfrm>
              <a:custGeom>
                <a:avLst/>
                <a:gdLst>
                  <a:gd name="textAreaLeft" fmla="*/ 0 w 37080"/>
                  <a:gd name="textAreaRight" fmla="*/ 37440 w 37080"/>
                  <a:gd name="textAreaTop" fmla="*/ 0 h 114120"/>
                  <a:gd name="textAreaBottom" fmla="*/ 114480 h 11412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3" name="Google Shape;596;p28"/>
              <p:cNvSpPr/>
              <p:nvPr/>
            </p:nvSpPr>
            <p:spPr>
              <a:xfrm rot="10800000">
                <a:off x="456768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4" name="Google Shape;597;p28"/>
              <p:cNvSpPr/>
              <p:nvPr/>
            </p:nvSpPr>
            <p:spPr>
              <a:xfrm rot="10800000">
                <a:off x="456768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5" name="Google Shape;598;p28"/>
              <p:cNvSpPr/>
              <p:nvPr/>
            </p:nvSpPr>
            <p:spPr>
              <a:xfrm rot="10800000">
                <a:off x="456768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6" name="Google Shape;599;p28"/>
              <p:cNvSpPr/>
              <p:nvPr/>
            </p:nvSpPr>
            <p:spPr>
              <a:xfrm rot="10800000">
                <a:off x="456804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7" name="Google Shape;600;p28"/>
              <p:cNvSpPr/>
              <p:nvPr/>
            </p:nvSpPr>
            <p:spPr>
              <a:xfrm rot="10800000">
                <a:off x="464508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8" name="Google Shape;601;p28"/>
              <p:cNvSpPr/>
              <p:nvPr/>
            </p:nvSpPr>
            <p:spPr>
              <a:xfrm rot="10800000">
                <a:off x="467568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19" name="Google Shape;602;p28"/>
              <p:cNvSpPr/>
              <p:nvPr/>
            </p:nvSpPr>
            <p:spPr>
              <a:xfrm rot="10800000">
                <a:off x="46702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0" name="Google Shape;603;p28"/>
              <p:cNvSpPr/>
              <p:nvPr/>
            </p:nvSpPr>
            <p:spPr>
              <a:xfrm rot="10800000">
                <a:off x="467568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1" name="Google Shape;604;p28"/>
              <p:cNvSpPr/>
              <p:nvPr/>
            </p:nvSpPr>
            <p:spPr>
              <a:xfrm rot="10800000">
                <a:off x="46702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2" name="Google Shape;605;p28"/>
              <p:cNvSpPr/>
              <p:nvPr/>
            </p:nvSpPr>
            <p:spPr>
              <a:xfrm rot="10800000">
                <a:off x="431424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172" y="834"/>
                    </a:moveTo>
                    <a:cubicBezTo>
                      <a:pt x="168" y="834"/>
                      <a:pt x="165" y="833"/>
                      <a:pt x="162" y="830"/>
                    </a:cubicBezTo>
                    <a:lnTo>
                      <a:pt x="5" y="673"/>
                    </a:lnTo>
                    <a:cubicBezTo>
                      <a:pt x="-1" y="667"/>
                      <a:pt x="-1" y="658"/>
                      <a:pt x="5" y="653"/>
                    </a:cubicBezTo>
                    <a:cubicBezTo>
                      <a:pt x="10" y="647"/>
                      <a:pt x="19" y="647"/>
                      <a:pt x="25" y="653"/>
                    </a:cubicBezTo>
                    <a:lnTo>
                      <a:pt x="172" y="800"/>
                    </a:lnTo>
                    <a:lnTo>
                      <a:pt x="555" y="417"/>
                    </a:lnTo>
                    <a:lnTo>
                      <a:pt x="172" y="35"/>
                    </a:lnTo>
                    <a:lnTo>
                      <a:pt x="34" y="174"/>
                    </a:lnTo>
                    <a:cubicBezTo>
                      <a:pt x="28" y="179"/>
                      <a:pt x="19" y="179"/>
                      <a:pt x="14" y="174"/>
                    </a:cubicBezTo>
                    <a:cubicBezTo>
                      <a:pt x="8" y="168"/>
                      <a:pt x="8" y="159"/>
                      <a:pt x="14" y="153"/>
                    </a:cubicBezTo>
                    <a:lnTo>
                      <a:pt x="162" y="4"/>
                    </a:lnTo>
                    <a:cubicBezTo>
                      <a:pt x="168" y="-1"/>
                      <a:pt x="177" y="-1"/>
                      <a:pt x="182" y="4"/>
                    </a:cubicBezTo>
                    <a:lnTo>
                      <a:pt x="585" y="407"/>
                    </a:lnTo>
                    <a:cubicBezTo>
                      <a:pt x="591" y="413"/>
                      <a:pt x="591" y="422"/>
                      <a:pt x="585" y="427"/>
                    </a:cubicBezTo>
                    <a:lnTo>
                      <a:pt x="182" y="830"/>
                    </a:lnTo>
                    <a:cubicBezTo>
                      <a:pt x="180" y="833"/>
                      <a:pt x="176" y="834"/>
                      <a:pt x="172"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3" name="Google Shape;606;p28"/>
              <p:cNvSpPr/>
              <p:nvPr/>
            </p:nvSpPr>
            <p:spPr>
              <a:xfrm rot="10800000">
                <a:off x="433512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4" name="Google Shape;607;p28"/>
              <p:cNvSpPr/>
              <p:nvPr/>
            </p:nvSpPr>
            <p:spPr>
              <a:xfrm rot="10800000">
                <a:off x="43516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5" name="Google Shape;608;p28"/>
              <p:cNvSpPr/>
              <p:nvPr/>
            </p:nvSpPr>
            <p:spPr>
              <a:xfrm rot="10800000">
                <a:off x="433512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6" name="Google Shape;609;p28"/>
              <p:cNvSpPr/>
              <p:nvPr/>
            </p:nvSpPr>
            <p:spPr>
              <a:xfrm rot="10800000">
                <a:off x="43516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7" name="Google Shape;610;p28"/>
              <p:cNvSpPr/>
              <p:nvPr/>
            </p:nvSpPr>
            <p:spPr>
              <a:xfrm rot="10800000">
                <a:off x="476244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8" name="Google Shape;611;p28"/>
              <p:cNvSpPr/>
              <p:nvPr/>
            </p:nvSpPr>
            <p:spPr>
              <a:xfrm rot="10800000">
                <a:off x="5142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1" y="28"/>
                      <a:pt x="28" y="81"/>
                      <a:pt x="28" y="146"/>
                    </a:cubicBezTo>
                    <a:cubicBezTo>
                      <a:pt x="28" y="212"/>
                      <a:pt x="81" y="265"/>
                      <a:pt x="147" y="265"/>
                    </a:cubicBezTo>
                    <a:cubicBezTo>
                      <a:pt x="212" y="265"/>
                      <a:pt x="265" y="212"/>
                      <a:pt x="265" y="146"/>
                    </a:cubicBezTo>
                    <a:cubicBezTo>
                      <a:pt x="265" y="81"/>
                      <a:pt x="212"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29" name="Google Shape;612;p28"/>
              <p:cNvSpPr/>
              <p:nvPr/>
            </p:nvSpPr>
            <p:spPr>
              <a:xfrm rot="10800000">
                <a:off x="518472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5" y="479"/>
                    </a:moveTo>
                    <a:cubicBezTo>
                      <a:pt x="7" y="479"/>
                      <a:pt x="0" y="472"/>
                      <a:pt x="0" y="465"/>
                    </a:cubicBezTo>
                    <a:lnTo>
                      <a:pt x="0" y="14"/>
                    </a:lnTo>
                    <a:cubicBezTo>
                      <a:pt x="0" y="6"/>
                      <a:pt x="7" y="0"/>
                      <a:pt x="15" y="0"/>
                    </a:cubicBezTo>
                    <a:cubicBezTo>
                      <a:pt x="22" y="0"/>
                      <a:pt x="29" y="6"/>
                      <a:pt x="29" y="14"/>
                    </a:cubicBezTo>
                    <a:lnTo>
                      <a:pt x="29" y="465"/>
                    </a:lnTo>
                    <a:cubicBezTo>
                      <a:pt x="29" y="472"/>
                      <a:pt x="22" y="479"/>
                      <a:pt x="15"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0" name="Google Shape;613;p28"/>
              <p:cNvSpPr/>
              <p:nvPr/>
            </p:nvSpPr>
            <p:spPr>
              <a:xfrm rot="10800000">
                <a:off x="423072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01" y="557"/>
                    </a:moveTo>
                    <a:cubicBezTo>
                      <a:pt x="126" y="557"/>
                      <a:pt x="57" y="528"/>
                      <a:pt x="4" y="476"/>
                    </a:cubicBezTo>
                    <a:cubicBezTo>
                      <a:pt x="-2" y="470"/>
                      <a:pt x="-2" y="461"/>
                      <a:pt x="4" y="455"/>
                    </a:cubicBezTo>
                    <a:cubicBezTo>
                      <a:pt x="10" y="450"/>
                      <a:pt x="19" y="450"/>
                      <a:pt x="24" y="455"/>
                    </a:cubicBezTo>
                    <a:cubicBezTo>
                      <a:pt x="71" y="503"/>
                      <a:pt x="134" y="529"/>
                      <a:pt x="201" y="529"/>
                    </a:cubicBezTo>
                    <a:cubicBezTo>
                      <a:pt x="339" y="529"/>
                      <a:pt x="452" y="416"/>
                      <a:pt x="452" y="278"/>
                    </a:cubicBezTo>
                    <a:cubicBezTo>
                      <a:pt x="452" y="140"/>
                      <a:pt x="339" y="28"/>
                      <a:pt x="201" y="28"/>
                    </a:cubicBezTo>
                    <a:cubicBezTo>
                      <a:pt x="137" y="28"/>
                      <a:pt x="76" y="53"/>
                      <a:pt x="29" y="97"/>
                    </a:cubicBezTo>
                    <a:cubicBezTo>
                      <a:pt x="23" y="102"/>
                      <a:pt x="14" y="102"/>
                      <a:pt x="9" y="96"/>
                    </a:cubicBezTo>
                    <a:cubicBezTo>
                      <a:pt x="3" y="90"/>
                      <a:pt x="4" y="82"/>
                      <a:pt x="9" y="76"/>
                    </a:cubicBezTo>
                    <a:cubicBezTo>
                      <a:pt x="61" y="27"/>
                      <a:pt x="129" y="0"/>
                      <a:pt x="201" y="0"/>
                    </a:cubicBezTo>
                    <a:cubicBezTo>
                      <a:pt x="355" y="0"/>
                      <a:pt x="480" y="125"/>
                      <a:pt x="480" y="278"/>
                    </a:cubicBezTo>
                    <a:cubicBezTo>
                      <a:pt x="480" y="432"/>
                      <a:pt x="355" y="557"/>
                      <a:pt x="201"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1" name="Google Shape;614;p28"/>
              <p:cNvSpPr/>
              <p:nvPr/>
            </p:nvSpPr>
            <p:spPr>
              <a:xfrm rot="10800000">
                <a:off x="3909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2" y="28"/>
                      <a:pt x="29" y="81"/>
                      <a:pt x="29" y="146"/>
                    </a:cubicBezTo>
                    <a:cubicBezTo>
                      <a:pt x="29" y="212"/>
                      <a:pt x="82" y="265"/>
                      <a:pt x="147" y="265"/>
                    </a:cubicBezTo>
                    <a:cubicBezTo>
                      <a:pt x="213" y="265"/>
                      <a:pt x="266" y="212"/>
                      <a:pt x="266" y="146"/>
                    </a:cubicBezTo>
                    <a:cubicBezTo>
                      <a:pt x="266" y="81"/>
                      <a:pt x="213"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32" name="Google Shape;615;p28"/>
              <p:cNvSpPr/>
              <p:nvPr/>
            </p:nvSpPr>
            <p:spPr>
              <a:xfrm rot="10800000">
                <a:off x="395136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4" y="479"/>
                    </a:moveTo>
                    <a:cubicBezTo>
                      <a:pt x="7" y="479"/>
                      <a:pt x="0" y="472"/>
                      <a:pt x="0" y="465"/>
                    </a:cubicBezTo>
                    <a:lnTo>
                      <a:pt x="0" y="14"/>
                    </a:lnTo>
                    <a:cubicBezTo>
                      <a:pt x="0" y="6"/>
                      <a:pt x="7" y="0"/>
                      <a:pt x="14" y="0"/>
                    </a:cubicBezTo>
                    <a:cubicBezTo>
                      <a:pt x="22" y="0"/>
                      <a:pt x="29" y="6"/>
                      <a:pt x="29" y="14"/>
                    </a:cubicBezTo>
                    <a:lnTo>
                      <a:pt x="29" y="465"/>
                    </a:lnTo>
                    <a:cubicBezTo>
                      <a:pt x="29" y="472"/>
                      <a:pt x="22" y="479"/>
                      <a:pt x="14"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rgbClr val="000000"/>
        </a:solidFill>
        <a:effectLst/>
      </p:bgPr>
    </p:bg>
    <p:spTree>
      <p:nvGrpSpPr>
        <p:cNvPr id="1" name=""/>
        <p:cNvGrpSpPr/>
        <p:nvPr/>
      </p:nvGrpSpPr>
      <p:grpSpPr>
        <a:xfrm>
          <a:off x="0" y="0"/>
          <a:ext cx="0" cy="0"/>
          <a:chOff x="0" y="0"/>
          <a:chExt cx="0" cy="0"/>
        </a:xfrm>
      </p:grpSpPr>
      <p:pic>
        <p:nvPicPr>
          <p:cNvPr id="380" name="Google Shape;668;p30"/>
          <p:cNvPicPr/>
          <p:nvPr/>
        </p:nvPicPr>
        <p:blipFill>
          <a:blip r:embed="rId2">
            <a:alphaModFix amt="28000"/>
          </a:blip>
          <a:stretch/>
        </p:blipFill>
        <p:spPr>
          <a:xfrm>
            <a:off x="0" y="0"/>
            <a:ext cx="9143640" cy="5143320"/>
          </a:xfrm>
          <a:prstGeom prst="rect">
            <a:avLst/>
          </a:prstGeom>
          <a:noFill/>
          <a:ln w="0">
            <a:noFill/>
          </a:ln>
        </p:spPr>
      </p:pic>
      <p:sp>
        <p:nvSpPr>
          <p:cNvPr id="381" name="PlaceHolder 1"/>
          <p:cNvSpPr>
            <a:spLocks noGrp="1"/>
          </p:cNvSpPr>
          <p:nvPr>
            <p:ph type="title"/>
          </p:nvPr>
        </p:nvSpPr>
        <p:spPr>
          <a:xfrm>
            <a:off x="2347920" y="976320"/>
            <a:ext cx="4447800" cy="98604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grpSp>
        <p:nvGrpSpPr>
          <p:cNvPr id="382" name="Google Shape;671;p30"/>
          <p:cNvGrpSpPr/>
          <p:nvPr/>
        </p:nvGrpSpPr>
        <p:grpSpPr>
          <a:xfrm>
            <a:off x="713160" y="4495680"/>
            <a:ext cx="7849800" cy="216000"/>
            <a:chOff x="713160" y="4495680"/>
            <a:chExt cx="7849800" cy="216000"/>
          </a:xfrm>
        </p:grpSpPr>
        <p:grpSp>
          <p:nvGrpSpPr>
            <p:cNvPr id="383" name="Google Shape;672;p30"/>
            <p:cNvGrpSpPr/>
            <p:nvPr/>
          </p:nvGrpSpPr>
          <p:grpSpPr>
            <a:xfrm>
              <a:off x="713160" y="4495680"/>
              <a:ext cx="304200" cy="216000"/>
              <a:chOff x="713160" y="4495680"/>
              <a:chExt cx="304200" cy="216000"/>
            </a:xfrm>
          </p:grpSpPr>
          <p:sp>
            <p:nvSpPr>
              <p:cNvPr id="384" name="Google Shape;673;p30"/>
              <p:cNvSpPr/>
              <p:nvPr/>
            </p:nvSpPr>
            <p:spPr>
              <a:xfrm>
                <a:off x="81000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5" name="Google Shape;674;p30"/>
              <p:cNvSpPr/>
              <p:nvPr/>
            </p:nvSpPr>
            <p:spPr>
              <a:xfrm>
                <a:off x="71352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6" name="Google Shape;675;p30"/>
              <p:cNvSpPr/>
              <p:nvPr/>
            </p:nvSpPr>
            <p:spPr>
              <a:xfrm>
                <a:off x="85860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7" name="Google Shape;676;p30"/>
              <p:cNvSpPr/>
              <p:nvPr/>
            </p:nvSpPr>
            <p:spPr>
              <a:xfrm>
                <a:off x="879840" y="462276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8" name="Google Shape;677;p30"/>
              <p:cNvSpPr/>
              <p:nvPr/>
            </p:nvSpPr>
            <p:spPr>
              <a:xfrm>
                <a:off x="8586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89" name="Google Shape;678;p30"/>
              <p:cNvSpPr/>
              <p:nvPr/>
            </p:nvSpPr>
            <p:spPr>
              <a:xfrm>
                <a:off x="879840" y="449568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0" name="Google Shape;679;p30"/>
              <p:cNvSpPr/>
              <p:nvPr/>
            </p:nvSpPr>
            <p:spPr>
              <a:xfrm>
                <a:off x="73512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1" name="Google Shape;680;p30"/>
              <p:cNvSpPr/>
              <p:nvPr/>
            </p:nvSpPr>
            <p:spPr>
              <a:xfrm>
                <a:off x="76140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2" name="Google Shape;681;p30"/>
              <p:cNvSpPr/>
              <p:nvPr/>
            </p:nvSpPr>
            <p:spPr>
              <a:xfrm>
                <a:off x="7362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3" name="Google Shape;682;p30"/>
              <p:cNvSpPr/>
              <p:nvPr/>
            </p:nvSpPr>
            <p:spPr>
              <a:xfrm>
                <a:off x="76248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4" name="Google Shape;683;p30"/>
              <p:cNvSpPr/>
              <p:nvPr/>
            </p:nvSpPr>
            <p:spPr>
              <a:xfrm>
                <a:off x="90648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5" name="Google Shape;684;p30"/>
              <p:cNvSpPr/>
              <p:nvPr/>
            </p:nvSpPr>
            <p:spPr>
              <a:xfrm>
                <a:off x="71316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96" name="Google Shape;685;p30"/>
            <p:cNvGrpSpPr/>
            <p:nvPr/>
          </p:nvGrpSpPr>
          <p:grpSpPr>
            <a:xfrm>
              <a:off x="713160" y="4596840"/>
              <a:ext cx="7849440" cy="14400"/>
              <a:chOff x="713160" y="4596840"/>
              <a:chExt cx="7849440" cy="14400"/>
            </a:xfrm>
          </p:grpSpPr>
          <p:sp>
            <p:nvSpPr>
              <p:cNvPr id="397" name="Google Shape;686;p30"/>
              <p:cNvSpPr/>
              <p:nvPr/>
            </p:nvSpPr>
            <p:spPr>
              <a:xfrm>
                <a:off x="713160" y="4596840"/>
                <a:ext cx="4181040" cy="14400"/>
              </a:xfrm>
              <a:custGeom>
                <a:avLst/>
                <a:gdLst>
                  <a:gd name="textAreaLeft" fmla="*/ 0 w 4181040"/>
                  <a:gd name="textAreaRight" fmla="*/ 4181400 w 4181040"/>
                  <a:gd name="textAreaTop" fmla="*/ 0 h 14400"/>
                  <a:gd name="textAreaBottom" fmla="*/ 14760 h 14400"/>
                </a:gdLst>
                <a:ahLst/>
                <a:cxnLst/>
                <a:rect l="textAreaLeft" t="textAreaTop" r="textAreaRight" b="textAreaBottom"/>
                <a:pathLst>
                  <a:path w="7588" h="29">
                    <a:moveTo>
                      <a:pt x="7574" y="29"/>
                    </a:moveTo>
                    <a:lnTo>
                      <a:pt x="15" y="29"/>
                    </a:lnTo>
                    <a:cubicBezTo>
                      <a:pt x="6" y="29"/>
                      <a:pt x="0" y="22"/>
                      <a:pt x="0" y="14"/>
                    </a:cubicBezTo>
                    <a:cubicBezTo>
                      <a:pt x="0" y="7"/>
                      <a:pt x="6" y="0"/>
                      <a:pt x="15" y="0"/>
                    </a:cubicBezTo>
                    <a:lnTo>
                      <a:pt x="7574" y="0"/>
                    </a:lnTo>
                    <a:cubicBezTo>
                      <a:pt x="7582" y="0"/>
                      <a:pt x="7588" y="7"/>
                      <a:pt x="7588" y="14"/>
                    </a:cubicBezTo>
                    <a:cubicBezTo>
                      <a:pt x="7588" y="22"/>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398" name="Google Shape;687;p30"/>
              <p:cNvSpPr/>
              <p:nvPr/>
            </p:nvSpPr>
            <p:spPr>
              <a:xfrm>
                <a:off x="4692600" y="4596840"/>
                <a:ext cx="3870000" cy="14400"/>
              </a:xfrm>
              <a:custGeom>
                <a:avLst/>
                <a:gdLst>
                  <a:gd name="textAreaLeft" fmla="*/ 0 w 3870000"/>
                  <a:gd name="textAreaRight" fmla="*/ 3870360 w 3870000"/>
                  <a:gd name="textAreaTop" fmla="*/ 0 h 14400"/>
                  <a:gd name="textAreaBottom" fmla="*/ 14760 h 14400"/>
                </a:gdLst>
                <a:ahLst/>
                <a:cxnLst/>
                <a:rect l="textAreaLeft" t="textAreaTop" r="textAreaRight" b="textAreaBottom"/>
                <a:pathLst>
                  <a:path w="7588" h="29">
                    <a:moveTo>
                      <a:pt x="7574" y="29"/>
                    </a:moveTo>
                    <a:lnTo>
                      <a:pt x="14" y="29"/>
                    </a:lnTo>
                    <a:cubicBezTo>
                      <a:pt x="6" y="29"/>
                      <a:pt x="0" y="22"/>
                      <a:pt x="0" y="14"/>
                    </a:cubicBezTo>
                    <a:cubicBezTo>
                      <a:pt x="0" y="7"/>
                      <a:pt x="6" y="0"/>
                      <a:pt x="14" y="0"/>
                    </a:cubicBezTo>
                    <a:lnTo>
                      <a:pt x="7574" y="0"/>
                    </a:lnTo>
                    <a:cubicBezTo>
                      <a:pt x="7582" y="0"/>
                      <a:pt x="7588" y="7"/>
                      <a:pt x="7588" y="14"/>
                    </a:cubicBezTo>
                    <a:cubicBezTo>
                      <a:pt x="7588" y="22"/>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399" name="Google Shape;688;p30"/>
            <p:cNvGrpSpPr/>
            <p:nvPr/>
          </p:nvGrpSpPr>
          <p:grpSpPr>
            <a:xfrm>
              <a:off x="8258760" y="4495680"/>
              <a:ext cx="304200" cy="216000"/>
              <a:chOff x="8258760" y="4495680"/>
              <a:chExt cx="304200" cy="216000"/>
            </a:xfrm>
          </p:grpSpPr>
          <p:sp>
            <p:nvSpPr>
              <p:cNvPr id="400" name="Google Shape;689;p30"/>
              <p:cNvSpPr/>
              <p:nvPr/>
            </p:nvSpPr>
            <p:spPr>
              <a:xfrm>
                <a:off x="8258760" y="450000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1" name="Google Shape;690;p30"/>
              <p:cNvSpPr/>
              <p:nvPr/>
            </p:nvSpPr>
            <p:spPr>
              <a:xfrm>
                <a:off x="8355600" y="450000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2" name="Google Shape;691;p30"/>
              <p:cNvSpPr/>
              <p:nvPr/>
            </p:nvSpPr>
            <p:spPr>
              <a:xfrm>
                <a:off x="828072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3" name="Google Shape;692;p30"/>
              <p:cNvSpPr/>
              <p:nvPr/>
            </p:nvSpPr>
            <p:spPr>
              <a:xfrm>
                <a:off x="830736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4" name="Google Shape;693;p30"/>
              <p:cNvSpPr/>
              <p:nvPr/>
            </p:nvSpPr>
            <p:spPr>
              <a:xfrm>
                <a:off x="828180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5" name="Google Shape;694;p30"/>
              <p:cNvSpPr/>
              <p:nvPr/>
            </p:nvSpPr>
            <p:spPr>
              <a:xfrm>
                <a:off x="830808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6" name="Google Shape;695;p30"/>
              <p:cNvSpPr/>
              <p:nvPr/>
            </p:nvSpPr>
            <p:spPr>
              <a:xfrm>
                <a:off x="8403480" y="454824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7" name="Google Shape;696;p30"/>
              <p:cNvSpPr/>
              <p:nvPr/>
            </p:nvSpPr>
            <p:spPr>
              <a:xfrm>
                <a:off x="8425440" y="46227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8" name="Google Shape;697;p30"/>
              <p:cNvSpPr/>
              <p:nvPr/>
            </p:nvSpPr>
            <p:spPr>
              <a:xfrm>
                <a:off x="8403480" y="452232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09" name="Google Shape;698;p30"/>
              <p:cNvSpPr/>
              <p:nvPr/>
            </p:nvSpPr>
            <p:spPr>
              <a:xfrm>
                <a:off x="8425440" y="449568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0" name="Google Shape;699;p30"/>
              <p:cNvSpPr/>
              <p:nvPr/>
            </p:nvSpPr>
            <p:spPr>
              <a:xfrm>
                <a:off x="825876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1" name="Google Shape;700;p30"/>
              <p:cNvSpPr/>
              <p:nvPr/>
            </p:nvSpPr>
            <p:spPr>
              <a:xfrm>
                <a:off x="8452080" y="459648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412" name="Google Shape;701;p30"/>
          <p:cNvSpPr/>
          <p:nvPr/>
        </p:nvSpPr>
        <p:spPr>
          <a:xfrm>
            <a:off x="2347920" y="3081960"/>
            <a:ext cx="444780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000" b="1" u="none" strike="noStrike">
                <a:solidFill>
                  <a:schemeClr val="dk1"/>
                </a:solidFill>
                <a:effectLst/>
                <a:uFillTx/>
                <a:latin typeface="arial"/>
                <a:ea typeface="arial"/>
              </a:rPr>
              <a:t>CREDITS:</a:t>
            </a:r>
            <a:r>
              <a:rPr lang="en" sz="1000" b="0" u="none" strike="noStrike">
                <a:solidFill>
                  <a:schemeClr val="dk1"/>
                </a:solidFill>
                <a:effectLst/>
                <a:uFillTx/>
                <a:latin typeface="arial"/>
                <a:ea typeface="arial"/>
              </a:rPr>
              <a:t> This presentation template was created by </a:t>
            </a:r>
            <a:r>
              <a:rPr lang="en" sz="1000" b="1" u="sng" strike="noStrike">
                <a:solidFill>
                  <a:schemeClr val="dk1"/>
                </a:solidFill>
                <a:effectLst/>
                <a:uFillTx/>
                <a:latin typeface="arial"/>
                <a:ea typeface="arial"/>
                <a:hlinkClick r:id="rId3"/>
              </a:rPr>
              <a:t>Slidesgo</a:t>
            </a:r>
            <a:r>
              <a:rPr lang="en" sz="1000" b="0" u="none" strike="noStrike">
                <a:solidFill>
                  <a:schemeClr val="dk1"/>
                </a:solidFill>
                <a:effectLst/>
                <a:uFillTx/>
                <a:latin typeface="arial"/>
                <a:ea typeface="arial"/>
              </a:rPr>
              <a:t>, and includes icons, infographics &amp; images by </a:t>
            </a:r>
            <a:r>
              <a:rPr lang="en" sz="1000" b="1" u="sng" strike="noStrike">
                <a:solidFill>
                  <a:schemeClr val="dk1"/>
                </a:solidFill>
                <a:effectLst/>
                <a:uFillTx/>
                <a:latin typeface="arial"/>
                <a:ea typeface="arial"/>
                <a:hlinkClick r:id="rId4"/>
              </a:rPr>
              <a:t>Freepik</a:t>
            </a:r>
            <a:r>
              <a:rPr lang="en" sz="1000" b="0" u="sng" strike="noStrike">
                <a:solidFill>
                  <a:schemeClr val="dk1"/>
                </a:solidFill>
                <a:effectLst/>
                <a:uFillTx/>
                <a:latin typeface="arial"/>
                <a:ea typeface="arial"/>
              </a:rPr>
              <a:t> </a:t>
            </a:r>
            <a:endParaRPr lang="en-US" sz="1000" b="0" u="none" strike="noStrike">
              <a:solidFill>
                <a:srgbClr val="FFFFFF"/>
              </a:solidFill>
              <a:effectLst/>
              <a:uFillTx/>
              <a:latin typeface="OpenSymbo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rgbClr val="000000"/>
        </a:solidFill>
        <a:effectLst/>
      </p:bgPr>
    </p:bg>
    <p:spTree>
      <p:nvGrpSpPr>
        <p:cNvPr id="1" name=""/>
        <p:cNvGrpSpPr/>
        <p:nvPr/>
      </p:nvGrpSpPr>
      <p:grpSpPr>
        <a:xfrm>
          <a:off x="0" y="0"/>
          <a:ext cx="0" cy="0"/>
          <a:chOff x="0" y="0"/>
          <a:chExt cx="0" cy="0"/>
        </a:xfrm>
      </p:grpSpPr>
      <p:pic>
        <p:nvPicPr>
          <p:cNvPr id="413" name="Google Shape;48;p4"/>
          <p:cNvPicPr/>
          <p:nvPr/>
        </p:nvPicPr>
        <p:blipFill>
          <a:blip r:embed="rId2">
            <a:alphaModFix amt="28000"/>
          </a:blip>
          <a:stretch/>
        </p:blipFill>
        <p:spPr>
          <a:xfrm>
            <a:off x="0" y="0"/>
            <a:ext cx="9143640" cy="5143320"/>
          </a:xfrm>
          <a:prstGeom prst="rect">
            <a:avLst/>
          </a:prstGeom>
          <a:noFill/>
          <a:ln w="0">
            <a:noFill/>
          </a:ln>
        </p:spPr>
      </p:pic>
      <p:sp>
        <p:nvSpPr>
          <p:cNvPr id="4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u="none" strike="noStrike">
                <a:solidFill>
                  <a:schemeClr val="dk1"/>
                </a:solidFill>
                <a:effectLst/>
                <a:uFillTx/>
                <a:latin typeface="Arial"/>
              </a:rPr>
              <a:t>Click to edit the title text format</a:t>
            </a:r>
          </a:p>
        </p:txBody>
      </p:sp>
      <p:sp>
        <p:nvSpPr>
          <p:cNvPr id="415" name="PlaceHolder 2"/>
          <p:cNvSpPr>
            <a:spLocks noGrp="1"/>
          </p:cNvSpPr>
          <p:nvPr>
            <p:ph type="body"/>
          </p:nvPr>
        </p:nvSpPr>
        <p:spPr>
          <a:xfrm>
            <a:off x="720000" y="1162080"/>
            <a:ext cx="7703640" cy="35136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400" b="0" u="none" strike="noStrike">
                <a:solidFill>
                  <a:srgbClr val="000000"/>
                </a:solidFill>
                <a:effectLst/>
                <a:uFillTx/>
                <a:latin typeface="Arial"/>
              </a:rPr>
              <a:t>Seventh Outline Level</a:t>
            </a:r>
          </a:p>
        </p:txBody>
      </p:sp>
      <p:grpSp>
        <p:nvGrpSpPr>
          <p:cNvPr id="416" name="Google Shape;51;p4"/>
          <p:cNvGrpSpPr/>
          <p:nvPr/>
        </p:nvGrpSpPr>
        <p:grpSpPr>
          <a:xfrm>
            <a:off x="720000" y="4711320"/>
            <a:ext cx="7704360" cy="262080"/>
            <a:chOff x="720000" y="4711320"/>
            <a:chExt cx="7704360" cy="262080"/>
          </a:xfrm>
        </p:grpSpPr>
        <p:grpSp>
          <p:nvGrpSpPr>
            <p:cNvPr id="417" name="Google Shape;52;p4"/>
            <p:cNvGrpSpPr/>
            <p:nvPr/>
          </p:nvGrpSpPr>
          <p:grpSpPr>
            <a:xfrm>
              <a:off x="720000" y="4834800"/>
              <a:ext cx="7704360" cy="14040"/>
              <a:chOff x="720000" y="4834800"/>
              <a:chExt cx="7704360" cy="14040"/>
            </a:xfrm>
          </p:grpSpPr>
          <p:sp>
            <p:nvSpPr>
              <p:cNvPr id="418" name="Google Shape;53;p4"/>
              <p:cNvSpPr/>
              <p:nvPr/>
            </p:nvSpPr>
            <p:spPr>
              <a:xfrm>
                <a:off x="72000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19" name="Google Shape;54;p4"/>
              <p:cNvSpPr/>
              <p:nvPr/>
            </p:nvSpPr>
            <p:spPr>
              <a:xfrm>
                <a:off x="467784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20" name="Google Shape;55;p4"/>
            <p:cNvGrpSpPr/>
            <p:nvPr/>
          </p:nvGrpSpPr>
          <p:grpSpPr>
            <a:xfrm>
              <a:off x="3909600" y="4711320"/>
              <a:ext cx="1325160" cy="262080"/>
              <a:chOff x="3909600" y="4711320"/>
              <a:chExt cx="1325160" cy="262080"/>
            </a:xfrm>
          </p:grpSpPr>
          <p:sp>
            <p:nvSpPr>
              <p:cNvPr id="421" name="Google Shape;56;p4"/>
              <p:cNvSpPr/>
              <p:nvPr/>
            </p:nvSpPr>
            <p:spPr>
              <a:xfrm rot="10800000">
                <a:off x="4458960" y="4728600"/>
                <a:ext cx="226440" cy="227160"/>
              </a:xfrm>
              <a:custGeom>
                <a:avLst/>
                <a:gdLst>
                  <a:gd name="textAreaLeft" fmla="*/ 0 w 226440"/>
                  <a:gd name="textAreaRight" fmla="*/ 226800 w 226440"/>
                  <a:gd name="textAreaTop" fmla="*/ 0 h 227160"/>
                  <a:gd name="textAreaBottom" fmla="*/ 227520 h 22716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2" name="Google Shape;57;p4"/>
              <p:cNvSpPr/>
              <p:nvPr/>
            </p:nvSpPr>
            <p:spPr>
              <a:xfrm rot="10800000">
                <a:off x="4488840" y="4837680"/>
                <a:ext cx="166320" cy="87480"/>
              </a:xfrm>
              <a:custGeom>
                <a:avLst/>
                <a:gdLst>
                  <a:gd name="textAreaLeft" fmla="*/ 0 w 166320"/>
                  <a:gd name="textAreaRight" fmla="*/ 166680 w 166320"/>
                  <a:gd name="textAreaTop" fmla="*/ 0 h 87480"/>
                  <a:gd name="textAreaBottom" fmla="*/ 87840 h 874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920" rIns="90000" bIns="439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3" name="Google Shape;58;p4"/>
              <p:cNvSpPr/>
              <p:nvPr/>
            </p:nvSpPr>
            <p:spPr>
              <a:xfrm rot="10800000">
                <a:off x="4517640" y="4838040"/>
                <a:ext cx="109440" cy="59400"/>
              </a:xfrm>
              <a:custGeom>
                <a:avLst/>
                <a:gdLst>
                  <a:gd name="textAreaLeft" fmla="*/ 0 w 109440"/>
                  <a:gd name="textAreaRight" fmla="*/ 109800 w 109440"/>
                  <a:gd name="textAreaTop" fmla="*/ 0 h 59400"/>
                  <a:gd name="textAreaBottom" fmla="*/ 59760 h 5940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4" name="Google Shape;59;p4"/>
              <p:cNvSpPr/>
              <p:nvPr/>
            </p:nvSpPr>
            <p:spPr>
              <a:xfrm rot="10800000">
                <a:off x="4568040" y="4916520"/>
                <a:ext cx="8640" cy="39240"/>
              </a:xfrm>
              <a:custGeom>
                <a:avLst/>
                <a:gdLst>
                  <a:gd name="textAreaLeft" fmla="*/ 0 w 8640"/>
                  <a:gd name="textAreaRight" fmla="*/ 9000 w 8640"/>
                  <a:gd name="textAreaTop" fmla="*/ 0 h 39240"/>
                  <a:gd name="textAreaBottom" fmla="*/ 39600 h 3924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5" name="Google Shape;60;p4"/>
              <p:cNvSpPr/>
              <p:nvPr/>
            </p:nvSpPr>
            <p:spPr>
              <a:xfrm rot="10800000">
                <a:off x="458172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6" name="Google Shape;61;p4"/>
              <p:cNvSpPr/>
              <p:nvPr/>
            </p:nvSpPr>
            <p:spPr>
              <a:xfrm rot="10800000">
                <a:off x="459504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7" name="Google Shape;62;p4"/>
              <p:cNvSpPr/>
              <p:nvPr/>
            </p:nvSpPr>
            <p:spPr>
              <a:xfrm rot="10800000">
                <a:off x="460728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8" name="Google Shape;63;p4"/>
              <p:cNvSpPr/>
              <p:nvPr/>
            </p:nvSpPr>
            <p:spPr>
              <a:xfrm rot="10800000">
                <a:off x="461844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29" name="Google Shape;64;p4"/>
              <p:cNvSpPr/>
              <p:nvPr/>
            </p:nvSpPr>
            <p:spPr>
              <a:xfrm rot="10800000">
                <a:off x="462780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0" name="Google Shape;65;p4"/>
              <p:cNvSpPr/>
              <p:nvPr/>
            </p:nvSpPr>
            <p:spPr>
              <a:xfrm rot="10800000">
                <a:off x="463572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1" name="Google Shape;66;p4"/>
              <p:cNvSpPr/>
              <p:nvPr/>
            </p:nvSpPr>
            <p:spPr>
              <a:xfrm rot="10800000">
                <a:off x="464184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2" name="Google Shape;67;p4"/>
              <p:cNvSpPr/>
              <p:nvPr/>
            </p:nvSpPr>
            <p:spPr>
              <a:xfrm rot="10800000">
                <a:off x="464544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3" name="Google Shape;68;p4"/>
              <p:cNvSpPr/>
              <p:nvPr/>
            </p:nvSpPr>
            <p:spPr>
              <a:xfrm rot="10800000">
                <a:off x="454896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4" name="Google Shape;69;p4"/>
              <p:cNvSpPr/>
              <p:nvPr/>
            </p:nvSpPr>
            <p:spPr>
              <a:xfrm rot="10800000">
                <a:off x="453060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5" name="Google Shape;70;p4"/>
              <p:cNvSpPr/>
              <p:nvPr/>
            </p:nvSpPr>
            <p:spPr>
              <a:xfrm rot="10800000">
                <a:off x="451332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6" name="Google Shape;71;p4"/>
              <p:cNvSpPr/>
              <p:nvPr/>
            </p:nvSpPr>
            <p:spPr>
              <a:xfrm rot="10800000">
                <a:off x="449748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7" name="Google Shape;72;p4"/>
              <p:cNvSpPr/>
              <p:nvPr/>
            </p:nvSpPr>
            <p:spPr>
              <a:xfrm rot="10800000">
                <a:off x="448452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8" name="Google Shape;73;p4"/>
              <p:cNvSpPr/>
              <p:nvPr/>
            </p:nvSpPr>
            <p:spPr>
              <a:xfrm rot="10800000">
                <a:off x="447336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39" name="Google Shape;74;p4"/>
              <p:cNvSpPr/>
              <p:nvPr/>
            </p:nvSpPr>
            <p:spPr>
              <a:xfrm rot="10800000">
                <a:off x="446508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0" name="Google Shape;75;p4"/>
              <p:cNvSpPr/>
              <p:nvPr/>
            </p:nvSpPr>
            <p:spPr>
              <a:xfrm rot="10800000">
                <a:off x="446076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1" name="Google Shape;76;p4"/>
              <p:cNvSpPr/>
              <p:nvPr/>
            </p:nvSpPr>
            <p:spPr>
              <a:xfrm rot="10800000">
                <a:off x="4458960" y="4838040"/>
                <a:ext cx="38880" cy="8640"/>
              </a:xfrm>
              <a:custGeom>
                <a:avLst/>
                <a:gdLst>
                  <a:gd name="textAreaLeft" fmla="*/ 0 w 38880"/>
                  <a:gd name="textAreaRight" fmla="*/ 39240 w 38880"/>
                  <a:gd name="textAreaTop" fmla="*/ 0 h 8640"/>
                  <a:gd name="textAreaBottom" fmla="*/ 9000 h 864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2" name="Google Shape;77;p4"/>
              <p:cNvSpPr/>
              <p:nvPr/>
            </p:nvSpPr>
            <p:spPr>
              <a:xfrm rot="10800000">
                <a:off x="4568040" y="4728600"/>
                <a:ext cx="8640" cy="118080"/>
              </a:xfrm>
              <a:custGeom>
                <a:avLst/>
                <a:gdLst>
                  <a:gd name="textAreaLeft" fmla="*/ 0 w 8640"/>
                  <a:gd name="textAreaRight" fmla="*/ 9000 w 8640"/>
                  <a:gd name="textAreaTop" fmla="*/ 0 h 118080"/>
                  <a:gd name="textAreaBottom" fmla="*/ 118440 h 11808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3" name="Google Shape;78;p4"/>
              <p:cNvSpPr/>
              <p:nvPr/>
            </p:nvSpPr>
            <p:spPr>
              <a:xfrm rot="10800000">
                <a:off x="4539960" y="4732560"/>
                <a:ext cx="36720" cy="114120"/>
              </a:xfrm>
              <a:custGeom>
                <a:avLst/>
                <a:gdLst>
                  <a:gd name="textAreaLeft" fmla="*/ 0 w 36720"/>
                  <a:gd name="textAreaRight" fmla="*/ 37080 w 36720"/>
                  <a:gd name="textAreaTop" fmla="*/ 0 h 114120"/>
                  <a:gd name="textAreaBottom" fmla="*/ 114480 h 11412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4" name="Google Shape;79;p4"/>
              <p:cNvSpPr/>
              <p:nvPr/>
            </p:nvSpPr>
            <p:spPr>
              <a:xfrm rot="10800000">
                <a:off x="451332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5" name="Google Shape;80;p4"/>
              <p:cNvSpPr/>
              <p:nvPr/>
            </p:nvSpPr>
            <p:spPr>
              <a:xfrm rot="10800000">
                <a:off x="449064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6" name="Google Shape;81;p4"/>
              <p:cNvSpPr/>
              <p:nvPr/>
            </p:nvSpPr>
            <p:spPr>
              <a:xfrm rot="10800000">
                <a:off x="447336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7" name="Google Shape;82;p4"/>
              <p:cNvSpPr/>
              <p:nvPr/>
            </p:nvSpPr>
            <p:spPr>
              <a:xfrm rot="10800000">
                <a:off x="446256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8" name="Google Shape;83;p4"/>
              <p:cNvSpPr/>
              <p:nvPr/>
            </p:nvSpPr>
            <p:spPr>
              <a:xfrm rot="10800000">
                <a:off x="4567680" y="4732560"/>
                <a:ext cx="37080" cy="114120"/>
              </a:xfrm>
              <a:custGeom>
                <a:avLst/>
                <a:gdLst>
                  <a:gd name="textAreaLeft" fmla="*/ 0 w 37080"/>
                  <a:gd name="textAreaRight" fmla="*/ 37440 w 37080"/>
                  <a:gd name="textAreaTop" fmla="*/ 0 h 114120"/>
                  <a:gd name="textAreaBottom" fmla="*/ 114480 h 11412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49" name="Google Shape;84;p4"/>
              <p:cNvSpPr/>
              <p:nvPr/>
            </p:nvSpPr>
            <p:spPr>
              <a:xfrm rot="10800000">
                <a:off x="456768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0" name="Google Shape;85;p4"/>
              <p:cNvSpPr/>
              <p:nvPr/>
            </p:nvSpPr>
            <p:spPr>
              <a:xfrm rot="10800000">
                <a:off x="456768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1" name="Google Shape;86;p4"/>
              <p:cNvSpPr/>
              <p:nvPr/>
            </p:nvSpPr>
            <p:spPr>
              <a:xfrm rot="10800000">
                <a:off x="456768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2" name="Google Shape;87;p4"/>
              <p:cNvSpPr/>
              <p:nvPr/>
            </p:nvSpPr>
            <p:spPr>
              <a:xfrm rot="10800000">
                <a:off x="456804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3" name="Google Shape;88;p4"/>
              <p:cNvSpPr/>
              <p:nvPr/>
            </p:nvSpPr>
            <p:spPr>
              <a:xfrm rot="10800000">
                <a:off x="464508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4" name="Google Shape;89;p4"/>
              <p:cNvSpPr/>
              <p:nvPr/>
            </p:nvSpPr>
            <p:spPr>
              <a:xfrm rot="10800000">
                <a:off x="467568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5" name="Google Shape;90;p4"/>
              <p:cNvSpPr/>
              <p:nvPr/>
            </p:nvSpPr>
            <p:spPr>
              <a:xfrm rot="10800000">
                <a:off x="46702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6" name="Google Shape;91;p4"/>
              <p:cNvSpPr/>
              <p:nvPr/>
            </p:nvSpPr>
            <p:spPr>
              <a:xfrm rot="10800000">
                <a:off x="467568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7" name="Google Shape;92;p4"/>
              <p:cNvSpPr/>
              <p:nvPr/>
            </p:nvSpPr>
            <p:spPr>
              <a:xfrm rot="10800000">
                <a:off x="46702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8" name="Google Shape;93;p4"/>
              <p:cNvSpPr/>
              <p:nvPr/>
            </p:nvSpPr>
            <p:spPr>
              <a:xfrm rot="10800000">
                <a:off x="431424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172" y="834"/>
                    </a:moveTo>
                    <a:cubicBezTo>
                      <a:pt x="168" y="834"/>
                      <a:pt x="165" y="833"/>
                      <a:pt x="162" y="830"/>
                    </a:cubicBezTo>
                    <a:lnTo>
                      <a:pt x="5" y="673"/>
                    </a:lnTo>
                    <a:cubicBezTo>
                      <a:pt x="-1" y="667"/>
                      <a:pt x="-1" y="658"/>
                      <a:pt x="5" y="653"/>
                    </a:cubicBezTo>
                    <a:cubicBezTo>
                      <a:pt x="10" y="647"/>
                      <a:pt x="19" y="647"/>
                      <a:pt x="25" y="653"/>
                    </a:cubicBezTo>
                    <a:lnTo>
                      <a:pt x="172" y="800"/>
                    </a:lnTo>
                    <a:lnTo>
                      <a:pt x="555" y="417"/>
                    </a:lnTo>
                    <a:lnTo>
                      <a:pt x="172" y="35"/>
                    </a:lnTo>
                    <a:lnTo>
                      <a:pt x="34" y="174"/>
                    </a:lnTo>
                    <a:cubicBezTo>
                      <a:pt x="28" y="179"/>
                      <a:pt x="19" y="179"/>
                      <a:pt x="14" y="174"/>
                    </a:cubicBezTo>
                    <a:cubicBezTo>
                      <a:pt x="8" y="168"/>
                      <a:pt x="8" y="159"/>
                      <a:pt x="14" y="153"/>
                    </a:cubicBezTo>
                    <a:lnTo>
                      <a:pt x="162" y="4"/>
                    </a:lnTo>
                    <a:cubicBezTo>
                      <a:pt x="168" y="-1"/>
                      <a:pt x="177" y="-1"/>
                      <a:pt x="182" y="4"/>
                    </a:cubicBezTo>
                    <a:lnTo>
                      <a:pt x="585" y="407"/>
                    </a:lnTo>
                    <a:cubicBezTo>
                      <a:pt x="591" y="413"/>
                      <a:pt x="591" y="422"/>
                      <a:pt x="585" y="427"/>
                    </a:cubicBezTo>
                    <a:lnTo>
                      <a:pt x="182" y="830"/>
                    </a:lnTo>
                    <a:cubicBezTo>
                      <a:pt x="180" y="833"/>
                      <a:pt x="176" y="834"/>
                      <a:pt x="172"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59" name="Google Shape;94;p4"/>
              <p:cNvSpPr/>
              <p:nvPr/>
            </p:nvSpPr>
            <p:spPr>
              <a:xfrm rot="10800000">
                <a:off x="433512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0" name="Google Shape;95;p4"/>
              <p:cNvSpPr/>
              <p:nvPr/>
            </p:nvSpPr>
            <p:spPr>
              <a:xfrm rot="10800000">
                <a:off x="43516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1" name="Google Shape;96;p4"/>
              <p:cNvSpPr/>
              <p:nvPr/>
            </p:nvSpPr>
            <p:spPr>
              <a:xfrm rot="10800000">
                <a:off x="433512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2" name="Google Shape;97;p4"/>
              <p:cNvSpPr/>
              <p:nvPr/>
            </p:nvSpPr>
            <p:spPr>
              <a:xfrm rot="10800000">
                <a:off x="43516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3" name="Google Shape;98;p4"/>
              <p:cNvSpPr/>
              <p:nvPr/>
            </p:nvSpPr>
            <p:spPr>
              <a:xfrm rot="10800000">
                <a:off x="476244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4" name="Google Shape;99;p4"/>
              <p:cNvSpPr/>
              <p:nvPr/>
            </p:nvSpPr>
            <p:spPr>
              <a:xfrm rot="10800000">
                <a:off x="5142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1" y="28"/>
                      <a:pt x="28" y="81"/>
                      <a:pt x="28" y="146"/>
                    </a:cubicBezTo>
                    <a:cubicBezTo>
                      <a:pt x="28" y="212"/>
                      <a:pt x="81" y="265"/>
                      <a:pt x="147" y="265"/>
                    </a:cubicBezTo>
                    <a:cubicBezTo>
                      <a:pt x="212" y="265"/>
                      <a:pt x="265" y="212"/>
                      <a:pt x="265" y="146"/>
                    </a:cubicBezTo>
                    <a:cubicBezTo>
                      <a:pt x="265" y="81"/>
                      <a:pt x="212"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5" name="Google Shape;100;p4"/>
              <p:cNvSpPr/>
              <p:nvPr/>
            </p:nvSpPr>
            <p:spPr>
              <a:xfrm rot="10800000">
                <a:off x="518472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5" y="479"/>
                    </a:moveTo>
                    <a:cubicBezTo>
                      <a:pt x="7" y="479"/>
                      <a:pt x="0" y="472"/>
                      <a:pt x="0" y="465"/>
                    </a:cubicBezTo>
                    <a:lnTo>
                      <a:pt x="0" y="14"/>
                    </a:lnTo>
                    <a:cubicBezTo>
                      <a:pt x="0" y="6"/>
                      <a:pt x="7" y="0"/>
                      <a:pt x="15" y="0"/>
                    </a:cubicBezTo>
                    <a:cubicBezTo>
                      <a:pt x="22" y="0"/>
                      <a:pt x="29" y="6"/>
                      <a:pt x="29" y="14"/>
                    </a:cubicBezTo>
                    <a:lnTo>
                      <a:pt x="29" y="465"/>
                    </a:lnTo>
                    <a:cubicBezTo>
                      <a:pt x="29" y="472"/>
                      <a:pt x="22" y="479"/>
                      <a:pt x="15"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6" name="Google Shape;101;p4"/>
              <p:cNvSpPr/>
              <p:nvPr/>
            </p:nvSpPr>
            <p:spPr>
              <a:xfrm rot="10800000">
                <a:off x="423072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01" y="557"/>
                    </a:moveTo>
                    <a:cubicBezTo>
                      <a:pt x="126" y="557"/>
                      <a:pt x="57" y="528"/>
                      <a:pt x="4" y="476"/>
                    </a:cubicBezTo>
                    <a:cubicBezTo>
                      <a:pt x="-2" y="470"/>
                      <a:pt x="-2" y="461"/>
                      <a:pt x="4" y="455"/>
                    </a:cubicBezTo>
                    <a:cubicBezTo>
                      <a:pt x="10" y="450"/>
                      <a:pt x="19" y="450"/>
                      <a:pt x="24" y="455"/>
                    </a:cubicBezTo>
                    <a:cubicBezTo>
                      <a:pt x="71" y="503"/>
                      <a:pt x="134" y="529"/>
                      <a:pt x="201" y="529"/>
                    </a:cubicBezTo>
                    <a:cubicBezTo>
                      <a:pt x="339" y="529"/>
                      <a:pt x="452" y="416"/>
                      <a:pt x="452" y="278"/>
                    </a:cubicBezTo>
                    <a:cubicBezTo>
                      <a:pt x="452" y="140"/>
                      <a:pt x="339" y="28"/>
                      <a:pt x="201" y="28"/>
                    </a:cubicBezTo>
                    <a:cubicBezTo>
                      <a:pt x="137" y="28"/>
                      <a:pt x="76" y="53"/>
                      <a:pt x="29" y="97"/>
                    </a:cubicBezTo>
                    <a:cubicBezTo>
                      <a:pt x="23" y="102"/>
                      <a:pt x="14" y="102"/>
                      <a:pt x="9" y="96"/>
                    </a:cubicBezTo>
                    <a:cubicBezTo>
                      <a:pt x="3" y="90"/>
                      <a:pt x="4" y="82"/>
                      <a:pt x="9" y="76"/>
                    </a:cubicBezTo>
                    <a:cubicBezTo>
                      <a:pt x="61" y="27"/>
                      <a:pt x="129" y="0"/>
                      <a:pt x="201" y="0"/>
                    </a:cubicBezTo>
                    <a:cubicBezTo>
                      <a:pt x="355" y="0"/>
                      <a:pt x="480" y="125"/>
                      <a:pt x="480" y="278"/>
                    </a:cubicBezTo>
                    <a:cubicBezTo>
                      <a:pt x="480" y="432"/>
                      <a:pt x="355" y="557"/>
                      <a:pt x="201"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7" name="Google Shape;102;p4"/>
              <p:cNvSpPr/>
              <p:nvPr/>
            </p:nvSpPr>
            <p:spPr>
              <a:xfrm rot="10800000">
                <a:off x="3909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2" y="28"/>
                      <a:pt x="29" y="81"/>
                      <a:pt x="29" y="146"/>
                    </a:cubicBezTo>
                    <a:cubicBezTo>
                      <a:pt x="29" y="212"/>
                      <a:pt x="82" y="265"/>
                      <a:pt x="147" y="265"/>
                    </a:cubicBezTo>
                    <a:cubicBezTo>
                      <a:pt x="213" y="265"/>
                      <a:pt x="266" y="212"/>
                      <a:pt x="266" y="146"/>
                    </a:cubicBezTo>
                    <a:cubicBezTo>
                      <a:pt x="266" y="81"/>
                      <a:pt x="213"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68" name="Google Shape;103;p4"/>
              <p:cNvSpPr/>
              <p:nvPr/>
            </p:nvSpPr>
            <p:spPr>
              <a:xfrm rot="10800000">
                <a:off x="395136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4" y="479"/>
                    </a:moveTo>
                    <a:cubicBezTo>
                      <a:pt x="7" y="479"/>
                      <a:pt x="0" y="472"/>
                      <a:pt x="0" y="465"/>
                    </a:cubicBezTo>
                    <a:lnTo>
                      <a:pt x="0" y="14"/>
                    </a:lnTo>
                    <a:cubicBezTo>
                      <a:pt x="0" y="6"/>
                      <a:pt x="7" y="0"/>
                      <a:pt x="14" y="0"/>
                    </a:cubicBezTo>
                    <a:cubicBezTo>
                      <a:pt x="22" y="0"/>
                      <a:pt x="29" y="6"/>
                      <a:pt x="29" y="14"/>
                    </a:cubicBezTo>
                    <a:lnTo>
                      <a:pt x="29" y="465"/>
                    </a:lnTo>
                    <a:cubicBezTo>
                      <a:pt x="29" y="472"/>
                      <a:pt x="22" y="479"/>
                      <a:pt x="14"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9">
    <p:bg>
      <p:bgPr>
        <a:solidFill>
          <a:srgbClr val="000000"/>
        </a:solidFill>
        <a:effectLst/>
      </p:bgPr>
    </p:bg>
    <p:spTree>
      <p:nvGrpSpPr>
        <p:cNvPr id="1" name=""/>
        <p:cNvGrpSpPr/>
        <p:nvPr/>
      </p:nvGrpSpPr>
      <p:grpSpPr>
        <a:xfrm>
          <a:off x="0" y="0"/>
          <a:ext cx="0" cy="0"/>
          <a:chOff x="0" y="0"/>
          <a:chExt cx="0" cy="0"/>
        </a:xfrm>
      </p:grpSpPr>
      <p:pic>
        <p:nvPicPr>
          <p:cNvPr id="469" name="Google Shape;703;p31"/>
          <p:cNvPicPr/>
          <p:nvPr/>
        </p:nvPicPr>
        <p:blipFill>
          <a:blip r:embed="rId2">
            <a:alphaModFix amt="28000"/>
          </a:blip>
          <a:stretch/>
        </p:blipFill>
        <p:spPr>
          <a:xfrm>
            <a:off x="0" y="0"/>
            <a:ext cx="9143640" cy="5143320"/>
          </a:xfrm>
          <a:prstGeom prst="rect">
            <a:avLst/>
          </a:prstGeom>
          <a:noFill/>
          <a:ln w="0">
            <a:noFill/>
          </a:ln>
        </p:spPr>
      </p:pic>
      <p:grpSp>
        <p:nvGrpSpPr>
          <p:cNvPr id="470" name="Google Shape;704;p31"/>
          <p:cNvGrpSpPr/>
          <p:nvPr/>
        </p:nvGrpSpPr>
        <p:grpSpPr>
          <a:xfrm>
            <a:off x="720000" y="4711320"/>
            <a:ext cx="7704360" cy="262080"/>
            <a:chOff x="720000" y="4711320"/>
            <a:chExt cx="7704360" cy="262080"/>
          </a:xfrm>
        </p:grpSpPr>
        <p:grpSp>
          <p:nvGrpSpPr>
            <p:cNvPr id="471" name="Google Shape;705;p31"/>
            <p:cNvGrpSpPr/>
            <p:nvPr/>
          </p:nvGrpSpPr>
          <p:grpSpPr>
            <a:xfrm>
              <a:off x="720000" y="4834800"/>
              <a:ext cx="7704360" cy="14040"/>
              <a:chOff x="720000" y="4834800"/>
              <a:chExt cx="7704360" cy="14040"/>
            </a:xfrm>
          </p:grpSpPr>
          <p:sp>
            <p:nvSpPr>
              <p:cNvPr id="472" name="Google Shape;706;p31"/>
              <p:cNvSpPr/>
              <p:nvPr/>
            </p:nvSpPr>
            <p:spPr>
              <a:xfrm>
                <a:off x="72000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3" name="Google Shape;707;p31"/>
              <p:cNvSpPr/>
              <p:nvPr/>
            </p:nvSpPr>
            <p:spPr>
              <a:xfrm>
                <a:off x="4677840" y="4834800"/>
                <a:ext cx="3746520" cy="14040"/>
              </a:xfrm>
              <a:custGeom>
                <a:avLst/>
                <a:gdLst>
                  <a:gd name="textAreaLeft" fmla="*/ 0 w 3746520"/>
                  <a:gd name="textAreaRight" fmla="*/ 3746880 w 37465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74" name="Google Shape;708;p31"/>
            <p:cNvGrpSpPr/>
            <p:nvPr/>
          </p:nvGrpSpPr>
          <p:grpSpPr>
            <a:xfrm>
              <a:off x="3909600" y="4711320"/>
              <a:ext cx="1325160" cy="262080"/>
              <a:chOff x="3909600" y="4711320"/>
              <a:chExt cx="1325160" cy="262080"/>
            </a:xfrm>
          </p:grpSpPr>
          <p:sp>
            <p:nvSpPr>
              <p:cNvPr id="475" name="Google Shape;709;p31"/>
              <p:cNvSpPr/>
              <p:nvPr/>
            </p:nvSpPr>
            <p:spPr>
              <a:xfrm rot="10800000">
                <a:off x="4458960" y="4728600"/>
                <a:ext cx="226440" cy="227160"/>
              </a:xfrm>
              <a:custGeom>
                <a:avLst/>
                <a:gdLst>
                  <a:gd name="textAreaLeft" fmla="*/ 0 w 226440"/>
                  <a:gd name="textAreaRight" fmla="*/ 226800 w 226440"/>
                  <a:gd name="textAreaTop" fmla="*/ 0 h 227160"/>
                  <a:gd name="textAreaBottom" fmla="*/ 227520 h 227160"/>
                </a:gdLst>
                <a:ahLst/>
                <a:cxnLst/>
                <a:rect l="textAreaLeft" t="textAreaTop" r="textAreaRight" b="textAreaBottom"/>
                <a:pathLst>
                  <a:path w="721" h="723">
                    <a:moveTo>
                      <a:pt x="361" y="29"/>
                    </a:moveTo>
                    <a:cubicBezTo>
                      <a:pt x="177" y="29"/>
                      <a:pt x="28" y="178"/>
                      <a:pt x="28" y="361"/>
                    </a:cubicBezTo>
                    <a:cubicBezTo>
                      <a:pt x="28" y="545"/>
                      <a:pt x="177" y="694"/>
                      <a:pt x="361" y="694"/>
                    </a:cubicBezTo>
                    <a:cubicBezTo>
                      <a:pt x="544" y="694"/>
                      <a:pt x="693" y="545"/>
                      <a:pt x="693" y="361"/>
                    </a:cubicBezTo>
                    <a:cubicBezTo>
                      <a:pt x="693" y="178"/>
                      <a:pt x="544" y="29"/>
                      <a:pt x="361" y="29"/>
                    </a:cubicBezTo>
                    <a:moveTo>
                      <a:pt x="361" y="723"/>
                    </a:moveTo>
                    <a:cubicBezTo>
                      <a:pt x="161" y="723"/>
                      <a:pt x="0" y="560"/>
                      <a:pt x="0" y="361"/>
                    </a:cubicBezTo>
                    <a:cubicBezTo>
                      <a:pt x="0" y="162"/>
                      <a:pt x="161" y="0"/>
                      <a:pt x="361" y="0"/>
                    </a:cubicBezTo>
                    <a:cubicBezTo>
                      <a:pt x="560" y="0"/>
                      <a:pt x="721" y="162"/>
                      <a:pt x="721" y="361"/>
                    </a:cubicBezTo>
                    <a:cubicBezTo>
                      <a:pt x="721" y="560"/>
                      <a:pt x="560" y="723"/>
                      <a:pt x="361" y="72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6" name="Google Shape;710;p31"/>
              <p:cNvSpPr/>
              <p:nvPr/>
            </p:nvSpPr>
            <p:spPr>
              <a:xfrm rot="10800000">
                <a:off x="4488840" y="4837680"/>
                <a:ext cx="166320" cy="87480"/>
              </a:xfrm>
              <a:custGeom>
                <a:avLst/>
                <a:gdLst>
                  <a:gd name="textAreaLeft" fmla="*/ 0 w 166320"/>
                  <a:gd name="textAreaRight" fmla="*/ 166680 w 166320"/>
                  <a:gd name="textAreaTop" fmla="*/ 0 h 87480"/>
                  <a:gd name="textAreaBottom" fmla="*/ 87840 h 87480"/>
                </a:gdLst>
                <a:ahLst/>
                <a:cxnLst/>
                <a:rect l="textAreaLeft" t="textAreaTop" r="textAreaRight" b="textAreaBottom"/>
                <a:pathLst>
                  <a:path w="529" h="279">
                    <a:moveTo>
                      <a:pt x="514" y="279"/>
                    </a:moveTo>
                    <a:cubicBezTo>
                      <a:pt x="506" y="279"/>
                      <a:pt x="500" y="272"/>
                      <a:pt x="500" y="264"/>
                    </a:cubicBezTo>
                    <a:cubicBezTo>
                      <a:pt x="500" y="135"/>
                      <a:pt x="394" y="29"/>
                      <a:pt x="265" y="29"/>
                    </a:cubicBezTo>
                    <a:cubicBezTo>
                      <a:pt x="135" y="29"/>
                      <a:pt x="29" y="135"/>
                      <a:pt x="29" y="264"/>
                    </a:cubicBezTo>
                    <a:cubicBezTo>
                      <a:pt x="29" y="272"/>
                      <a:pt x="23" y="279"/>
                      <a:pt x="15" y="279"/>
                    </a:cubicBezTo>
                    <a:cubicBezTo>
                      <a:pt x="7" y="279"/>
                      <a:pt x="0" y="272"/>
                      <a:pt x="0" y="264"/>
                    </a:cubicBezTo>
                    <a:cubicBezTo>
                      <a:pt x="0" y="119"/>
                      <a:pt x="119" y="0"/>
                      <a:pt x="265" y="0"/>
                    </a:cubicBezTo>
                    <a:cubicBezTo>
                      <a:pt x="410" y="0"/>
                      <a:pt x="529" y="119"/>
                      <a:pt x="529" y="264"/>
                    </a:cubicBezTo>
                    <a:cubicBezTo>
                      <a:pt x="529" y="272"/>
                      <a:pt x="522" y="279"/>
                      <a:pt x="514" y="2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920" rIns="90000" bIns="439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7" name="Google Shape;711;p31"/>
              <p:cNvSpPr/>
              <p:nvPr/>
            </p:nvSpPr>
            <p:spPr>
              <a:xfrm rot="10800000">
                <a:off x="4517640" y="4838040"/>
                <a:ext cx="109440" cy="59400"/>
              </a:xfrm>
              <a:custGeom>
                <a:avLst/>
                <a:gdLst>
                  <a:gd name="textAreaLeft" fmla="*/ 0 w 109440"/>
                  <a:gd name="textAreaRight" fmla="*/ 109800 w 109440"/>
                  <a:gd name="textAreaTop" fmla="*/ 0 h 59400"/>
                  <a:gd name="textAreaBottom" fmla="*/ 59760 h 59400"/>
                </a:gdLst>
                <a:ahLst/>
                <a:cxnLst/>
                <a:rect l="textAreaLeft" t="textAreaTop" r="textAreaRight" b="textAreaBottom"/>
                <a:pathLst>
                  <a:path w="349" h="190">
                    <a:moveTo>
                      <a:pt x="335" y="190"/>
                    </a:moveTo>
                    <a:cubicBezTo>
                      <a:pt x="327" y="190"/>
                      <a:pt x="321" y="183"/>
                      <a:pt x="321" y="175"/>
                    </a:cubicBezTo>
                    <a:cubicBezTo>
                      <a:pt x="321" y="95"/>
                      <a:pt x="255" y="29"/>
                      <a:pt x="175" y="29"/>
                    </a:cubicBezTo>
                    <a:cubicBezTo>
                      <a:pt x="94" y="29"/>
                      <a:pt x="28" y="95"/>
                      <a:pt x="28" y="175"/>
                    </a:cubicBezTo>
                    <a:cubicBezTo>
                      <a:pt x="28" y="183"/>
                      <a:pt x="22" y="190"/>
                      <a:pt x="14" y="190"/>
                    </a:cubicBezTo>
                    <a:cubicBezTo>
                      <a:pt x="6" y="190"/>
                      <a:pt x="0" y="183"/>
                      <a:pt x="0" y="175"/>
                    </a:cubicBezTo>
                    <a:cubicBezTo>
                      <a:pt x="0" y="79"/>
                      <a:pt x="78" y="0"/>
                      <a:pt x="175" y="0"/>
                    </a:cubicBezTo>
                    <a:cubicBezTo>
                      <a:pt x="271" y="0"/>
                      <a:pt x="349" y="79"/>
                      <a:pt x="349" y="175"/>
                    </a:cubicBezTo>
                    <a:cubicBezTo>
                      <a:pt x="349" y="183"/>
                      <a:pt x="343" y="190"/>
                      <a:pt x="335" y="19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3400" rIns="90000" bIns="234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8" name="Google Shape;712;p31"/>
              <p:cNvSpPr/>
              <p:nvPr/>
            </p:nvSpPr>
            <p:spPr>
              <a:xfrm rot="10800000">
                <a:off x="4568040" y="4916520"/>
                <a:ext cx="8640" cy="39240"/>
              </a:xfrm>
              <a:custGeom>
                <a:avLst/>
                <a:gdLst>
                  <a:gd name="textAreaLeft" fmla="*/ 0 w 8640"/>
                  <a:gd name="textAreaRight" fmla="*/ 9000 w 8640"/>
                  <a:gd name="textAreaTop" fmla="*/ 0 h 39240"/>
                  <a:gd name="textAreaBottom" fmla="*/ 39600 h 39240"/>
                </a:gdLst>
                <a:ahLst/>
                <a:cxnLst/>
                <a:rect l="textAreaLeft" t="textAreaTop" r="textAreaRight" b="textAreaBottom"/>
                <a:pathLst>
                  <a:path w="29" h="126">
                    <a:moveTo>
                      <a:pt x="15" y="126"/>
                    </a:moveTo>
                    <a:cubicBezTo>
                      <a:pt x="6" y="126"/>
                      <a:pt x="0" y="120"/>
                      <a:pt x="0" y="112"/>
                    </a:cubicBezTo>
                    <a:lnTo>
                      <a:pt x="0" y="14"/>
                    </a:lnTo>
                    <a:cubicBezTo>
                      <a:pt x="0" y="7"/>
                      <a:pt x="6" y="0"/>
                      <a:pt x="15" y="0"/>
                    </a:cubicBezTo>
                    <a:cubicBezTo>
                      <a:pt x="23" y="0"/>
                      <a:pt x="29" y="7"/>
                      <a:pt x="29" y="14"/>
                    </a:cubicBezTo>
                    <a:lnTo>
                      <a:pt x="29" y="112"/>
                    </a:lnTo>
                    <a:cubicBezTo>
                      <a:pt x="29" y="120"/>
                      <a:pt x="23" y="126"/>
                      <a:pt x="15" y="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60" rIns="90000" bIns="3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79" name="Google Shape;713;p31"/>
              <p:cNvSpPr/>
              <p:nvPr/>
            </p:nvSpPr>
            <p:spPr>
              <a:xfrm rot="10800000">
                <a:off x="458172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31" y="124"/>
                    </a:moveTo>
                    <a:cubicBezTo>
                      <a:pt x="24" y="124"/>
                      <a:pt x="18" y="119"/>
                      <a:pt x="17" y="112"/>
                    </a:cubicBezTo>
                    <a:lnTo>
                      <a:pt x="0" y="17"/>
                    </a:lnTo>
                    <a:cubicBezTo>
                      <a:pt x="-1" y="8"/>
                      <a:pt x="4" y="1"/>
                      <a:pt x="12" y="0"/>
                    </a:cubicBezTo>
                    <a:cubicBezTo>
                      <a:pt x="20" y="-1"/>
                      <a:pt x="27" y="4"/>
                      <a:pt x="29" y="11"/>
                    </a:cubicBezTo>
                    <a:lnTo>
                      <a:pt x="45" y="107"/>
                    </a:lnTo>
                    <a:cubicBezTo>
                      <a:pt x="46" y="115"/>
                      <a:pt x="41" y="122"/>
                      <a:pt x="33" y="124"/>
                    </a:cubicBezTo>
                    <a:cubicBezTo>
                      <a:pt x="33" y="124"/>
                      <a:pt x="32" y="124"/>
                      <a:pt x="31"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0" name="Google Shape;714;p31"/>
              <p:cNvSpPr/>
              <p:nvPr/>
            </p:nvSpPr>
            <p:spPr>
              <a:xfrm rot="10800000">
                <a:off x="459504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47" y="120"/>
                    </a:moveTo>
                    <a:cubicBezTo>
                      <a:pt x="41" y="120"/>
                      <a:pt x="36" y="117"/>
                      <a:pt x="33" y="111"/>
                    </a:cubicBezTo>
                    <a:lnTo>
                      <a:pt x="0" y="19"/>
                    </a:lnTo>
                    <a:cubicBezTo>
                      <a:pt x="-2" y="12"/>
                      <a:pt x="2" y="4"/>
                      <a:pt x="9" y="1"/>
                    </a:cubicBezTo>
                    <a:cubicBezTo>
                      <a:pt x="17" y="-2"/>
                      <a:pt x="25" y="2"/>
                      <a:pt x="28" y="10"/>
                    </a:cubicBezTo>
                    <a:lnTo>
                      <a:pt x="61" y="101"/>
                    </a:lnTo>
                    <a:cubicBezTo>
                      <a:pt x="63" y="108"/>
                      <a:pt x="59" y="117"/>
                      <a:pt x="52" y="120"/>
                    </a:cubicBezTo>
                    <a:cubicBezTo>
                      <a:pt x="50" y="120"/>
                      <a:pt x="49" y="120"/>
                      <a:pt x="4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1" name="Google Shape;715;p31"/>
              <p:cNvSpPr/>
              <p:nvPr/>
            </p:nvSpPr>
            <p:spPr>
              <a:xfrm rot="10800000">
                <a:off x="460728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63" y="112"/>
                    </a:moveTo>
                    <a:cubicBezTo>
                      <a:pt x="58" y="112"/>
                      <a:pt x="53" y="110"/>
                      <a:pt x="50" y="105"/>
                    </a:cubicBezTo>
                    <a:lnTo>
                      <a:pt x="2" y="21"/>
                    </a:lnTo>
                    <a:cubicBezTo>
                      <a:pt x="-2" y="15"/>
                      <a:pt x="0" y="6"/>
                      <a:pt x="7" y="2"/>
                    </a:cubicBezTo>
                    <a:cubicBezTo>
                      <a:pt x="14" y="-2"/>
                      <a:pt x="22" y="0"/>
                      <a:pt x="26" y="7"/>
                    </a:cubicBezTo>
                    <a:lnTo>
                      <a:pt x="75" y="91"/>
                    </a:lnTo>
                    <a:cubicBezTo>
                      <a:pt x="79" y="98"/>
                      <a:pt x="77" y="106"/>
                      <a:pt x="70" y="111"/>
                    </a:cubicBezTo>
                    <a:cubicBezTo>
                      <a:pt x="67" y="112"/>
                      <a:pt x="65" y="112"/>
                      <a:pt x="63"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2" name="Google Shape;716;p31"/>
              <p:cNvSpPr/>
              <p:nvPr/>
            </p:nvSpPr>
            <p:spPr>
              <a:xfrm rot="10800000">
                <a:off x="461844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77" y="103"/>
                    </a:moveTo>
                    <a:cubicBezTo>
                      <a:pt x="73" y="103"/>
                      <a:pt x="69" y="102"/>
                      <a:pt x="66" y="98"/>
                    </a:cubicBezTo>
                    <a:lnTo>
                      <a:pt x="4" y="24"/>
                    </a:lnTo>
                    <a:cubicBezTo>
                      <a:pt x="-2" y="18"/>
                      <a:pt x="-1" y="9"/>
                      <a:pt x="5" y="4"/>
                    </a:cubicBezTo>
                    <a:cubicBezTo>
                      <a:pt x="11" y="-1"/>
                      <a:pt x="21" y="-1"/>
                      <a:pt x="25" y="5"/>
                    </a:cubicBezTo>
                    <a:lnTo>
                      <a:pt x="88" y="80"/>
                    </a:lnTo>
                    <a:cubicBezTo>
                      <a:pt x="93" y="86"/>
                      <a:pt x="92" y="95"/>
                      <a:pt x="86" y="100"/>
                    </a:cubicBezTo>
                    <a:cubicBezTo>
                      <a:pt x="83" y="102"/>
                      <a:pt x="80" y="103"/>
                      <a:pt x="77"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3" name="Google Shape;717;p31"/>
              <p:cNvSpPr/>
              <p:nvPr/>
            </p:nvSpPr>
            <p:spPr>
              <a:xfrm rot="10800000">
                <a:off x="462780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88" y="91"/>
                    </a:moveTo>
                    <a:cubicBezTo>
                      <a:pt x="85" y="91"/>
                      <a:pt x="81" y="90"/>
                      <a:pt x="79" y="88"/>
                    </a:cubicBezTo>
                    <a:lnTo>
                      <a:pt x="5" y="26"/>
                    </a:lnTo>
                    <a:cubicBezTo>
                      <a:pt x="-1" y="20"/>
                      <a:pt x="-2" y="12"/>
                      <a:pt x="3" y="5"/>
                    </a:cubicBezTo>
                    <a:cubicBezTo>
                      <a:pt x="8" y="-1"/>
                      <a:pt x="17" y="-1"/>
                      <a:pt x="23" y="4"/>
                    </a:cubicBezTo>
                    <a:lnTo>
                      <a:pt x="97" y="66"/>
                    </a:lnTo>
                    <a:cubicBezTo>
                      <a:pt x="104" y="71"/>
                      <a:pt x="104" y="80"/>
                      <a:pt x="99" y="86"/>
                    </a:cubicBezTo>
                    <a:cubicBezTo>
                      <a:pt x="97" y="90"/>
                      <a:pt x="92" y="91"/>
                      <a:pt x="88"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4" name="Google Shape;718;p31"/>
              <p:cNvSpPr/>
              <p:nvPr/>
            </p:nvSpPr>
            <p:spPr>
              <a:xfrm rot="10800000">
                <a:off x="463572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98" y="77"/>
                    </a:moveTo>
                    <a:cubicBezTo>
                      <a:pt x="96" y="77"/>
                      <a:pt x="93" y="76"/>
                      <a:pt x="91" y="75"/>
                    </a:cubicBezTo>
                    <a:lnTo>
                      <a:pt x="7" y="27"/>
                    </a:lnTo>
                    <a:cubicBezTo>
                      <a:pt x="0" y="22"/>
                      <a:pt x="-2" y="14"/>
                      <a:pt x="2" y="7"/>
                    </a:cubicBezTo>
                    <a:cubicBezTo>
                      <a:pt x="6" y="0"/>
                      <a:pt x="14" y="-2"/>
                      <a:pt x="21" y="2"/>
                    </a:cubicBezTo>
                    <a:lnTo>
                      <a:pt x="106" y="50"/>
                    </a:lnTo>
                    <a:cubicBezTo>
                      <a:pt x="112" y="54"/>
                      <a:pt x="115" y="63"/>
                      <a:pt x="111" y="70"/>
                    </a:cubicBezTo>
                    <a:cubicBezTo>
                      <a:pt x="108" y="74"/>
                      <a:pt x="103" y="77"/>
                      <a:pt x="98"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5" name="Google Shape;719;p31"/>
              <p:cNvSpPr/>
              <p:nvPr/>
            </p:nvSpPr>
            <p:spPr>
              <a:xfrm rot="10800000">
                <a:off x="464184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06" y="62"/>
                    </a:moveTo>
                    <a:cubicBezTo>
                      <a:pt x="104" y="62"/>
                      <a:pt x="102" y="62"/>
                      <a:pt x="101" y="61"/>
                    </a:cubicBezTo>
                    <a:lnTo>
                      <a:pt x="10" y="28"/>
                    </a:lnTo>
                    <a:cubicBezTo>
                      <a:pt x="2" y="26"/>
                      <a:pt x="-1" y="17"/>
                      <a:pt x="1" y="10"/>
                    </a:cubicBezTo>
                    <a:cubicBezTo>
                      <a:pt x="4" y="2"/>
                      <a:pt x="12" y="-1"/>
                      <a:pt x="20" y="1"/>
                    </a:cubicBezTo>
                    <a:lnTo>
                      <a:pt x="111" y="35"/>
                    </a:lnTo>
                    <a:cubicBezTo>
                      <a:pt x="118" y="37"/>
                      <a:pt x="122" y="46"/>
                      <a:pt x="119" y="53"/>
                    </a:cubicBezTo>
                    <a:cubicBezTo>
                      <a:pt x="117" y="59"/>
                      <a:pt x="112" y="62"/>
                      <a:pt x="106"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6" name="Google Shape;720;p31"/>
              <p:cNvSpPr/>
              <p:nvPr/>
            </p:nvSpPr>
            <p:spPr>
              <a:xfrm rot="10800000">
                <a:off x="464544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10" y="46"/>
                    </a:moveTo>
                    <a:cubicBezTo>
                      <a:pt x="109" y="46"/>
                      <a:pt x="108" y="46"/>
                      <a:pt x="107" y="45"/>
                    </a:cubicBezTo>
                    <a:lnTo>
                      <a:pt x="11" y="28"/>
                    </a:lnTo>
                    <a:cubicBezTo>
                      <a:pt x="4" y="27"/>
                      <a:pt x="-2" y="20"/>
                      <a:pt x="0" y="11"/>
                    </a:cubicBezTo>
                    <a:cubicBezTo>
                      <a:pt x="1" y="4"/>
                      <a:pt x="9" y="-1"/>
                      <a:pt x="16" y="0"/>
                    </a:cubicBezTo>
                    <a:lnTo>
                      <a:pt x="112" y="17"/>
                    </a:lnTo>
                    <a:cubicBezTo>
                      <a:pt x="120" y="18"/>
                      <a:pt x="125" y="26"/>
                      <a:pt x="124" y="34"/>
                    </a:cubicBezTo>
                    <a:cubicBezTo>
                      <a:pt x="122" y="41"/>
                      <a:pt x="116" y="46"/>
                      <a:pt x="110"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7" name="Google Shape;721;p31"/>
              <p:cNvSpPr/>
              <p:nvPr/>
            </p:nvSpPr>
            <p:spPr>
              <a:xfrm rot="10800000">
                <a:off x="4548960" y="4915440"/>
                <a:ext cx="13680" cy="38520"/>
              </a:xfrm>
              <a:custGeom>
                <a:avLst/>
                <a:gdLst>
                  <a:gd name="textAreaLeft" fmla="*/ 0 w 13680"/>
                  <a:gd name="textAreaRight" fmla="*/ 14040 w 13680"/>
                  <a:gd name="textAreaTop" fmla="*/ 0 h 38520"/>
                  <a:gd name="textAreaBottom" fmla="*/ 38880 h 38520"/>
                </a:gdLst>
                <a:ahLst/>
                <a:cxnLst/>
                <a:rect l="textAreaLeft" t="textAreaTop" r="textAreaRight" b="textAreaBottom"/>
                <a:pathLst>
                  <a:path w="45" h="124">
                    <a:moveTo>
                      <a:pt x="14" y="124"/>
                    </a:moveTo>
                    <a:cubicBezTo>
                      <a:pt x="13" y="124"/>
                      <a:pt x="12" y="124"/>
                      <a:pt x="12" y="124"/>
                    </a:cubicBezTo>
                    <a:cubicBezTo>
                      <a:pt x="4" y="122"/>
                      <a:pt x="-1" y="115"/>
                      <a:pt x="0" y="107"/>
                    </a:cubicBezTo>
                    <a:lnTo>
                      <a:pt x="16" y="11"/>
                    </a:lnTo>
                    <a:cubicBezTo>
                      <a:pt x="18" y="4"/>
                      <a:pt x="25" y="-1"/>
                      <a:pt x="33" y="0"/>
                    </a:cubicBezTo>
                    <a:cubicBezTo>
                      <a:pt x="41" y="1"/>
                      <a:pt x="46" y="8"/>
                      <a:pt x="45" y="17"/>
                    </a:cubicBezTo>
                    <a:lnTo>
                      <a:pt x="28" y="112"/>
                    </a:lnTo>
                    <a:cubicBezTo>
                      <a:pt x="27" y="119"/>
                      <a:pt x="21" y="124"/>
                      <a:pt x="14" y="12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8" name="Google Shape;722;p31"/>
              <p:cNvSpPr/>
              <p:nvPr/>
            </p:nvSpPr>
            <p:spPr>
              <a:xfrm rot="10800000">
                <a:off x="4530600" y="4911840"/>
                <a:ext cx="18720" cy="37440"/>
              </a:xfrm>
              <a:custGeom>
                <a:avLst/>
                <a:gdLst>
                  <a:gd name="textAreaLeft" fmla="*/ 0 w 18720"/>
                  <a:gd name="textAreaRight" fmla="*/ 19080 w 18720"/>
                  <a:gd name="textAreaTop" fmla="*/ 0 h 37440"/>
                  <a:gd name="textAreaBottom" fmla="*/ 37800 h 37440"/>
                </a:gdLst>
                <a:ahLst/>
                <a:cxnLst/>
                <a:rect l="textAreaLeft" t="textAreaTop" r="textAreaRight" b="textAreaBottom"/>
                <a:pathLst>
                  <a:path w="61" h="120">
                    <a:moveTo>
                      <a:pt x="14" y="120"/>
                    </a:moveTo>
                    <a:cubicBezTo>
                      <a:pt x="12" y="120"/>
                      <a:pt x="11" y="120"/>
                      <a:pt x="9" y="120"/>
                    </a:cubicBezTo>
                    <a:cubicBezTo>
                      <a:pt x="2" y="117"/>
                      <a:pt x="-2" y="108"/>
                      <a:pt x="0" y="101"/>
                    </a:cubicBezTo>
                    <a:lnTo>
                      <a:pt x="33" y="10"/>
                    </a:lnTo>
                    <a:cubicBezTo>
                      <a:pt x="36" y="2"/>
                      <a:pt x="44" y="-2"/>
                      <a:pt x="52" y="1"/>
                    </a:cubicBezTo>
                    <a:cubicBezTo>
                      <a:pt x="59" y="4"/>
                      <a:pt x="63" y="12"/>
                      <a:pt x="61" y="19"/>
                    </a:cubicBezTo>
                    <a:lnTo>
                      <a:pt x="28" y="111"/>
                    </a:lnTo>
                    <a:cubicBezTo>
                      <a:pt x="25" y="117"/>
                      <a:pt x="20" y="120"/>
                      <a:pt x="14"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89" name="Google Shape;723;p31"/>
              <p:cNvSpPr/>
              <p:nvPr/>
            </p:nvSpPr>
            <p:spPr>
              <a:xfrm rot="10800000">
                <a:off x="4513320" y="4906080"/>
                <a:ext cx="23760" cy="34920"/>
              </a:xfrm>
              <a:custGeom>
                <a:avLst/>
                <a:gdLst>
                  <a:gd name="textAreaLeft" fmla="*/ 0 w 23760"/>
                  <a:gd name="textAreaRight" fmla="*/ 24120 w 23760"/>
                  <a:gd name="textAreaTop" fmla="*/ 0 h 34920"/>
                  <a:gd name="textAreaBottom" fmla="*/ 35280 h 34920"/>
                </a:gdLst>
                <a:ahLst/>
                <a:cxnLst/>
                <a:rect l="textAreaLeft" t="textAreaTop" r="textAreaRight" b="textAreaBottom"/>
                <a:pathLst>
                  <a:path w="77" h="112">
                    <a:moveTo>
                      <a:pt x="14" y="112"/>
                    </a:moveTo>
                    <a:cubicBezTo>
                      <a:pt x="12" y="112"/>
                      <a:pt x="10" y="112"/>
                      <a:pt x="7" y="111"/>
                    </a:cubicBezTo>
                    <a:cubicBezTo>
                      <a:pt x="0" y="106"/>
                      <a:pt x="-2" y="98"/>
                      <a:pt x="2" y="91"/>
                    </a:cubicBezTo>
                    <a:lnTo>
                      <a:pt x="51" y="7"/>
                    </a:lnTo>
                    <a:cubicBezTo>
                      <a:pt x="55" y="0"/>
                      <a:pt x="63" y="-2"/>
                      <a:pt x="70" y="2"/>
                    </a:cubicBezTo>
                    <a:cubicBezTo>
                      <a:pt x="77" y="6"/>
                      <a:pt x="79" y="15"/>
                      <a:pt x="75" y="21"/>
                    </a:cubicBezTo>
                    <a:lnTo>
                      <a:pt x="27" y="105"/>
                    </a:lnTo>
                    <a:cubicBezTo>
                      <a:pt x="24" y="110"/>
                      <a:pt x="19" y="112"/>
                      <a:pt x="14" y="1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0" name="Google Shape;724;p31"/>
              <p:cNvSpPr/>
              <p:nvPr/>
            </p:nvSpPr>
            <p:spPr>
              <a:xfrm rot="10800000">
                <a:off x="4497480" y="4898160"/>
                <a:ext cx="28440" cy="32040"/>
              </a:xfrm>
              <a:custGeom>
                <a:avLst/>
                <a:gdLst>
                  <a:gd name="textAreaLeft" fmla="*/ 0 w 28440"/>
                  <a:gd name="textAreaRight" fmla="*/ 28800 w 28440"/>
                  <a:gd name="textAreaTop" fmla="*/ 0 h 32040"/>
                  <a:gd name="textAreaBottom" fmla="*/ 32400 h 32040"/>
                </a:gdLst>
                <a:ahLst/>
                <a:cxnLst/>
                <a:rect l="textAreaLeft" t="textAreaTop" r="textAreaRight" b="textAreaBottom"/>
                <a:pathLst>
                  <a:path w="91" h="103">
                    <a:moveTo>
                      <a:pt x="14" y="103"/>
                    </a:moveTo>
                    <a:cubicBezTo>
                      <a:pt x="11" y="103"/>
                      <a:pt x="8" y="102"/>
                      <a:pt x="5" y="100"/>
                    </a:cubicBezTo>
                    <a:cubicBezTo>
                      <a:pt x="-1" y="95"/>
                      <a:pt x="-2" y="86"/>
                      <a:pt x="3" y="80"/>
                    </a:cubicBezTo>
                    <a:lnTo>
                      <a:pt x="66" y="5"/>
                    </a:lnTo>
                    <a:cubicBezTo>
                      <a:pt x="70" y="-1"/>
                      <a:pt x="80" y="-1"/>
                      <a:pt x="86" y="4"/>
                    </a:cubicBezTo>
                    <a:cubicBezTo>
                      <a:pt x="92" y="9"/>
                      <a:pt x="93" y="18"/>
                      <a:pt x="87" y="24"/>
                    </a:cubicBezTo>
                    <a:lnTo>
                      <a:pt x="25" y="98"/>
                    </a:lnTo>
                    <a:cubicBezTo>
                      <a:pt x="22" y="102"/>
                      <a:pt x="18" y="103"/>
                      <a:pt x="14" y="10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1" name="Google Shape;725;p31"/>
              <p:cNvSpPr/>
              <p:nvPr/>
            </p:nvSpPr>
            <p:spPr>
              <a:xfrm rot="10800000">
                <a:off x="4484520" y="4888440"/>
                <a:ext cx="32040" cy="28440"/>
              </a:xfrm>
              <a:custGeom>
                <a:avLst/>
                <a:gdLst>
                  <a:gd name="textAreaLeft" fmla="*/ 0 w 32040"/>
                  <a:gd name="textAreaRight" fmla="*/ 32400 w 32040"/>
                  <a:gd name="textAreaTop" fmla="*/ 0 h 28440"/>
                  <a:gd name="textAreaBottom" fmla="*/ 28800 h 28440"/>
                </a:gdLst>
                <a:ahLst/>
                <a:cxnLst/>
                <a:rect l="textAreaLeft" t="textAreaTop" r="textAreaRight" b="textAreaBottom"/>
                <a:pathLst>
                  <a:path w="103" h="91">
                    <a:moveTo>
                      <a:pt x="15" y="91"/>
                    </a:moveTo>
                    <a:cubicBezTo>
                      <a:pt x="11" y="91"/>
                      <a:pt x="6" y="90"/>
                      <a:pt x="4" y="86"/>
                    </a:cubicBezTo>
                    <a:cubicBezTo>
                      <a:pt x="-1" y="80"/>
                      <a:pt x="-1" y="71"/>
                      <a:pt x="6" y="66"/>
                    </a:cubicBezTo>
                    <a:lnTo>
                      <a:pt x="80" y="4"/>
                    </a:lnTo>
                    <a:cubicBezTo>
                      <a:pt x="86" y="-1"/>
                      <a:pt x="95" y="-1"/>
                      <a:pt x="100" y="5"/>
                    </a:cubicBezTo>
                    <a:cubicBezTo>
                      <a:pt x="105" y="12"/>
                      <a:pt x="104" y="20"/>
                      <a:pt x="98" y="26"/>
                    </a:cubicBezTo>
                    <a:lnTo>
                      <a:pt x="24" y="88"/>
                    </a:lnTo>
                    <a:cubicBezTo>
                      <a:pt x="22" y="90"/>
                      <a:pt x="18" y="91"/>
                      <a:pt x="15" y="9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2" name="Google Shape;726;p31"/>
              <p:cNvSpPr/>
              <p:nvPr/>
            </p:nvSpPr>
            <p:spPr>
              <a:xfrm rot="10800000">
                <a:off x="4473360" y="4877280"/>
                <a:ext cx="35280" cy="23760"/>
              </a:xfrm>
              <a:custGeom>
                <a:avLst/>
                <a:gdLst>
                  <a:gd name="textAreaLeft" fmla="*/ 0 w 35280"/>
                  <a:gd name="textAreaRight" fmla="*/ 35640 w 35280"/>
                  <a:gd name="textAreaTop" fmla="*/ 0 h 23760"/>
                  <a:gd name="textAreaBottom" fmla="*/ 24120 h 23760"/>
                </a:gdLst>
                <a:ahLst/>
                <a:cxnLst/>
                <a:rect l="textAreaLeft" t="textAreaTop" r="textAreaRight" b="textAreaBottom"/>
                <a:pathLst>
                  <a:path w="113" h="77">
                    <a:moveTo>
                      <a:pt x="15" y="77"/>
                    </a:moveTo>
                    <a:cubicBezTo>
                      <a:pt x="10" y="77"/>
                      <a:pt x="5" y="74"/>
                      <a:pt x="2" y="70"/>
                    </a:cubicBezTo>
                    <a:cubicBezTo>
                      <a:pt x="-2" y="63"/>
                      <a:pt x="1" y="54"/>
                      <a:pt x="7" y="50"/>
                    </a:cubicBezTo>
                    <a:lnTo>
                      <a:pt x="92" y="2"/>
                    </a:lnTo>
                    <a:cubicBezTo>
                      <a:pt x="99" y="-2"/>
                      <a:pt x="107" y="0"/>
                      <a:pt x="111" y="7"/>
                    </a:cubicBezTo>
                    <a:cubicBezTo>
                      <a:pt x="115" y="14"/>
                      <a:pt x="113" y="22"/>
                      <a:pt x="106" y="27"/>
                    </a:cubicBezTo>
                    <a:lnTo>
                      <a:pt x="22" y="75"/>
                    </a:lnTo>
                    <a:cubicBezTo>
                      <a:pt x="20" y="76"/>
                      <a:pt x="17" y="77"/>
                      <a:pt x="15" y="7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3" name="Google Shape;727;p31"/>
              <p:cNvSpPr/>
              <p:nvPr/>
            </p:nvSpPr>
            <p:spPr>
              <a:xfrm rot="10800000">
                <a:off x="4465080" y="4865040"/>
                <a:ext cx="37440" cy="19080"/>
              </a:xfrm>
              <a:custGeom>
                <a:avLst/>
                <a:gdLst>
                  <a:gd name="textAreaLeft" fmla="*/ 0 w 37440"/>
                  <a:gd name="textAreaRight" fmla="*/ 37800 w 37440"/>
                  <a:gd name="textAreaTop" fmla="*/ 0 h 19080"/>
                  <a:gd name="textAreaBottom" fmla="*/ 19440 h 19080"/>
                </a:gdLst>
                <a:ahLst/>
                <a:cxnLst/>
                <a:rect l="textAreaLeft" t="textAreaTop" r="textAreaRight" b="textAreaBottom"/>
                <a:pathLst>
                  <a:path w="120" h="62">
                    <a:moveTo>
                      <a:pt x="14" y="62"/>
                    </a:moveTo>
                    <a:cubicBezTo>
                      <a:pt x="8" y="62"/>
                      <a:pt x="3" y="59"/>
                      <a:pt x="1" y="53"/>
                    </a:cubicBezTo>
                    <a:cubicBezTo>
                      <a:pt x="-2" y="46"/>
                      <a:pt x="2" y="37"/>
                      <a:pt x="9" y="35"/>
                    </a:cubicBezTo>
                    <a:lnTo>
                      <a:pt x="100" y="1"/>
                    </a:lnTo>
                    <a:cubicBezTo>
                      <a:pt x="108" y="-1"/>
                      <a:pt x="116" y="2"/>
                      <a:pt x="119" y="10"/>
                    </a:cubicBezTo>
                    <a:cubicBezTo>
                      <a:pt x="121" y="17"/>
                      <a:pt x="118" y="26"/>
                      <a:pt x="110" y="28"/>
                    </a:cubicBezTo>
                    <a:lnTo>
                      <a:pt x="19" y="61"/>
                    </a:lnTo>
                    <a:cubicBezTo>
                      <a:pt x="18" y="62"/>
                      <a:pt x="16" y="62"/>
                      <a:pt x="14" y="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4" name="Google Shape;728;p31"/>
              <p:cNvSpPr/>
              <p:nvPr/>
            </p:nvSpPr>
            <p:spPr>
              <a:xfrm rot="10800000">
                <a:off x="4460760" y="4851360"/>
                <a:ext cx="38520" cy="14040"/>
              </a:xfrm>
              <a:custGeom>
                <a:avLst/>
                <a:gdLst>
                  <a:gd name="textAreaLeft" fmla="*/ 0 w 38520"/>
                  <a:gd name="textAreaRight" fmla="*/ 38880 w 38520"/>
                  <a:gd name="textAreaTop" fmla="*/ 0 h 14040"/>
                  <a:gd name="textAreaBottom" fmla="*/ 14400 h 14040"/>
                </a:gdLst>
                <a:ahLst/>
                <a:cxnLst/>
                <a:rect l="textAreaLeft" t="textAreaTop" r="textAreaRight" b="textAreaBottom"/>
                <a:pathLst>
                  <a:path w="124" h="46">
                    <a:moveTo>
                      <a:pt x="14" y="46"/>
                    </a:moveTo>
                    <a:cubicBezTo>
                      <a:pt x="8" y="46"/>
                      <a:pt x="2" y="41"/>
                      <a:pt x="0" y="34"/>
                    </a:cubicBezTo>
                    <a:cubicBezTo>
                      <a:pt x="-1" y="26"/>
                      <a:pt x="4" y="18"/>
                      <a:pt x="12" y="17"/>
                    </a:cubicBezTo>
                    <a:lnTo>
                      <a:pt x="108" y="0"/>
                    </a:lnTo>
                    <a:cubicBezTo>
                      <a:pt x="115" y="-1"/>
                      <a:pt x="123" y="4"/>
                      <a:pt x="124" y="11"/>
                    </a:cubicBezTo>
                    <a:cubicBezTo>
                      <a:pt x="126" y="20"/>
                      <a:pt x="120" y="27"/>
                      <a:pt x="113" y="28"/>
                    </a:cubicBezTo>
                    <a:lnTo>
                      <a:pt x="17" y="45"/>
                    </a:lnTo>
                    <a:cubicBezTo>
                      <a:pt x="16" y="46"/>
                      <a:pt x="15" y="46"/>
                      <a:pt x="14" y="4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5" name="Google Shape;729;p31"/>
              <p:cNvSpPr/>
              <p:nvPr/>
            </p:nvSpPr>
            <p:spPr>
              <a:xfrm rot="10800000">
                <a:off x="4458960" y="4838040"/>
                <a:ext cx="38880" cy="8640"/>
              </a:xfrm>
              <a:custGeom>
                <a:avLst/>
                <a:gdLst>
                  <a:gd name="textAreaLeft" fmla="*/ 0 w 38880"/>
                  <a:gd name="textAreaRight" fmla="*/ 39240 w 38880"/>
                  <a:gd name="textAreaTop" fmla="*/ 0 h 8640"/>
                  <a:gd name="textAreaBottom" fmla="*/ 9000 h 8640"/>
                </a:gdLst>
                <a:ahLst/>
                <a:cxnLst/>
                <a:rect l="textAreaLeft" t="textAreaTop" r="textAreaRight" b="textAreaBottom"/>
                <a:pathLst>
                  <a:path w="125" h="29">
                    <a:moveTo>
                      <a:pt x="111" y="29"/>
                    </a:moveTo>
                    <a:lnTo>
                      <a:pt x="14" y="29"/>
                    </a:lnTo>
                    <a:cubicBezTo>
                      <a:pt x="6" y="29"/>
                      <a:pt x="0" y="22"/>
                      <a:pt x="0" y="14"/>
                    </a:cubicBezTo>
                    <a:cubicBezTo>
                      <a:pt x="0" y="7"/>
                      <a:pt x="6" y="0"/>
                      <a:pt x="14" y="0"/>
                    </a:cubicBezTo>
                    <a:lnTo>
                      <a:pt x="111" y="0"/>
                    </a:lnTo>
                    <a:cubicBezTo>
                      <a:pt x="119" y="0"/>
                      <a:pt x="125" y="7"/>
                      <a:pt x="125" y="14"/>
                    </a:cubicBezTo>
                    <a:cubicBezTo>
                      <a:pt x="125" y="22"/>
                      <a:pt x="119" y="29"/>
                      <a:pt x="111"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6" name="Google Shape;730;p31"/>
              <p:cNvSpPr/>
              <p:nvPr/>
            </p:nvSpPr>
            <p:spPr>
              <a:xfrm rot="10800000">
                <a:off x="4568040" y="4728600"/>
                <a:ext cx="8640" cy="118080"/>
              </a:xfrm>
              <a:custGeom>
                <a:avLst/>
                <a:gdLst>
                  <a:gd name="textAreaLeft" fmla="*/ 0 w 8640"/>
                  <a:gd name="textAreaRight" fmla="*/ 9000 w 8640"/>
                  <a:gd name="textAreaTop" fmla="*/ 0 h 118080"/>
                  <a:gd name="textAreaBottom" fmla="*/ 118440 h 118080"/>
                </a:gdLst>
                <a:ahLst/>
                <a:cxnLst/>
                <a:rect l="textAreaLeft" t="textAreaTop" r="textAreaRight" b="textAreaBottom"/>
                <a:pathLst>
                  <a:path w="29" h="376">
                    <a:moveTo>
                      <a:pt x="15" y="376"/>
                    </a:moveTo>
                    <a:cubicBezTo>
                      <a:pt x="6" y="376"/>
                      <a:pt x="0" y="369"/>
                      <a:pt x="0" y="361"/>
                    </a:cubicBezTo>
                    <a:lnTo>
                      <a:pt x="0" y="14"/>
                    </a:lnTo>
                    <a:cubicBezTo>
                      <a:pt x="0" y="7"/>
                      <a:pt x="6" y="0"/>
                      <a:pt x="15" y="0"/>
                    </a:cubicBezTo>
                    <a:cubicBezTo>
                      <a:pt x="23" y="0"/>
                      <a:pt x="29" y="7"/>
                      <a:pt x="29" y="14"/>
                    </a:cubicBezTo>
                    <a:lnTo>
                      <a:pt x="29" y="361"/>
                    </a:lnTo>
                    <a:cubicBezTo>
                      <a:pt x="29" y="369"/>
                      <a:pt x="23" y="376"/>
                      <a:pt x="15" y="3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7" name="Google Shape;731;p31"/>
              <p:cNvSpPr/>
              <p:nvPr/>
            </p:nvSpPr>
            <p:spPr>
              <a:xfrm rot="10800000">
                <a:off x="4539960" y="4732560"/>
                <a:ext cx="36720" cy="114120"/>
              </a:xfrm>
              <a:custGeom>
                <a:avLst/>
                <a:gdLst>
                  <a:gd name="textAreaLeft" fmla="*/ 0 w 36720"/>
                  <a:gd name="textAreaRight" fmla="*/ 37080 w 36720"/>
                  <a:gd name="textAreaTop" fmla="*/ 0 h 114120"/>
                  <a:gd name="textAreaBottom" fmla="*/ 114480 h 114120"/>
                </a:gdLst>
                <a:ahLst/>
                <a:cxnLst/>
                <a:rect l="textAreaLeft" t="textAreaTop" r="textAreaRight" b="textAreaBottom"/>
                <a:pathLst>
                  <a:path w="118" h="364">
                    <a:moveTo>
                      <a:pt x="104" y="364"/>
                    </a:moveTo>
                    <a:cubicBezTo>
                      <a:pt x="98" y="364"/>
                      <a:pt x="92" y="359"/>
                      <a:pt x="90" y="353"/>
                    </a:cubicBezTo>
                    <a:lnTo>
                      <a:pt x="0" y="18"/>
                    </a:lnTo>
                    <a:cubicBezTo>
                      <a:pt x="-1" y="10"/>
                      <a:pt x="3" y="3"/>
                      <a:pt x="11" y="1"/>
                    </a:cubicBezTo>
                    <a:cubicBezTo>
                      <a:pt x="19" y="-1"/>
                      <a:pt x="26" y="3"/>
                      <a:pt x="28" y="11"/>
                    </a:cubicBezTo>
                    <a:lnTo>
                      <a:pt x="118" y="346"/>
                    </a:lnTo>
                    <a:cubicBezTo>
                      <a:pt x="120" y="353"/>
                      <a:pt x="116" y="361"/>
                      <a:pt x="108" y="363"/>
                    </a:cubicBezTo>
                    <a:cubicBezTo>
                      <a:pt x="106" y="364"/>
                      <a:pt x="105" y="364"/>
                      <a:pt x="104"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8" name="Google Shape;732;p31"/>
              <p:cNvSpPr/>
              <p:nvPr/>
            </p:nvSpPr>
            <p:spPr>
              <a:xfrm rot="10800000">
                <a:off x="451332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88" y="329"/>
                    </a:moveTo>
                    <a:cubicBezTo>
                      <a:pt x="183" y="329"/>
                      <a:pt x="178" y="326"/>
                      <a:pt x="176" y="322"/>
                    </a:cubicBezTo>
                    <a:lnTo>
                      <a:pt x="2" y="22"/>
                    </a:lnTo>
                    <a:cubicBezTo>
                      <a:pt x="-2" y="15"/>
                      <a:pt x="0" y="6"/>
                      <a:pt x="7" y="2"/>
                    </a:cubicBezTo>
                    <a:cubicBezTo>
                      <a:pt x="14" y="-2"/>
                      <a:pt x="23" y="1"/>
                      <a:pt x="27" y="7"/>
                    </a:cubicBezTo>
                    <a:lnTo>
                      <a:pt x="200" y="307"/>
                    </a:lnTo>
                    <a:cubicBezTo>
                      <a:pt x="204" y="314"/>
                      <a:pt x="202" y="323"/>
                      <a:pt x="195" y="327"/>
                    </a:cubicBezTo>
                    <a:cubicBezTo>
                      <a:pt x="193" y="328"/>
                      <a:pt x="190" y="329"/>
                      <a:pt x="188"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499" name="Google Shape;733;p31"/>
              <p:cNvSpPr/>
              <p:nvPr/>
            </p:nvSpPr>
            <p:spPr>
              <a:xfrm rot="10800000">
                <a:off x="449064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260" y="274"/>
                    </a:moveTo>
                    <a:cubicBezTo>
                      <a:pt x="256" y="274"/>
                      <a:pt x="253" y="273"/>
                      <a:pt x="250" y="270"/>
                    </a:cubicBezTo>
                    <a:lnTo>
                      <a:pt x="4" y="24"/>
                    </a:lnTo>
                    <a:cubicBezTo>
                      <a:pt x="-1" y="19"/>
                      <a:pt x="-1" y="10"/>
                      <a:pt x="4" y="4"/>
                    </a:cubicBezTo>
                    <a:cubicBezTo>
                      <a:pt x="10" y="-1"/>
                      <a:pt x="19" y="-1"/>
                      <a:pt x="25" y="4"/>
                    </a:cubicBezTo>
                    <a:lnTo>
                      <a:pt x="270" y="250"/>
                    </a:lnTo>
                    <a:cubicBezTo>
                      <a:pt x="275" y="255"/>
                      <a:pt x="275" y="264"/>
                      <a:pt x="270" y="270"/>
                    </a:cubicBezTo>
                    <a:cubicBezTo>
                      <a:pt x="267" y="273"/>
                      <a:pt x="263" y="274"/>
                      <a:pt x="260"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0" name="Google Shape;734;p31"/>
              <p:cNvSpPr/>
              <p:nvPr/>
            </p:nvSpPr>
            <p:spPr>
              <a:xfrm rot="10800000">
                <a:off x="447336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315" y="202"/>
                    </a:moveTo>
                    <a:cubicBezTo>
                      <a:pt x="313" y="202"/>
                      <a:pt x="310" y="201"/>
                      <a:pt x="308" y="200"/>
                    </a:cubicBezTo>
                    <a:lnTo>
                      <a:pt x="7" y="27"/>
                    </a:lnTo>
                    <a:cubicBezTo>
                      <a:pt x="0" y="23"/>
                      <a:pt x="-2" y="14"/>
                      <a:pt x="2" y="7"/>
                    </a:cubicBezTo>
                    <a:cubicBezTo>
                      <a:pt x="6" y="1"/>
                      <a:pt x="15" y="-2"/>
                      <a:pt x="22" y="2"/>
                    </a:cubicBezTo>
                    <a:lnTo>
                      <a:pt x="322" y="175"/>
                    </a:lnTo>
                    <a:cubicBezTo>
                      <a:pt x="329" y="179"/>
                      <a:pt x="331" y="188"/>
                      <a:pt x="327" y="195"/>
                    </a:cubicBezTo>
                    <a:cubicBezTo>
                      <a:pt x="325" y="200"/>
                      <a:pt x="320" y="202"/>
                      <a:pt x="315"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1" name="Google Shape;735;p31"/>
              <p:cNvSpPr/>
              <p:nvPr/>
            </p:nvSpPr>
            <p:spPr>
              <a:xfrm rot="10800000">
                <a:off x="446256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349" y="119"/>
                    </a:moveTo>
                    <a:cubicBezTo>
                      <a:pt x="348" y="119"/>
                      <a:pt x="347" y="118"/>
                      <a:pt x="346" y="118"/>
                    </a:cubicBezTo>
                    <a:lnTo>
                      <a:pt x="11" y="28"/>
                    </a:lnTo>
                    <a:cubicBezTo>
                      <a:pt x="3" y="26"/>
                      <a:pt x="-1" y="19"/>
                      <a:pt x="0" y="11"/>
                    </a:cubicBezTo>
                    <a:cubicBezTo>
                      <a:pt x="3" y="3"/>
                      <a:pt x="10" y="-1"/>
                      <a:pt x="18" y="1"/>
                    </a:cubicBezTo>
                    <a:lnTo>
                      <a:pt x="353" y="90"/>
                    </a:lnTo>
                    <a:cubicBezTo>
                      <a:pt x="361" y="93"/>
                      <a:pt x="365" y="100"/>
                      <a:pt x="363" y="108"/>
                    </a:cubicBezTo>
                    <a:cubicBezTo>
                      <a:pt x="362" y="114"/>
                      <a:pt x="356" y="119"/>
                      <a:pt x="349"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2" name="Google Shape;736;p31"/>
              <p:cNvSpPr/>
              <p:nvPr/>
            </p:nvSpPr>
            <p:spPr>
              <a:xfrm rot="10800000">
                <a:off x="4567680" y="4732560"/>
                <a:ext cx="37080" cy="114120"/>
              </a:xfrm>
              <a:custGeom>
                <a:avLst/>
                <a:gdLst>
                  <a:gd name="textAreaLeft" fmla="*/ 0 w 37080"/>
                  <a:gd name="textAreaRight" fmla="*/ 37440 w 37080"/>
                  <a:gd name="textAreaTop" fmla="*/ 0 h 114120"/>
                  <a:gd name="textAreaBottom" fmla="*/ 114480 h 114120"/>
                </a:gdLst>
                <a:ahLst/>
                <a:cxnLst/>
                <a:rect l="textAreaLeft" t="textAreaTop" r="textAreaRight" b="textAreaBottom"/>
                <a:pathLst>
                  <a:path w="119" h="364">
                    <a:moveTo>
                      <a:pt x="15" y="364"/>
                    </a:moveTo>
                    <a:cubicBezTo>
                      <a:pt x="14" y="364"/>
                      <a:pt x="12" y="364"/>
                      <a:pt x="11" y="363"/>
                    </a:cubicBezTo>
                    <a:cubicBezTo>
                      <a:pt x="3" y="361"/>
                      <a:pt x="-1" y="353"/>
                      <a:pt x="1" y="346"/>
                    </a:cubicBezTo>
                    <a:lnTo>
                      <a:pt x="90" y="11"/>
                    </a:lnTo>
                    <a:cubicBezTo>
                      <a:pt x="93" y="3"/>
                      <a:pt x="100" y="-1"/>
                      <a:pt x="108" y="1"/>
                    </a:cubicBezTo>
                    <a:cubicBezTo>
                      <a:pt x="116" y="3"/>
                      <a:pt x="120" y="10"/>
                      <a:pt x="119" y="18"/>
                    </a:cubicBezTo>
                    <a:lnTo>
                      <a:pt x="29" y="353"/>
                    </a:lnTo>
                    <a:cubicBezTo>
                      <a:pt x="27" y="359"/>
                      <a:pt x="21" y="364"/>
                      <a:pt x="15" y="36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3" name="Google Shape;737;p31"/>
              <p:cNvSpPr/>
              <p:nvPr/>
            </p:nvSpPr>
            <p:spPr>
              <a:xfrm rot="10800000">
                <a:off x="4567680" y="4743360"/>
                <a:ext cx="63360" cy="103320"/>
              </a:xfrm>
              <a:custGeom>
                <a:avLst/>
                <a:gdLst>
                  <a:gd name="textAreaLeft" fmla="*/ 0 w 63360"/>
                  <a:gd name="textAreaRight" fmla="*/ 63720 w 63360"/>
                  <a:gd name="textAreaTop" fmla="*/ 0 h 103320"/>
                  <a:gd name="textAreaBottom" fmla="*/ 103680 h 103320"/>
                </a:gdLst>
                <a:ahLst/>
                <a:cxnLst/>
                <a:rect l="textAreaLeft" t="textAreaTop" r="textAreaRight" b="textAreaBottom"/>
                <a:pathLst>
                  <a:path w="202" h="329">
                    <a:moveTo>
                      <a:pt x="14" y="329"/>
                    </a:moveTo>
                    <a:cubicBezTo>
                      <a:pt x="12" y="329"/>
                      <a:pt x="9" y="328"/>
                      <a:pt x="7" y="327"/>
                    </a:cubicBezTo>
                    <a:cubicBezTo>
                      <a:pt x="0" y="323"/>
                      <a:pt x="-2" y="314"/>
                      <a:pt x="2" y="307"/>
                    </a:cubicBezTo>
                    <a:lnTo>
                      <a:pt x="175" y="7"/>
                    </a:lnTo>
                    <a:cubicBezTo>
                      <a:pt x="179" y="1"/>
                      <a:pt x="188" y="-2"/>
                      <a:pt x="195" y="2"/>
                    </a:cubicBezTo>
                    <a:cubicBezTo>
                      <a:pt x="202" y="6"/>
                      <a:pt x="204" y="15"/>
                      <a:pt x="200" y="22"/>
                    </a:cubicBezTo>
                    <a:lnTo>
                      <a:pt x="26" y="322"/>
                    </a:lnTo>
                    <a:cubicBezTo>
                      <a:pt x="24" y="326"/>
                      <a:pt x="19" y="329"/>
                      <a:pt x="14" y="3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4" name="Google Shape;738;p31"/>
              <p:cNvSpPr/>
              <p:nvPr/>
            </p:nvSpPr>
            <p:spPr>
              <a:xfrm rot="10800000">
                <a:off x="4567680" y="476064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274" h="274">
                    <a:moveTo>
                      <a:pt x="14" y="274"/>
                    </a:moveTo>
                    <a:cubicBezTo>
                      <a:pt x="11" y="274"/>
                      <a:pt x="7" y="273"/>
                      <a:pt x="4" y="270"/>
                    </a:cubicBezTo>
                    <a:cubicBezTo>
                      <a:pt x="-1" y="264"/>
                      <a:pt x="-1" y="255"/>
                      <a:pt x="4" y="250"/>
                    </a:cubicBezTo>
                    <a:lnTo>
                      <a:pt x="249" y="4"/>
                    </a:lnTo>
                    <a:cubicBezTo>
                      <a:pt x="255" y="-1"/>
                      <a:pt x="264" y="-1"/>
                      <a:pt x="270" y="4"/>
                    </a:cubicBezTo>
                    <a:cubicBezTo>
                      <a:pt x="275" y="10"/>
                      <a:pt x="275" y="19"/>
                      <a:pt x="270" y="24"/>
                    </a:cubicBezTo>
                    <a:lnTo>
                      <a:pt x="24" y="270"/>
                    </a:lnTo>
                    <a:cubicBezTo>
                      <a:pt x="21" y="273"/>
                      <a:pt x="18" y="274"/>
                      <a:pt x="14" y="2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3200" rIns="90000" bIns="432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5" name="Google Shape;739;p31"/>
              <p:cNvSpPr/>
              <p:nvPr/>
            </p:nvSpPr>
            <p:spPr>
              <a:xfrm rot="10800000">
                <a:off x="4567680" y="4783320"/>
                <a:ext cx="103320" cy="63360"/>
              </a:xfrm>
              <a:custGeom>
                <a:avLst/>
                <a:gdLst>
                  <a:gd name="textAreaLeft" fmla="*/ 0 w 103320"/>
                  <a:gd name="textAreaRight" fmla="*/ 103680 w 103320"/>
                  <a:gd name="textAreaTop" fmla="*/ 0 h 63360"/>
                  <a:gd name="textAreaBottom" fmla="*/ 63720 h 63360"/>
                </a:gdLst>
                <a:ahLst/>
                <a:cxnLst/>
                <a:rect l="textAreaLeft" t="textAreaTop" r="textAreaRight" b="textAreaBottom"/>
                <a:pathLst>
                  <a:path w="329" h="202">
                    <a:moveTo>
                      <a:pt x="14" y="202"/>
                    </a:moveTo>
                    <a:cubicBezTo>
                      <a:pt x="9" y="202"/>
                      <a:pt x="4" y="200"/>
                      <a:pt x="2" y="195"/>
                    </a:cubicBezTo>
                    <a:cubicBezTo>
                      <a:pt x="-2" y="188"/>
                      <a:pt x="0" y="179"/>
                      <a:pt x="7" y="175"/>
                    </a:cubicBezTo>
                    <a:lnTo>
                      <a:pt x="307" y="2"/>
                    </a:lnTo>
                    <a:cubicBezTo>
                      <a:pt x="314" y="-2"/>
                      <a:pt x="323" y="1"/>
                      <a:pt x="327" y="7"/>
                    </a:cubicBezTo>
                    <a:cubicBezTo>
                      <a:pt x="331" y="14"/>
                      <a:pt x="329" y="23"/>
                      <a:pt x="322" y="27"/>
                    </a:cubicBezTo>
                    <a:lnTo>
                      <a:pt x="21" y="200"/>
                    </a:lnTo>
                    <a:cubicBezTo>
                      <a:pt x="19" y="201"/>
                      <a:pt x="16" y="202"/>
                      <a:pt x="14" y="20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7720" rIns="90000" bIns="277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6" name="Google Shape;740;p31"/>
              <p:cNvSpPr/>
              <p:nvPr/>
            </p:nvSpPr>
            <p:spPr>
              <a:xfrm rot="10800000">
                <a:off x="4568040" y="4809600"/>
                <a:ext cx="114120" cy="37080"/>
              </a:xfrm>
              <a:custGeom>
                <a:avLst/>
                <a:gdLst>
                  <a:gd name="textAreaLeft" fmla="*/ 0 w 114120"/>
                  <a:gd name="textAreaRight" fmla="*/ 114480 w 114120"/>
                  <a:gd name="textAreaTop" fmla="*/ 0 h 37080"/>
                  <a:gd name="textAreaBottom" fmla="*/ 37440 h 37080"/>
                </a:gdLst>
                <a:ahLst/>
                <a:cxnLst/>
                <a:rect l="textAreaLeft" t="textAreaTop" r="textAreaRight" b="textAreaBottom"/>
                <a:pathLst>
                  <a:path w="364" h="119">
                    <a:moveTo>
                      <a:pt x="15" y="119"/>
                    </a:moveTo>
                    <a:cubicBezTo>
                      <a:pt x="8" y="119"/>
                      <a:pt x="2" y="114"/>
                      <a:pt x="1" y="108"/>
                    </a:cubicBezTo>
                    <a:cubicBezTo>
                      <a:pt x="-2" y="100"/>
                      <a:pt x="3" y="93"/>
                      <a:pt x="11" y="90"/>
                    </a:cubicBezTo>
                    <a:lnTo>
                      <a:pt x="346" y="1"/>
                    </a:lnTo>
                    <a:cubicBezTo>
                      <a:pt x="354" y="-1"/>
                      <a:pt x="361" y="3"/>
                      <a:pt x="363" y="11"/>
                    </a:cubicBezTo>
                    <a:cubicBezTo>
                      <a:pt x="365" y="19"/>
                      <a:pt x="361" y="26"/>
                      <a:pt x="353" y="28"/>
                    </a:cubicBezTo>
                    <a:lnTo>
                      <a:pt x="18" y="118"/>
                    </a:lnTo>
                    <a:cubicBezTo>
                      <a:pt x="17" y="118"/>
                      <a:pt x="16" y="119"/>
                      <a:pt x="15" y="11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7" name="Google Shape;741;p31"/>
              <p:cNvSpPr/>
              <p:nvPr/>
            </p:nvSpPr>
            <p:spPr>
              <a:xfrm rot="10800000">
                <a:off x="464508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416" y="834"/>
                    </a:moveTo>
                    <a:lnTo>
                      <a:pt x="416" y="834"/>
                    </a:lnTo>
                    <a:cubicBezTo>
                      <a:pt x="413" y="834"/>
                      <a:pt x="409" y="833"/>
                      <a:pt x="407" y="830"/>
                    </a:cubicBezTo>
                    <a:lnTo>
                      <a:pt x="4" y="427"/>
                    </a:lnTo>
                    <a:cubicBezTo>
                      <a:pt x="-2" y="422"/>
                      <a:pt x="-2" y="413"/>
                      <a:pt x="4" y="407"/>
                    </a:cubicBezTo>
                    <a:lnTo>
                      <a:pt x="407" y="4"/>
                    </a:lnTo>
                    <a:cubicBezTo>
                      <a:pt x="412" y="-1"/>
                      <a:pt x="421" y="-1"/>
                      <a:pt x="427" y="4"/>
                    </a:cubicBezTo>
                    <a:lnTo>
                      <a:pt x="575" y="153"/>
                    </a:lnTo>
                    <a:cubicBezTo>
                      <a:pt x="581" y="159"/>
                      <a:pt x="581" y="168"/>
                      <a:pt x="575" y="174"/>
                    </a:cubicBezTo>
                    <a:cubicBezTo>
                      <a:pt x="570" y="179"/>
                      <a:pt x="561" y="179"/>
                      <a:pt x="555" y="174"/>
                    </a:cubicBezTo>
                    <a:lnTo>
                      <a:pt x="416" y="35"/>
                    </a:lnTo>
                    <a:lnTo>
                      <a:pt x="34" y="417"/>
                    </a:lnTo>
                    <a:lnTo>
                      <a:pt x="416" y="800"/>
                    </a:lnTo>
                    <a:lnTo>
                      <a:pt x="564" y="653"/>
                    </a:lnTo>
                    <a:cubicBezTo>
                      <a:pt x="570" y="647"/>
                      <a:pt x="579" y="647"/>
                      <a:pt x="584" y="653"/>
                    </a:cubicBezTo>
                    <a:cubicBezTo>
                      <a:pt x="590" y="658"/>
                      <a:pt x="590" y="667"/>
                      <a:pt x="584" y="673"/>
                    </a:cubicBezTo>
                    <a:lnTo>
                      <a:pt x="427" y="830"/>
                    </a:lnTo>
                    <a:cubicBezTo>
                      <a:pt x="424" y="833"/>
                      <a:pt x="421" y="834"/>
                      <a:pt x="416"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8" name="Google Shape;742;p31"/>
              <p:cNvSpPr/>
              <p:nvPr/>
            </p:nvSpPr>
            <p:spPr>
              <a:xfrm rot="10800000">
                <a:off x="467568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09" name="Google Shape;743;p31"/>
              <p:cNvSpPr/>
              <p:nvPr/>
            </p:nvSpPr>
            <p:spPr>
              <a:xfrm rot="10800000">
                <a:off x="46702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0" name="Google Shape;744;p31"/>
              <p:cNvSpPr/>
              <p:nvPr/>
            </p:nvSpPr>
            <p:spPr>
              <a:xfrm rot="10800000">
                <a:off x="467568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1" name="Google Shape;745;p31"/>
              <p:cNvSpPr/>
              <p:nvPr/>
            </p:nvSpPr>
            <p:spPr>
              <a:xfrm rot="10800000">
                <a:off x="46702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2" name="Google Shape;746;p31"/>
              <p:cNvSpPr/>
              <p:nvPr/>
            </p:nvSpPr>
            <p:spPr>
              <a:xfrm rot="10800000">
                <a:off x="4314240" y="4711320"/>
                <a:ext cx="185040" cy="262080"/>
              </a:xfrm>
              <a:custGeom>
                <a:avLst/>
                <a:gdLst>
                  <a:gd name="textAreaLeft" fmla="*/ 0 w 185040"/>
                  <a:gd name="textAreaRight" fmla="*/ 185400 w 185040"/>
                  <a:gd name="textAreaTop" fmla="*/ 0 h 262080"/>
                  <a:gd name="textAreaBottom" fmla="*/ 262440 h 262080"/>
                </a:gdLst>
                <a:ahLst/>
                <a:cxnLst/>
                <a:rect l="textAreaLeft" t="textAreaTop" r="textAreaRight" b="textAreaBottom"/>
                <a:pathLst>
                  <a:path w="589" h="834">
                    <a:moveTo>
                      <a:pt x="172" y="834"/>
                    </a:moveTo>
                    <a:cubicBezTo>
                      <a:pt x="168" y="834"/>
                      <a:pt x="165" y="833"/>
                      <a:pt x="162" y="830"/>
                    </a:cubicBezTo>
                    <a:lnTo>
                      <a:pt x="5" y="673"/>
                    </a:lnTo>
                    <a:cubicBezTo>
                      <a:pt x="-1" y="667"/>
                      <a:pt x="-1" y="658"/>
                      <a:pt x="5" y="653"/>
                    </a:cubicBezTo>
                    <a:cubicBezTo>
                      <a:pt x="10" y="647"/>
                      <a:pt x="19" y="647"/>
                      <a:pt x="25" y="653"/>
                    </a:cubicBezTo>
                    <a:lnTo>
                      <a:pt x="172" y="800"/>
                    </a:lnTo>
                    <a:lnTo>
                      <a:pt x="555" y="417"/>
                    </a:lnTo>
                    <a:lnTo>
                      <a:pt x="172" y="35"/>
                    </a:lnTo>
                    <a:lnTo>
                      <a:pt x="34" y="174"/>
                    </a:lnTo>
                    <a:cubicBezTo>
                      <a:pt x="28" y="179"/>
                      <a:pt x="19" y="179"/>
                      <a:pt x="14" y="174"/>
                    </a:cubicBezTo>
                    <a:cubicBezTo>
                      <a:pt x="8" y="168"/>
                      <a:pt x="8" y="159"/>
                      <a:pt x="14" y="153"/>
                    </a:cubicBezTo>
                    <a:lnTo>
                      <a:pt x="162" y="4"/>
                    </a:lnTo>
                    <a:cubicBezTo>
                      <a:pt x="168" y="-1"/>
                      <a:pt x="177" y="-1"/>
                      <a:pt x="182" y="4"/>
                    </a:cubicBezTo>
                    <a:lnTo>
                      <a:pt x="585" y="407"/>
                    </a:lnTo>
                    <a:cubicBezTo>
                      <a:pt x="591" y="413"/>
                      <a:pt x="591" y="422"/>
                      <a:pt x="585" y="427"/>
                    </a:cubicBezTo>
                    <a:lnTo>
                      <a:pt x="182" y="830"/>
                    </a:lnTo>
                    <a:cubicBezTo>
                      <a:pt x="180" y="833"/>
                      <a:pt x="176" y="834"/>
                      <a:pt x="172" y="83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3" name="Google Shape;747;p31"/>
              <p:cNvSpPr/>
              <p:nvPr/>
            </p:nvSpPr>
            <p:spPr>
              <a:xfrm rot="10800000">
                <a:off x="4335120" y="48567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4"/>
                    </a:cubicBezTo>
                    <a:cubicBezTo>
                      <a:pt x="0" y="6"/>
                      <a:pt x="6" y="0"/>
                      <a:pt x="14" y="0"/>
                    </a:cubicBezTo>
                    <a:lnTo>
                      <a:pt x="413" y="0"/>
                    </a:lnTo>
                    <a:cubicBezTo>
                      <a:pt x="421" y="0"/>
                      <a:pt x="427" y="6"/>
                      <a:pt x="427" y="14"/>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4" name="Google Shape;748;p31"/>
              <p:cNvSpPr/>
              <p:nvPr/>
            </p:nvSpPr>
            <p:spPr>
              <a:xfrm rot="10800000">
                <a:off x="4351680" y="487548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5" name="Google Shape;749;p31"/>
              <p:cNvSpPr/>
              <p:nvPr/>
            </p:nvSpPr>
            <p:spPr>
              <a:xfrm rot="10800000">
                <a:off x="4335120" y="4818960"/>
                <a:ext cx="133920" cy="8640"/>
              </a:xfrm>
              <a:custGeom>
                <a:avLst/>
                <a:gdLst>
                  <a:gd name="textAreaLeft" fmla="*/ 0 w 133920"/>
                  <a:gd name="textAreaRight" fmla="*/ 134280 w 133920"/>
                  <a:gd name="textAreaTop" fmla="*/ 0 h 8640"/>
                  <a:gd name="textAreaBottom" fmla="*/ 9000 h 8640"/>
                </a:gdLst>
                <a:ahLst/>
                <a:cxnLst/>
                <a:rect l="textAreaLeft" t="textAreaTop" r="textAreaRight" b="textAreaBottom"/>
                <a:pathLst>
                  <a:path w="427" h="29">
                    <a:moveTo>
                      <a:pt x="413" y="29"/>
                    </a:moveTo>
                    <a:lnTo>
                      <a:pt x="14" y="29"/>
                    </a:lnTo>
                    <a:cubicBezTo>
                      <a:pt x="6" y="29"/>
                      <a:pt x="0" y="22"/>
                      <a:pt x="0" y="15"/>
                    </a:cubicBezTo>
                    <a:cubicBezTo>
                      <a:pt x="0" y="7"/>
                      <a:pt x="6" y="0"/>
                      <a:pt x="14" y="0"/>
                    </a:cubicBezTo>
                    <a:lnTo>
                      <a:pt x="413" y="0"/>
                    </a:lnTo>
                    <a:cubicBezTo>
                      <a:pt x="421" y="0"/>
                      <a:pt x="427" y="7"/>
                      <a:pt x="427" y="15"/>
                    </a:cubicBezTo>
                    <a:cubicBezTo>
                      <a:pt x="427" y="22"/>
                      <a:pt x="421" y="29"/>
                      <a:pt x="41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6" name="Google Shape;750;p31"/>
              <p:cNvSpPr/>
              <p:nvPr/>
            </p:nvSpPr>
            <p:spPr>
              <a:xfrm rot="10800000">
                <a:off x="4351680" y="4800960"/>
                <a:ext cx="122400" cy="8280"/>
              </a:xfrm>
              <a:custGeom>
                <a:avLst/>
                <a:gdLst>
                  <a:gd name="textAreaLeft" fmla="*/ 0 w 122400"/>
                  <a:gd name="textAreaRight" fmla="*/ 122760 w 122400"/>
                  <a:gd name="textAreaTop" fmla="*/ 0 h 8280"/>
                  <a:gd name="textAreaBottom" fmla="*/ 8640 h 8280"/>
                </a:gdLst>
                <a:ahLst/>
                <a:cxnLst/>
                <a:rect l="textAreaLeft" t="textAreaTop" r="textAreaRight" b="textAreaBottom"/>
                <a:pathLst>
                  <a:path w="390" h="28">
                    <a:moveTo>
                      <a:pt x="376" y="28"/>
                    </a:moveTo>
                    <a:lnTo>
                      <a:pt x="14" y="28"/>
                    </a:lnTo>
                    <a:cubicBezTo>
                      <a:pt x="7" y="28"/>
                      <a:pt x="0" y="22"/>
                      <a:pt x="0" y="14"/>
                    </a:cubicBezTo>
                    <a:cubicBezTo>
                      <a:pt x="0" y="6"/>
                      <a:pt x="7" y="0"/>
                      <a:pt x="14" y="0"/>
                    </a:cubicBezTo>
                    <a:lnTo>
                      <a:pt x="376" y="0"/>
                    </a:lnTo>
                    <a:cubicBezTo>
                      <a:pt x="383" y="0"/>
                      <a:pt x="390" y="6"/>
                      <a:pt x="390" y="14"/>
                    </a:cubicBezTo>
                    <a:cubicBezTo>
                      <a:pt x="390" y="22"/>
                      <a:pt x="383" y="28"/>
                      <a:pt x="376" y="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7" name="Google Shape;751;p31"/>
              <p:cNvSpPr/>
              <p:nvPr/>
            </p:nvSpPr>
            <p:spPr>
              <a:xfrm rot="10800000">
                <a:off x="476244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79" y="557"/>
                    </a:moveTo>
                    <a:cubicBezTo>
                      <a:pt x="125" y="557"/>
                      <a:pt x="0" y="432"/>
                      <a:pt x="0" y="278"/>
                    </a:cubicBezTo>
                    <a:cubicBezTo>
                      <a:pt x="0" y="125"/>
                      <a:pt x="125" y="0"/>
                      <a:pt x="279" y="0"/>
                    </a:cubicBezTo>
                    <a:cubicBezTo>
                      <a:pt x="351" y="0"/>
                      <a:pt x="419" y="27"/>
                      <a:pt x="471" y="76"/>
                    </a:cubicBezTo>
                    <a:cubicBezTo>
                      <a:pt x="476" y="82"/>
                      <a:pt x="477" y="90"/>
                      <a:pt x="471" y="96"/>
                    </a:cubicBezTo>
                    <a:cubicBezTo>
                      <a:pt x="466" y="102"/>
                      <a:pt x="457" y="102"/>
                      <a:pt x="451" y="97"/>
                    </a:cubicBezTo>
                    <a:cubicBezTo>
                      <a:pt x="404" y="53"/>
                      <a:pt x="343" y="28"/>
                      <a:pt x="279" y="28"/>
                    </a:cubicBezTo>
                    <a:cubicBezTo>
                      <a:pt x="141" y="28"/>
                      <a:pt x="28" y="140"/>
                      <a:pt x="28" y="278"/>
                    </a:cubicBezTo>
                    <a:cubicBezTo>
                      <a:pt x="28" y="416"/>
                      <a:pt x="141" y="529"/>
                      <a:pt x="279" y="529"/>
                    </a:cubicBezTo>
                    <a:cubicBezTo>
                      <a:pt x="346" y="529"/>
                      <a:pt x="409" y="503"/>
                      <a:pt x="456" y="455"/>
                    </a:cubicBezTo>
                    <a:cubicBezTo>
                      <a:pt x="461" y="450"/>
                      <a:pt x="470" y="450"/>
                      <a:pt x="476" y="455"/>
                    </a:cubicBezTo>
                    <a:cubicBezTo>
                      <a:pt x="482" y="461"/>
                      <a:pt x="482" y="470"/>
                      <a:pt x="476" y="476"/>
                    </a:cubicBezTo>
                    <a:cubicBezTo>
                      <a:pt x="423" y="528"/>
                      <a:pt x="354" y="557"/>
                      <a:pt x="279"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8" name="Google Shape;752;p31"/>
              <p:cNvSpPr/>
              <p:nvPr/>
            </p:nvSpPr>
            <p:spPr>
              <a:xfrm rot="10800000">
                <a:off x="5142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1" y="28"/>
                      <a:pt x="28" y="81"/>
                      <a:pt x="28" y="146"/>
                    </a:cubicBezTo>
                    <a:cubicBezTo>
                      <a:pt x="28" y="212"/>
                      <a:pt x="81" y="265"/>
                      <a:pt x="147" y="265"/>
                    </a:cubicBezTo>
                    <a:cubicBezTo>
                      <a:pt x="212" y="265"/>
                      <a:pt x="265" y="212"/>
                      <a:pt x="265" y="146"/>
                    </a:cubicBezTo>
                    <a:cubicBezTo>
                      <a:pt x="265" y="81"/>
                      <a:pt x="212"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19" name="Google Shape;753;p31"/>
              <p:cNvSpPr/>
              <p:nvPr/>
            </p:nvSpPr>
            <p:spPr>
              <a:xfrm rot="10800000">
                <a:off x="518472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5" y="479"/>
                    </a:moveTo>
                    <a:cubicBezTo>
                      <a:pt x="7" y="479"/>
                      <a:pt x="0" y="472"/>
                      <a:pt x="0" y="465"/>
                    </a:cubicBezTo>
                    <a:lnTo>
                      <a:pt x="0" y="14"/>
                    </a:lnTo>
                    <a:cubicBezTo>
                      <a:pt x="0" y="6"/>
                      <a:pt x="7" y="0"/>
                      <a:pt x="15" y="0"/>
                    </a:cubicBezTo>
                    <a:cubicBezTo>
                      <a:pt x="22" y="0"/>
                      <a:pt x="29" y="6"/>
                      <a:pt x="29" y="14"/>
                    </a:cubicBezTo>
                    <a:lnTo>
                      <a:pt x="29" y="465"/>
                    </a:lnTo>
                    <a:cubicBezTo>
                      <a:pt x="29" y="472"/>
                      <a:pt x="22" y="479"/>
                      <a:pt x="15"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0" name="Google Shape;754;p31"/>
              <p:cNvSpPr/>
              <p:nvPr/>
            </p:nvSpPr>
            <p:spPr>
              <a:xfrm rot="10800000">
                <a:off x="4230720" y="4754880"/>
                <a:ext cx="150840" cy="174960"/>
              </a:xfrm>
              <a:custGeom>
                <a:avLst/>
                <a:gdLst>
                  <a:gd name="textAreaLeft" fmla="*/ 0 w 150840"/>
                  <a:gd name="textAreaRight" fmla="*/ 151200 w 150840"/>
                  <a:gd name="textAreaTop" fmla="*/ 0 h 174960"/>
                  <a:gd name="textAreaBottom" fmla="*/ 175320 h 174960"/>
                </a:gdLst>
                <a:ahLst/>
                <a:cxnLst/>
                <a:rect l="textAreaLeft" t="textAreaTop" r="textAreaRight" b="textAreaBottom"/>
                <a:pathLst>
                  <a:path w="480" h="557">
                    <a:moveTo>
                      <a:pt x="201" y="557"/>
                    </a:moveTo>
                    <a:cubicBezTo>
                      <a:pt x="126" y="557"/>
                      <a:pt x="57" y="528"/>
                      <a:pt x="4" y="476"/>
                    </a:cubicBezTo>
                    <a:cubicBezTo>
                      <a:pt x="-2" y="470"/>
                      <a:pt x="-2" y="461"/>
                      <a:pt x="4" y="455"/>
                    </a:cubicBezTo>
                    <a:cubicBezTo>
                      <a:pt x="10" y="450"/>
                      <a:pt x="19" y="450"/>
                      <a:pt x="24" y="455"/>
                    </a:cubicBezTo>
                    <a:cubicBezTo>
                      <a:pt x="71" y="503"/>
                      <a:pt x="134" y="529"/>
                      <a:pt x="201" y="529"/>
                    </a:cubicBezTo>
                    <a:cubicBezTo>
                      <a:pt x="339" y="529"/>
                      <a:pt x="452" y="416"/>
                      <a:pt x="452" y="278"/>
                    </a:cubicBezTo>
                    <a:cubicBezTo>
                      <a:pt x="452" y="140"/>
                      <a:pt x="339" y="28"/>
                      <a:pt x="201" y="28"/>
                    </a:cubicBezTo>
                    <a:cubicBezTo>
                      <a:pt x="137" y="28"/>
                      <a:pt x="76" y="53"/>
                      <a:pt x="29" y="97"/>
                    </a:cubicBezTo>
                    <a:cubicBezTo>
                      <a:pt x="23" y="102"/>
                      <a:pt x="14" y="102"/>
                      <a:pt x="9" y="96"/>
                    </a:cubicBezTo>
                    <a:cubicBezTo>
                      <a:pt x="3" y="90"/>
                      <a:pt x="4" y="82"/>
                      <a:pt x="9" y="76"/>
                    </a:cubicBezTo>
                    <a:cubicBezTo>
                      <a:pt x="61" y="27"/>
                      <a:pt x="129" y="0"/>
                      <a:pt x="201" y="0"/>
                    </a:cubicBezTo>
                    <a:cubicBezTo>
                      <a:pt x="355" y="0"/>
                      <a:pt x="480" y="125"/>
                      <a:pt x="480" y="278"/>
                    </a:cubicBezTo>
                    <a:cubicBezTo>
                      <a:pt x="480" y="432"/>
                      <a:pt x="355" y="557"/>
                      <a:pt x="201" y="5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1" name="Google Shape;755;p31"/>
              <p:cNvSpPr/>
              <p:nvPr/>
            </p:nvSpPr>
            <p:spPr>
              <a:xfrm rot="10800000">
                <a:off x="3909600" y="4796280"/>
                <a:ext cx="92160" cy="91800"/>
              </a:xfrm>
              <a:custGeom>
                <a:avLst/>
                <a:gdLst>
                  <a:gd name="textAreaLeft" fmla="*/ 0 w 92160"/>
                  <a:gd name="textAreaRight" fmla="*/ 92520 w 92160"/>
                  <a:gd name="textAreaTop" fmla="*/ 0 h 91800"/>
                  <a:gd name="textAreaBottom" fmla="*/ 92160 h 91800"/>
                </a:gdLst>
                <a:ahLst/>
                <a:cxnLst/>
                <a:rect l="textAreaLeft" t="textAreaTop" r="textAreaRight" b="textAreaBottom"/>
                <a:pathLst>
                  <a:path w="294" h="293">
                    <a:moveTo>
                      <a:pt x="147" y="28"/>
                    </a:moveTo>
                    <a:cubicBezTo>
                      <a:pt x="82" y="28"/>
                      <a:pt x="29" y="81"/>
                      <a:pt x="29" y="146"/>
                    </a:cubicBezTo>
                    <a:cubicBezTo>
                      <a:pt x="29" y="212"/>
                      <a:pt x="82" y="265"/>
                      <a:pt x="147" y="265"/>
                    </a:cubicBezTo>
                    <a:cubicBezTo>
                      <a:pt x="213" y="265"/>
                      <a:pt x="266" y="212"/>
                      <a:pt x="266" y="146"/>
                    </a:cubicBezTo>
                    <a:cubicBezTo>
                      <a:pt x="266" y="81"/>
                      <a:pt x="213" y="28"/>
                      <a:pt x="147" y="28"/>
                    </a:cubicBezTo>
                    <a:moveTo>
                      <a:pt x="147" y="293"/>
                    </a:moveTo>
                    <a:cubicBezTo>
                      <a:pt x="66" y="293"/>
                      <a:pt x="0" y="227"/>
                      <a:pt x="0" y="146"/>
                    </a:cubicBezTo>
                    <a:cubicBezTo>
                      <a:pt x="0" y="65"/>
                      <a:pt x="66" y="0"/>
                      <a:pt x="147" y="0"/>
                    </a:cubicBezTo>
                    <a:cubicBezTo>
                      <a:pt x="228" y="0"/>
                      <a:pt x="294" y="65"/>
                      <a:pt x="294" y="146"/>
                    </a:cubicBezTo>
                    <a:cubicBezTo>
                      <a:pt x="294" y="227"/>
                      <a:pt x="228" y="293"/>
                      <a:pt x="147" y="29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522" name="Google Shape;756;p31"/>
              <p:cNvSpPr/>
              <p:nvPr/>
            </p:nvSpPr>
            <p:spPr>
              <a:xfrm rot="10800000">
                <a:off x="3951360" y="4767120"/>
                <a:ext cx="8640" cy="150480"/>
              </a:xfrm>
              <a:custGeom>
                <a:avLst/>
                <a:gdLst>
                  <a:gd name="textAreaLeft" fmla="*/ 0 w 8640"/>
                  <a:gd name="textAreaRight" fmla="*/ 9000 w 8640"/>
                  <a:gd name="textAreaTop" fmla="*/ 0 h 150480"/>
                  <a:gd name="textAreaBottom" fmla="*/ 150840 h 150480"/>
                </a:gdLst>
                <a:ahLst/>
                <a:cxnLst/>
                <a:rect l="textAreaLeft" t="textAreaTop" r="textAreaRight" b="textAreaBottom"/>
                <a:pathLst>
                  <a:path w="29" h="479">
                    <a:moveTo>
                      <a:pt x="14" y="479"/>
                    </a:moveTo>
                    <a:cubicBezTo>
                      <a:pt x="7" y="479"/>
                      <a:pt x="0" y="472"/>
                      <a:pt x="0" y="465"/>
                    </a:cubicBezTo>
                    <a:lnTo>
                      <a:pt x="0" y="14"/>
                    </a:lnTo>
                    <a:cubicBezTo>
                      <a:pt x="0" y="6"/>
                      <a:pt x="7" y="0"/>
                      <a:pt x="14" y="0"/>
                    </a:cubicBezTo>
                    <a:cubicBezTo>
                      <a:pt x="22" y="0"/>
                      <a:pt x="29" y="6"/>
                      <a:pt x="29" y="14"/>
                    </a:cubicBezTo>
                    <a:lnTo>
                      <a:pt x="29" y="465"/>
                    </a:lnTo>
                    <a:cubicBezTo>
                      <a:pt x="29" y="472"/>
                      <a:pt x="22" y="479"/>
                      <a:pt x="14" y="47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2" r:id="rId1"/>
    <p:sldLayoutId id="2147483683" r:id="rId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961920" y="1838160"/>
            <a:ext cx="7219440" cy="12664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7200" b="1" u="none" strike="noStrike">
                <a:solidFill>
                  <a:schemeClr val="dk1"/>
                </a:solidFill>
                <a:effectLst/>
                <a:uFillTx/>
                <a:latin typeface="Philosopher"/>
                <a:ea typeface="Philosopher"/>
              </a:rPr>
              <a:t>Failure of Graphics Card</a:t>
            </a:r>
            <a:endParaRPr lang="fr-FR" sz="7200" b="0" u="none" strike="noStrike">
              <a:solidFill>
                <a:schemeClr val="dk1"/>
              </a:solidFill>
              <a:effectLst/>
              <a:uFillTx/>
              <a:latin typeface="Arial"/>
            </a:endParaRPr>
          </a:p>
        </p:txBody>
      </p:sp>
      <p:sp>
        <p:nvSpPr>
          <p:cNvPr id="757" name="PlaceHolder 2"/>
          <p:cNvSpPr>
            <a:spLocks noGrp="1"/>
          </p:cNvSpPr>
          <p:nvPr>
            <p:ph type="subTitle"/>
          </p:nvPr>
        </p:nvSpPr>
        <p:spPr>
          <a:xfrm>
            <a:off x="961920" y="3171960"/>
            <a:ext cx="721944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US" sz="1600" b="0" u="none" strike="noStrike">
                <a:solidFill>
                  <a:schemeClr val="dk1"/>
                </a:solidFill>
                <a:effectLst/>
                <a:uFillTx/>
                <a:latin typeface="arial"/>
                <a:ea typeface="arial"/>
              </a:rPr>
              <a:t>Preventing Issues and Recovery Strategies</a:t>
            </a:r>
            <a:endParaRPr lang="en-US" sz="1600" b="0" u="none" strike="noStrike">
              <a:solidFill>
                <a:srgbClr val="FFFFFF"/>
              </a:solidFill>
              <a:effectLst/>
              <a:uFillTx/>
              <a:latin typeface="OpenSymbol"/>
            </a:endParaRPr>
          </a:p>
        </p:txBody>
      </p:sp>
      <p:grpSp>
        <p:nvGrpSpPr>
          <p:cNvPr id="758" name="Google Shape;865;p36"/>
          <p:cNvGrpSpPr/>
          <p:nvPr/>
        </p:nvGrpSpPr>
        <p:grpSpPr>
          <a:xfrm>
            <a:off x="720000" y="616680"/>
            <a:ext cx="7704000" cy="384120"/>
            <a:chOff x="720000" y="616680"/>
            <a:chExt cx="7704000" cy="384120"/>
          </a:xfrm>
        </p:grpSpPr>
        <p:sp>
          <p:nvSpPr>
            <p:cNvPr id="759" name="Google Shape;866;p36"/>
            <p:cNvSpPr/>
            <p:nvPr/>
          </p:nvSpPr>
          <p:spPr>
            <a:xfrm>
              <a:off x="369864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0" name="Google Shape;867;p36"/>
            <p:cNvSpPr/>
            <p:nvPr/>
          </p:nvSpPr>
          <p:spPr>
            <a:xfrm>
              <a:off x="36021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1" name="Google Shape;868;p36"/>
            <p:cNvSpPr/>
            <p:nvPr/>
          </p:nvSpPr>
          <p:spPr>
            <a:xfrm>
              <a:off x="37468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2" name="Google Shape;869;p36"/>
            <p:cNvSpPr/>
            <p:nvPr/>
          </p:nvSpPr>
          <p:spPr>
            <a:xfrm>
              <a:off x="3768480" y="82800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3" name="Google Shape;870;p36"/>
            <p:cNvSpPr/>
            <p:nvPr/>
          </p:nvSpPr>
          <p:spPr>
            <a:xfrm>
              <a:off x="37468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4" name="Google Shape;871;p36"/>
            <p:cNvSpPr/>
            <p:nvPr/>
          </p:nvSpPr>
          <p:spPr>
            <a:xfrm>
              <a:off x="3768480" y="70092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5" name="Google Shape;872;p36"/>
            <p:cNvSpPr/>
            <p:nvPr/>
          </p:nvSpPr>
          <p:spPr>
            <a:xfrm>
              <a:off x="362376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6" name="Google Shape;873;p36"/>
            <p:cNvSpPr/>
            <p:nvPr/>
          </p:nvSpPr>
          <p:spPr>
            <a:xfrm>
              <a:off x="365004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7" name="Google Shape;874;p36"/>
            <p:cNvSpPr/>
            <p:nvPr/>
          </p:nvSpPr>
          <p:spPr>
            <a:xfrm>
              <a:off x="36244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8" name="Google Shape;875;p36"/>
            <p:cNvSpPr/>
            <p:nvPr/>
          </p:nvSpPr>
          <p:spPr>
            <a:xfrm>
              <a:off x="365112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9" name="Google Shape;876;p36"/>
            <p:cNvSpPr/>
            <p:nvPr/>
          </p:nvSpPr>
          <p:spPr>
            <a:xfrm>
              <a:off x="3795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0" name="Google Shape;877;p36"/>
            <p:cNvSpPr/>
            <p:nvPr/>
          </p:nvSpPr>
          <p:spPr>
            <a:xfrm>
              <a:off x="360180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1" name="Google Shape;878;p36"/>
            <p:cNvSpPr/>
            <p:nvPr/>
          </p:nvSpPr>
          <p:spPr>
            <a:xfrm>
              <a:off x="4446000" y="616680"/>
              <a:ext cx="384840" cy="384120"/>
            </a:xfrm>
            <a:custGeom>
              <a:avLst/>
              <a:gdLst>
                <a:gd name="textAreaLeft" fmla="*/ 0 w 384840"/>
                <a:gd name="textAreaRight" fmla="*/ 385200 w 384840"/>
                <a:gd name="textAreaTop" fmla="*/ 0 h 384120"/>
                <a:gd name="textAreaBottom" fmla="*/ 384480 h 384120"/>
              </a:gdLst>
              <a:ahLst/>
              <a:cxnLst/>
              <a:rect l="textAreaLeft" t="textAreaTop" r="textAreaRight" b="textAreaBottom"/>
              <a:pathLst>
                <a:path w="755" h="754">
                  <a:moveTo>
                    <a:pt x="377" y="29"/>
                  </a:moveTo>
                  <a:cubicBezTo>
                    <a:pt x="185" y="29"/>
                    <a:pt x="29" y="185"/>
                    <a:pt x="29" y="377"/>
                  </a:cubicBezTo>
                  <a:cubicBezTo>
                    <a:pt x="29" y="569"/>
                    <a:pt x="185" y="726"/>
                    <a:pt x="377" y="726"/>
                  </a:cubicBezTo>
                  <a:cubicBezTo>
                    <a:pt x="570" y="726"/>
                    <a:pt x="726" y="569"/>
                    <a:pt x="726" y="377"/>
                  </a:cubicBezTo>
                  <a:cubicBezTo>
                    <a:pt x="726" y="185"/>
                    <a:pt x="570" y="29"/>
                    <a:pt x="377" y="29"/>
                  </a:cubicBezTo>
                  <a:moveTo>
                    <a:pt x="377" y="754"/>
                  </a:moveTo>
                  <a:cubicBezTo>
                    <a:pt x="169" y="754"/>
                    <a:pt x="0" y="585"/>
                    <a:pt x="0" y="377"/>
                  </a:cubicBezTo>
                  <a:cubicBezTo>
                    <a:pt x="0" y="169"/>
                    <a:pt x="169" y="0"/>
                    <a:pt x="377" y="0"/>
                  </a:cubicBezTo>
                  <a:cubicBezTo>
                    <a:pt x="585" y="0"/>
                    <a:pt x="755" y="169"/>
                    <a:pt x="755" y="377"/>
                  </a:cubicBezTo>
                  <a:cubicBezTo>
                    <a:pt x="755" y="585"/>
                    <a:pt x="585" y="754"/>
                    <a:pt x="377"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2" name="Google Shape;879;p36"/>
            <p:cNvSpPr/>
            <p:nvPr/>
          </p:nvSpPr>
          <p:spPr>
            <a:xfrm>
              <a:off x="4514760" y="685440"/>
              <a:ext cx="246600" cy="246600"/>
            </a:xfrm>
            <a:custGeom>
              <a:avLst/>
              <a:gdLst>
                <a:gd name="textAreaLeft" fmla="*/ 0 w 246600"/>
                <a:gd name="textAreaRight" fmla="*/ 246960 w 246600"/>
                <a:gd name="textAreaTop" fmla="*/ 0 h 246600"/>
                <a:gd name="textAreaBottom" fmla="*/ 246960 h 246600"/>
              </a:gdLst>
              <a:ahLst/>
              <a:cxnLst/>
              <a:rect l="textAreaLeft" t="textAreaTop" r="textAreaRight" b="textAreaBottom"/>
              <a:pathLst>
                <a:path w="484" h="484">
                  <a:moveTo>
                    <a:pt x="242" y="29"/>
                  </a:moveTo>
                  <a:cubicBezTo>
                    <a:pt x="125" y="29"/>
                    <a:pt x="29" y="125"/>
                    <a:pt x="29" y="242"/>
                  </a:cubicBezTo>
                  <a:cubicBezTo>
                    <a:pt x="29" y="359"/>
                    <a:pt x="125" y="455"/>
                    <a:pt x="242" y="455"/>
                  </a:cubicBezTo>
                  <a:cubicBezTo>
                    <a:pt x="359" y="455"/>
                    <a:pt x="455" y="359"/>
                    <a:pt x="455" y="242"/>
                  </a:cubicBezTo>
                  <a:cubicBezTo>
                    <a:pt x="455" y="125"/>
                    <a:pt x="359" y="29"/>
                    <a:pt x="242" y="29"/>
                  </a:cubicBezTo>
                  <a:moveTo>
                    <a:pt x="242" y="484"/>
                  </a:moveTo>
                  <a:cubicBezTo>
                    <a:pt x="109" y="484"/>
                    <a:pt x="0" y="376"/>
                    <a:pt x="0" y="242"/>
                  </a:cubicBezTo>
                  <a:cubicBezTo>
                    <a:pt x="0" y="109"/>
                    <a:pt x="109" y="0"/>
                    <a:pt x="242" y="0"/>
                  </a:cubicBezTo>
                  <a:cubicBezTo>
                    <a:pt x="376" y="0"/>
                    <a:pt x="484" y="109"/>
                    <a:pt x="484" y="242"/>
                  </a:cubicBezTo>
                  <a:cubicBezTo>
                    <a:pt x="484" y="376"/>
                    <a:pt x="376" y="484"/>
                    <a:pt x="242" y="4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3" name="Google Shape;880;p36"/>
            <p:cNvSpPr/>
            <p:nvPr/>
          </p:nvSpPr>
          <p:spPr>
            <a:xfrm>
              <a:off x="417852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249" y="497"/>
                  </a:moveTo>
                  <a:cubicBezTo>
                    <a:pt x="111" y="497"/>
                    <a:pt x="0" y="385"/>
                    <a:pt x="0" y="248"/>
                  </a:cubicBezTo>
                  <a:cubicBezTo>
                    <a:pt x="0" y="111"/>
                    <a:pt x="111" y="0"/>
                    <a:pt x="249" y="0"/>
                  </a:cubicBezTo>
                  <a:cubicBezTo>
                    <a:pt x="282" y="0"/>
                    <a:pt x="315" y="6"/>
                    <a:pt x="345" y="19"/>
                  </a:cubicBezTo>
                  <a:cubicBezTo>
                    <a:pt x="352" y="22"/>
                    <a:pt x="356" y="31"/>
                    <a:pt x="353" y="38"/>
                  </a:cubicBezTo>
                  <a:cubicBezTo>
                    <a:pt x="350" y="45"/>
                    <a:pt x="342" y="48"/>
                    <a:pt x="334" y="45"/>
                  </a:cubicBezTo>
                  <a:cubicBezTo>
                    <a:pt x="307" y="34"/>
                    <a:pt x="278" y="28"/>
                    <a:pt x="249" y="28"/>
                  </a:cubicBezTo>
                  <a:cubicBezTo>
                    <a:pt x="127" y="28"/>
                    <a:pt x="28" y="127"/>
                    <a:pt x="28" y="248"/>
                  </a:cubicBezTo>
                  <a:cubicBezTo>
                    <a:pt x="28" y="369"/>
                    <a:pt x="127" y="468"/>
                    <a:pt x="249" y="468"/>
                  </a:cubicBezTo>
                  <a:cubicBezTo>
                    <a:pt x="279" y="468"/>
                    <a:pt x="310" y="462"/>
                    <a:pt x="338" y="449"/>
                  </a:cubicBezTo>
                  <a:cubicBezTo>
                    <a:pt x="345" y="446"/>
                    <a:pt x="353" y="449"/>
                    <a:pt x="356" y="457"/>
                  </a:cubicBezTo>
                  <a:cubicBezTo>
                    <a:pt x="359" y="464"/>
                    <a:pt x="356" y="473"/>
                    <a:pt x="349" y="476"/>
                  </a:cubicBezTo>
                  <a:cubicBezTo>
                    <a:pt x="317" y="490"/>
                    <a:pt x="284" y="497"/>
                    <a:pt x="24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4" name="Google Shape;881;p36"/>
            <p:cNvSpPr/>
            <p:nvPr/>
          </p:nvSpPr>
          <p:spPr>
            <a:xfrm>
              <a:off x="4298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304" y="608"/>
                  </a:moveTo>
                  <a:cubicBezTo>
                    <a:pt x="136" y="608"/>
                    <a:pt x="0" y="472"/>
                    <a:pt x="0" y="304"/>
                  </a:cubicBezTo>
                  <a:cubicBezTo>
                    <a:pt x="0" y="136"/>
                    <a:pt x="136" y="0"/>
                    <a:pt x="304" y="0"/>
                  </a:cubicBezTo>
                  <a:cubicBezTo>
                    <a:pt x="345" y="0"/>
                    <a:pt x="385" y="8"/>
                    <a:pt x="422" y="24"/>
                  </a:cubicBezTo>
                  <a:cubicBezTo>
                    <a:pt x="430" y="27"/>
                    <a:pt x="433" y="36"/>
                    <a:pt x="430" y="43"/>
                  </a:cubicBezTo>
                  <a:cubicBezTo>
                    <a:pt x="427" y="50"/>
                    <a:pt x="419" y="54"/>
                    <a:pt x="412" y="50"/>
                  </a:cubicBezTo>
                  <a:cubicBezTo>
                    <a:pt x="378" y="36"/>
                    <a:pt x="341" y="29"/>
                    <a:pt x="304" y="29"/>
                  </a:cubicBezTo>
                  <a:cubicBezTo>
                    <a:pt x="153" y="29"/>
                    <a:pt x="29" y="152"/>
                    <a:pt x="29" y="304"/>
                  </a:cubicBezTo>
                  <a:cubicBezTo>
                    <a:pt x="29" y="456"/>
                    <a:pt x="153" y="579"/>
                    <a:pt x="304" y="579"/>
                  </a:cubicBezTo>
                  <a:cubicBezTo>
                    <a:pt x="342" y="579"/>
                    <a:pt x="380" y="572"/>
                    <a:pt x="414" y="557"/>
                  </a:cubicBezTo>
                  <a:cubicBezTo>
                    <a:pt x="421" y="553"/>
                    <a:pt x="430" y="557"/>
                    <a:pt x="433" y="564"/>
                  </a:cubicBezTo>
                  <a:cubicBezTo>
                    <a:pt x="437" y="571"/>
                    <a:pt x="433" y="580"/>
                    <a:pt x="426" y="583"/>
                  </a:cubicBezTo>
                  <a:cubicBezTo>
                    <a:pt x="387" y="600"/>
                    <a:pt x="347" y="608"/>
                    <a:pt x="304"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5" name="Google Shape;882;p36"/>
            <p:cNvSpPr/>
            <p:nvPr/>
          </p:nvSpPr>
          <p:spPr>
            <a:xfrm>
              <a:off x="433332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255" y="510"/>
                  </a:moveTo>
                  <a:cubicBezTo>
                    <a:pt x="114" y="510"/>
                    <a:pt x="0" y="396"/>
                    <a:pt x="0" y="255"/>
                  </a:cubicBezTo>
                  <a:cubicBezTo>
                    <a:pt x="0" y="114"/>
                    <a:pt x="114" y="0"/>
                    <a:pt x="255" y="0"/>
                  </a:cubicBezTo>
                  <a:cubicBezTo>
                    <a:pt x="278" y="0"/>
                    <a:pt x="301" y="4"/>
                    <a:pt x="323" y="9"/>
                  </a:cubicBezTo>
                  <a:cubicBezTo>
                    <a:pt x="330" y="12"/>
                    <a:pt x="335" y="19"/>
                    <a:pt x="333" y="27"/>
                  </a:cubicBezTo>
                  <a:cubicBezTo>
                    <a:pt x="331" y="35"/>
                    <a:pt x="323" y="39"/>
                    <a:pt x="315" y="37"/>
                  </a:cubicBezTo>
                  <a:cubicBezTo>
                    <a:pt x="296" y="32"/>
                    <a:pt x="276" y="29"/>
                    <a:pt x="255" y="29"/>
                  </a:cubicBezTo>
                  <a:cubicBezTo>
                    <a:pt x="130" y="29"/>
                    <a:pt x="29" y="131"/>
                    <a:pt x="29" y="255"/>
                  </a:cubicBezTo>
                  <a:cubicBezTo>
                    <a:pt x="29" y="380"/>
                    <a:pt x="130" y="481"/>
                    <a:pt x="255" y="481"/>
                  </a:cubicBezTo>
                  <a:cubicBezTo>
                    <a:pt x="276" y="481"/>
                    <a:pt x="296" y="478"/>
                    <a:pt x="315" y="473"/>
                  </a:cubicBezTo>
                  <a:cubicBezTo>
                    <a:pt x="323" y="471"/>
                    <a:pt x="331" y="476"/>
                    <a:pt x="333" y="483"/>
                  </a:cubicBezTo>
                  <a:cubicBezTo>
                    <a:pt x="335" y="491"/>
                    <a:pt x="330" y="499"/>
                    <a:pt x="323" y="501"/>
                  </a:cubicBezTo>
                  <a:cubicBezTo>
                    <a:pt x="301" y="507"/>
                    <a:pt x="278" y="510"/>
                    <a:pt x="255"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6" name="Google Shape;883;p36"/>
            <p:cNvSpPr/>
            <p:nvPr/>
          </p:nvSpPr>
          <p:spPr>
            <a:xfrm>
              <a:off x="4362120" y="699840"/>
              <a:ext cx="128160" cy="217800"/>
            </a:xfrm>
            <a:custGeom>
              <a:avLst/>
              <a:gdLst>
                <a:gd name="textAreaLeft" fmla="*/ 0 w 128160"/>
                <a:gd name="textAreaRight" fmla="*/ 128520 w 128160"/>
                <a:gd name="textAreaTop" fmla="*/ 0 h 217800"/>
                <a:gd name="textAreaBottom" fmla="*/ 218160 h 217800"/>
              </a:gdLst>
              <a:ahLst/>
              <a:cxnLst/>
              <a:rect l="textAreaLeft" t="textAreaTop" r="textAreaRight" b="textAreaBottom"/>
              <a:pathLst>
                <a:path w="252" h="428">
                  <a:moveTo>
                    <a:pt x="214" y="428"/>
                  </a:moveTo>
                  <a:cubicBezTo>
                    <a:pt x="96" y="428"/>
                    <a:pt x="0" y="332"/>
                    <a:pt x="0" y="214"/>
                  </a:cubicBezTo>
                  <a:cubicBezTo>
                    <a:pt x="0" y="96"/>
                    <a:pt x="96" y="0"/>
                    <a:pt x="214" y="0"/>
                  </a:cubicBezTo>
                  <a:cubicBezTo>
                    <a:pt x="222" y="0"/>
                    <a:pt x="229" y="0"/>
                    <a:pt x="236" y="1"/>
                  </a:cubicBezTo>
                  <a:cubicBezTo>
                    <a:pt x="244" y="2"/>
                    <a:pt x="249" y="9"/>
                    <a:pt x="249" y="17"/>
                  </a:cubicBezTo>
                  <a:cubicBezTo>
                    <a:pt x="248" y="25"/>
                    <a:pt x="241" y="31"/>
                    <a:pt x="233" y="30"/>
                  </a:cubicBezTo>
                  <a:cubicBezTo>
                    <a:pt x="227" y="29"/>
                    <a:pt x="221" y="29"/>
                    <a:pt x="214" y="29"/>
                  </a:cubicBezTo>
                  <a:cubicBezTo>
                    <a:pt x="112" y="29"/>
                    <a:pt x="29" y="112"/>
                    <a:pt x="29" y="214"/>
                  </a:cubicBezTo>
                  <a:cubicBezTo>
                    <a:pt x="29" y="316"/>
                    <a:pt x="112" y="400"/>
                    <a:pt x="214" y="400"/>
                  </a:cubicBezTo>
                  <a:cubicBezTo>
                    <a:pt x="221" y="400"/>
                    <a:pt x="228" y="399"/>
                    <a:pt x="236" y="399"/>
                  </a:cubicBezTo>
                  <a:cubicBezTo>
                    <a:pt x="244" y="397"/>
                    <a:pt x="251" y="403"/>
                    <a:pt x="252" y="411"/>
                  </a:cubicBezTo>
                  <a:cubicBezTo>
                    <a:pt x="253" y="419"/>
                    <a:pt x="247" y="426"/>
                    <a:pt x="239" y="427"/>
                  </a:cubicBezTo>
                  <a:cubicBezTo>
                    <a:pt x="231" y="428"/>
                    <a:pt x="222" y="428"/>
                    <a:pt x="214"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7" name="Google Shape;884;p36"/>
            <p:cNvSpPr/>
            <p:nvPr/>
          </p:nvSpPr>
          <p:spPr>
            <a:xfrm>
              <a:off x="4392720" y="722160"/>
              <a:ext cx="85320" cy="173160"/>
            </a:xfrm>
            <a:custGeom>
              <a:avLst/>
              <a:gdLst>
                <a:gd name="textAreaLeft" fmla="*/ 0 w 85320"/>
                <a:gd name="textAreaRight" fmla="*/ 85680 w 85320"/>
                <a:gd name="textAreaTop" fmla="*/ 0 h 173160"/>
                <a:gd name="textAreaBottom" fmla="*/ 173520 h 173160"/>
              </a:gdLst>
              <a:ahLst/>
              <a:cxnLst/>
              <a:rect l="textAreaLeft" t="textAreaTop" r="textAreaRight" b="textAreaBottom"/>
              <a:pathLst>
                <a:path w="168" h="340">
                  <a:moveTo>
                    <a:pt x="154" y="340"/>
                  </a:moveTo>
                  <a:lnTo>
                    <a:pt x="153" y="340"/>
                  </a:lnTo>
                  <a:cubicBezTo>
                    <a:pt x="66" y="331"/>
                    <a:pt x="0" y="258"/>
                    <a:pt x="0" y="170"/>
                  </a:cubicBezTo>
                  <a:cubicBezTo>
                    <a:pt x="0" y="83"/>
                    <a:pt x="65" y="10"/>
                    <a:pt x="152" y="0"/>
                  </a:cubicBezTo>
                  <a:cubicBezTo>
                    <a:pt x="160" y="-1"/>
                    <a:pt x="167" y="5"/>
                    <a:pt x="168" y="13"/>
                  </a:cubicBezTo>
                  <a:cubicBezTo>
                    <a:pt x="168" y="20"/>
                    <a:pt x="163" y="28"/>
                    <a:pt x="155" y="28"/>
                  </a:cubicBezTo>
                  <a:cubicBezTo>
                    <a:pt x="83" y="36"/>
                    <a:pt x="29" y="98"/>
                    <a:pt x="29" y="170"/>
                  </a:cubicBezTo>
                  <a:cubicBezTo>
                    <a:pt x="29" y="243"/>
                    <a:pt x="83" y="304"/>
                    <a:pt x="155" y="312"/>
                  </a:cubicBezTo>
                  <a:cubicBezTo>
                    <a:pt x="163" y="313"/>
                    <a:pt x="169" y="320"/>
                    <a:pt x="168" y="328"/>
                  </a:cubicBezTo>
                  <a:cubicBezTo>
                    <a:pt x="167" y="335"/>
                    <a:pt x="161" y="340"/>
                    <a:pt x="15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8" name="Google Shape;885;p36"/>
            <p:cNvSpPr/>
            <p:nvPr/>
          </p:nvSpPr>
          <p:spPr>
            <a:xfrm>
              <a:off x="4178520" y="801720"/>
              <a:ext cx="281880" cy="14400"/>
            </a:xfrm>
            <a:custGeom>
              <a:avLst/>
              <a:gdLst>
                <a:gd name="textAreaLeft" fmla="*/ 0 w 281880"/>
                <a:gd name="textAreaRight" fmla="*/ 282240 w 281880"/>
                <a:gd name="textAreaTop" fmla="*/ 0 h 14400"/>
                <a:gd name="textAreaBottom" fmla="*/ 14760 h 14400"/>
              </a:gdLst>
              <a:ahLst/>
              <a:cxnLst/>
              <a:rect l="textAreaLeft" t="textAreaTop" r="textAreaRight" b="textAreaBottom"/>
              <a:pathLst>
                <a:path w="553" h="29">
                  <a:moveTo>
                    <a:pt x="538" y="29"/>
                  </a:moveTo>
                  <a:lnTo>
                    <a:pt x="14" y="29"/>
                  </a:lnTo>
                  <a:cubicBezTo>
                    <a:pt x="6" y="29"/>
                    <a:pt x="0" y="22"/>
                    <a:pt x="0" y="14"/>
                  </a:cubicBezTo>
                  <a:cubicBezTo>
                    <a:pt x="0" y="7"/>
                    <a:pt x="6" y="0"/>
                    <a:pt x="14" y="0"/>
                  </a:cubicBezTo>
                  <a:lnTo>
                    <a:pt x="538" y="0"/>
                  </a:lnTo>
                  <a:cubicBezTo>
                    <a:pt x="546" y="0"/>
                    <a:pt x="553" y="7"/>
                    <a:pt x="553" y="14"/>
                  </a:cubicBezTo>
                  <a:cubicBezTo>
                    <a:pt x="553" y="22"/>
                    <a:pt x="546"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79" name="Google Shape;886;p36"/>
            <p:cNvSpPr/>
            <p:nvPr/>
          </p:nvSpPr>
          <p:spPr>
            <a:xfrm>
              <a:off x="426240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3" y="0"/>
                    <a:pt x="29" y="7"/>
                    <a:pt x="29" y="15"/>
                  </a:cubicBezTo>
                  <a:lnTo>
                    <a:pt x="29" y="462"/>
                  </a:lnTo>
                  <a:cubicBezTo>
                    <a:pt x="29" y="470"/>
                    <a:pt x="23"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0" name="Google Shape;887;p36"/>
            <p:cNvSpPr/>
            <p:nvPr/>
          </p:nvSpPr>
          <p:spPr>
            <a:xfrm>
              <a:off x="419760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2" y="157"/>
                  </a:moveTo>
                  <a:cubicBezTo>
                    <a:pt x="138" y="157"/>
                    <a:pt x="134" y="155"/>
                    <a:pt x="131" y="152"/>
                  </a:cubicBezTo>
                  <a:lnTo>
                    <a:pt x="4" y="25"/>
                  </a:lnTo>
                  <a:cubicBezTo>
                    <a:pt x="-2" y="19"/>
                    <a:pt x="-2" y="10"/>
                    <a:pt x="4" y="5"/>
                  </a:cubicBezTo>
                  <a:cubicBezTo>
                    <a:pt x="10" y="-1"/>
                    <a:pt x="18" y="-1"/>
                    <a:pt x="24" y="5"/>
                  </a:cubicBezTo>
                  <a:lnTo>
                    <a:pt x="152" y="132"/>
                  </a:lnTo>
                  <a:cubicBezTo>
                    <a:pt x="157" y="138"/>
                    <a:pt x="157" y="147"/>
                    <a:pt x="152" y="152"/>
                  </a:cubicBezTo>
                  <a:cubicBezTo>
                    <a:pt x="149" y="155"/>
                    <a:pt x="146" y="157"/>
                    <a:pt x="142"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1" name="Google Shape;888;p36"/>
            <p:cNvSpPr/>
            <p:nvPr/>
          </p:nvSpPr>
          <p:spPr>
            <a:xfrm>
              <a:off x="4197600" y="801720"/>
              <a:ext cx="79200" cy="78840"/>
            </a:xfrm>
            <a:custGeom>
              <a:avLst/>
              <a:gdLst>
                <a:gd name="textAreaLeft" fmla="*/ 0 w 79200"/>
                <a:gd name="textAreaRight" fmla="*/ 79560 w 79200"/>
                <a:gd name="textAreaTop" fmla="*/ 0 h 78840"/>
                <a:gd name="textAreaBottom" fmla="*/ 79200 h 78840"/>
              </a:gdLst>
              <a:ahLst/>
              <a:cxnLst/>
              <a:rect l="textAreaLeft" t="textAreaTop" r="textAreaRight" b="textAreaBottom"/>
              <a:pathLst>
                <a:path w="156" h="155">
                  <a:moveTo>
                    <a:pt x="15" y="155"/>
                  </a:moveTo>
                  <a:cubicBezTo>
                    <a:pt x="11" y="155"/>
                    <a:pt x="8" y="154"/>
                    <a:pt x="5" y="151"/>
                  </a:cubicBezTo>
                  <a:cubicBezTo>
                    <a:pt x="-1" y="146"/>
                    <a:pt x="-1" y="136"/>
                    <a:pt x="5" y="131"/>
                  </a:cubicBezTo>
                  <a:lnTo>
                    <a:pt x="131" y="4"/>
                  </a:lnTo>
                  <a:cubicBezTo>
                    <a:pt x="137" y="-2"/>
                    <a:pt x="146" y="-2"/>
                    <a:pt x="152" y="4"/>
                  </a:cubicBezTo>
                  <a:cubicBezTo>
                    <a:pt x="157" y="10"/>
                    <a:pt x="157" y="19"/>
                    <a:pt x="152" y="24"/>
                  </a:cubicBezTo>
                  <a:lnTo>
                    <a:pt x="25" y="151"/>
                  </a:lnTo>
                  <a:cubicBezTo>
                    <a:pt x="22" y="154"/>
                    <a:pt x="18" y="155"/>
                    <a:pt x="15"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2" name="Google Shape;889;p36"/>
            <p:cNvSpPr/>
            <p:nvPr/>
          </p:nvSpPr>
          <p:spPr>
            <a:xfrm>
              <a:off x="5370120" y="70488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3" name="Google Shape;890;p36"/>
            <p:cNvSpPr/>
            <p:nvPr/>
          </p:nvSpPr>
          <p:spPr>
            <a:xfrm>
              <a:off x="54669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4" name="Google Shape;891;p36"/>
            <p:cNvSpPr/>
            <p:nvPr/>
          </p:nvSpPr>
          <p:spPr>
            <a:xfrm>
              <a:off x="53920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5" name="Google Shape;892;p36"/>
            <p:cNvSpPr/>
            <p:nvPr/>
          </p:nvSpPr>
          <p:spPr>
            <a:xfrm>
              <a:off x="541872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6" name="Google Shape;893;p36"/>
            <p:cNvSpPr/>
            <p:nvPr/>
          </p:nvSpPr>
          <p:spPr>
            <a:xfrm>
              <a:off x="539316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7" name="Google Shape;894;p36"/>
            <p:cNvSpPr/>
            <p:nvPr/>
          </p:nvSpPr>
          <p:spPr>
            <a:xfrm>
              <a:off x="5419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8" name="Google Shape;895;p36"/>
            <p:cNvSpPr/>
            <p:nvPr/>
          </p:nvSpPr>
          <p:spPr>
            <a:xfrm>
              <a:off x="551484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89" name="Google Shape;896;p36"/>
            <p:cNvSpPr/>
            <p:nvPr/>
          </p:nvSpPr>
          <p:spPr>
            <a:xfrm>
              <a:off x="553680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0" name="Google Shape;897;p36"/>
            <p:cNvSpPr/>
            <p:nvPr/>
          </p:nvSpPr>
          <p:spPr>
            <a:xfrm>
              <a:off x="551484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1" name="Google Shape;898;p36"/>
            <p:cNvSpPr/>
            <p:nvPr/>
          </p:nvSpPr>
          <p:spPr>
            <a:xfrm>
              <a:off x="5536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2" name="Google Shape;899;p36"/>
            <p:cNvSpPr/>
            <p:nvPr/>
          </p:nvSpPr>
          <p:spPr>
            <a:xfrm>
              <a:off x="5370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3" name="Google Shape;900;p36"/>
            <p:cNvSpPr/>
            <p:nvPr/>
          </p:nvSpPr>
          <p:spPr>
            <a:xfrm>
              <a:off x="556344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4" name="Google Shape;901;p36"/>
            <p:cNvSpPr/>
            <p:nvPr/>
          </p:nvSpPr>
          <p:spPr>
            <a:xfrm>
              <a:off x="491580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109" y="497"/>
                  </a:moveTo>
                  <a:cubicBezTo>
                    <a:pt x="74" y="497"/>
                    <a:pt x="40" y="490"/>
                    <a:pt x="8" y="476"/>
                  </a:cubicBezTo>
                  <a:cubicBezTo>
                    <a:pt x="1" y="473"/>
                    <a:pt x="-2" y="464"/>
                    <a:pt x="1" y="457"/>
                  </a:cubicBezTo>
                  <a:cubicBezTo>
                    <a:pt x="4" y="449"/>
                    <a:pt x="13" y="446"/>
                    <a:pt x="20" y="449"/>
                  </a:cubicBezTo>
                  <a:cubicBezTo>
                    <a:pt x="48" y="462"/>
                    <a:pt x="78" y="468"/>
                    <a:pt x="109" y="468"/>
                  </a:cubicBezTo>
                  <a:cubicBezTo>
                    <a:pt x="230" y="468"/>
                    <a:pt x="329" y="369"/>
                    <a:pt x="329" y="248"/>
                  </a:cubicBezTo>
                  <a:cubicBezTo>
                    <a:pt x="329" y="127"/>
                    <a:pt x="230" y="28"/>
                    <a:pt x="109" y="28"/>
                  </a:cubicBezTo>
                  <a:cubicBezTo>
                    <a:pt x="79" y="28"/>
                    <a:pt x="51" y="34"/>
                    <a:pt x="23" y="45"/>
                  </a:cubicBezTo>
                  <a:cubicBezTo>
                    <a:pt x="16" y="48"/>
                    <a:pt x="7" y="45"/>
                    <a:pt x="5" y="38"/>
                  </a:cubicBezTo>
                  <a:cubicBezTo>
                    <a:pt x="1" y="31"/>
                    <a:pt x="5" y="22"/>
                    <a:pt x="12" y="19"/>
                  </a:cubicBezTo>
                  <a:cubicBezTo>
                    <a:pt x="43" y="6"/>
                    <a:pt x="76" y="0"/>
                    <a:pt x="109" y="0"/>
                  </a:cubicBezTo>
                  <a:cubicBezTo>
                    <a:pt x="246" y="0"/>
                    <a:pt x="357" y="111"/>
                    <a:pt x="357" y="248"/>
                  </a:cubicBezTo>
                  <a:cubicBezTo>
                    <a:pt x="357" y="385"/>
                    <a:pt x="246" y="497"/>
                    <a:pt x="10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5" name="Google Shape;902;p36"/>
            <p:cNvSpPr/>
            <p:nvPr/>
          </p:nvSpPr>
          <p:spPr>
            <a:xfrm>
              <a:off x="4757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130" y="608"/>
                  </a:moveTo>
                  <a:cubicBezTo>
                    <a:pt x="88" y="608"/>
                    <a:pt x="47" y="600"/>
                    <a:pt x="9" y="583"/>
                  </a:cubicBezTo>
                  <a:cubicBezTo>
                    <a:pt x="1" y="580"/>
                    <a:pt x="-2" y="571"/>
                    <a:pt x="1" y="564"/>
                  </a:cubicBezTo>
                  <a:cubicBezTo>
                    <a:pt x="5" y="557"/>
                    <a:pt x="13" y="553"/>
                    <a:pt x="20" y="557"/>
                  </a:cubicBezTo>
                  <a:cubicBezTo>
                    <a:pt x="55" y="572"/>
                    <a:pt x="92" y="579"/>
                    <a:pt x="130" y="579"/>
                  </a:cubicBezTo>
                  <a:cubicBezTo>
                    <a:pt x="282" y="579"/>
                    <a:pt x="406" y="456"/>
                    <a:pt x="406" y="304"/>
                  </a:cubicBezTo>
                  <a:cubicBezTo>
                    <a:pt x="406" y="152"/>
                    <a:pt x="282" y="29"/>
                    <a:pt x="130" y="29"/>
                  </a:cubicBezTo>
                  <a:cubicBezTo>
                    <a:pt x="93" y="29"/>
                    <a:pt x="57" y="36"/>
                    <a:pt x="23" y="50"/>
                  </a:cubicBezTo>
                  <a:cubicBezTo>
                    <a:pt x="16" y="54"/>
                    <a:pt x="7" y="50"/>
                    <a:pt x="4" y="43"/>
                  </a:cubicBezTo>
                  <a:cubicBezTo>
                    <a:pt x="1" y="36"/>
                    <a:pt x="5" y="27"/>
                    <a:pt x="12" y="24"/>
                  </a:cubicBezTo>
                  <a:cubicBezTo>
                    <a:pt x="49" y="8"/>
                    <a:pt x="89" y="0"/>
                    <a:pt x="130" y="0"/>
                  </a:cubicBezTo>
                  <a:cubicBezTo>
                    <a:pt x="298" y="0"/>
                    <a:pt x="434" y="136"/>
                    <a:pt x="434" y="304"/>
                  </a:cubicBezTo>
                  <a:cubicBezTo>
                    <a:pt x="434" y="472"/>
                    <a:pt x="298" y="608"/>
                    <a:pt x="130"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6" name="Google Shape;903;p36"/>
            <p:cNvSpPr/>
            <p:nvPr/>
          </p:nvSpPr>
          <p:spPr>
            <a:xfrm>
              <a:off x="477324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79" y="510"/>
                  </a:moveTo>
                  <a:cubicBezTo>
                    <a:pt x="55" y="510"/>
                    <a:pt x="33" y="507"/>
                    <a:pt x="10" y="501"/>
                  </a:cubicBezTo>
                  <a:cubicBezTo>
                    <a:pt x="3" y="499"/>
                    <a:pt x="-1" y="491"/>
                    <a:pt x="1" y="483"/>
                  </a:cubicBezTo>
                  <a:cubicBezTo>
                    <a:pt x="3" y="476"/>
                    <a:pt x="10" y="471"/>
                    <a:pt x="18" y="473"/>
                  </a:cubicBezTo>
                  <a:cubicBezTo>
                    <a:pt x="38" y="478"/>
                    <a:pt x="58" y="481"/>
                    <a:pt x="79" y="481"/>
                  </a:cubicBezTo>
                  <a:cubicBezTo>
                    <a:pt x="203" y="481"/>
                    <a:pt x="305" y="380"/>
                    <a:pt x="305" y="255"/>
                  </a:cubicBezTo>
                  <a:cubicBezTo>
                    <a:pt x="305" y="131"/>
                    <a:pt x="203" y="29"/>
                    <a:pt x="79" y="29"/>
                  </a:cubicBezTo>
                  <a:cubicBezTo>
                    <a:pt x="58" y="29"/>
                    <a:pt x="38" y="32"/>
                    <a:pt x="18" y="37"/>
                  </a:cubicBezTo>
                  <a:cubicBezTo>
                    <a:pt x="10" y="39"/>
                    <a:pt x="3" y="35"/>
                    <a:pt x="1" y="27"/>
                  </a:cubicBezTo>
                  <a:cubicBezTo>
                    <a:pt x="-1" y="19"/>
                    <a:pt x="3" y="12"/>
                    <a:pt x="10" y="9"/>
                  </a:cubicBezTo>
                  <a:cubicBezTo>
                    <a:pt x="33" y="4"/>
                    <a:pt x="55" y="0"/>
                    <a:pt x="79" y="0"/>
                  </a:cubicBezTo>
                  <a:cubicBezTo>
                    <a:pt x="219" y="0"/>
                    <a:pt x="333" y="114"/>
                    <a:pt x="333" y="255"/>
                  </a:cubicBezTo>
                  <a:cubicBezTo>
                    <a:pt x="333" y="396"/>
                    <a:pt x="219" y="510"/>
                    <a:pt x="79"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7" name="Google Shape;904;p36"/>
            <p:cNvSpPr/>
            <p:nvPr/>
          </p:nvSpPr>
          <p:spPr>
            <a:xfrm>
              <a:off x="4786200" y="699840"/>
              <a:ext cx="127800" cy="217800"/>
            </a:xfrm>
            <a:custGeom>
              <a:avLst/>
              <a:gdLst>
                <a:gd name="textAreaLeft" fmla="*/ 0 w 127800"/>
                <a:gd name="textAreaRight" fmla="*/ 128160 w 127800"/>
                <a:gd name="textAreaTop" fmla="*/ 0 h 217800"/>
                <a:gd name="textAreaBottom" fmla="*/ 218160 h 217800"/>
              </a:gdLst>
              <a:ahLst/>
              <a:cxnLst/>
              <a:rect l="textAreaLeft" t="textAreaTop" r="textAreaRight" b="textAreaBottom"/>
              <a:pathLst>
                <a:path w="251" h="428">
                  <a:moveTo>
                    <a:pt x="37" y="428"/>
                  </a:moveTo>
                  <a:cubicBezTo>
                    <a:pt x="29" y="428"/>
                    <a:pt x="21" y="428"/>
                    <a:pt x="13" y="427"/>
                  </a:cubicBezTo>
                  <a:cubicBezTo>
                    <a:pt x="4" y="426"/>
                    <a:pt x="-1" y="419"/>
                    <a:pt x="0" y="411"/>
                  </a:cubicBezTo>
                  <a:cubicBezTo>
                    <a:pt x="1" y="403"/>
                    <a:pt x="8" y="397"/>
                    <a:pt x="16" y="399"/>
                  </a:cubicBezTo>
                  <a:cubicBezTo>
                    <a:pt x="23" y="399"/>
                    <a:pt x="30" y="400"/>
                    <a:pt x="37" y="400"/>
                  </a:cubicBezTo>
                  <a:cubicBezTo>
                    <a:pt x="140" y="400"/>
                    <a:pt x="223" y="316"/>
                    <a:pt x="223" y="214"/>
                  </a:cubicBezTo>
                  <a:cubicBezTo>
                    <a:pt x="223" y="112"/>
                    <a:pt x="140" y="29"/>
                    <a:pt x="37" y="29"/>
                  </a:cubicBezTo>
                  <a:cubicBezTo>
                    <a:pt x="31" y="29"/>
                    <a:pt x="24" y="29"/>
                    <a:pt x="18" y="30"/>
                  </a:cubicBezTo>
                  <a:cubicBezTo>
                    <a:pt x="10" y="31"/>
                    <a:pt x="3" y="25"/>
                    <a:pt x="3" y="17"/>
                  </a:cubicBezTo>
                  <a:cubicBezTo>
                    <a:pt x="2" y="9"/>
                    <a:pt x="8" y="2"/>
                    <a:pt x="15" y="1"/>
                  </a:cubicBezTo>
                  <a:cubicBezTo>
                    <a:pt x="22" y="0"/>
                    <a:pt x="30" y="0"/>
                    <a:pt x="37" y="0"/>
                  </a:cubicBezTo>
                  <a:cubicBezTo>
                    <a:pt x="155" y="0"/>
                    <a:pt x="251" y="96"/>
                    <a:pt x="251" y="214"/>
                  </a:cubicBezTo>
                  <a:cubicBezTo>
                    <a:pt x="251" y="332"/>
                    <a:pt x="155" y="428"/>
                    <a:pt x="37"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8" name="Google Shape;905;p36"/>
            <p:cNvSpPr/>
            <p:nvPr/>
          </p:nvSpPr>
          <p:spPr>
            <a:xfrm>
              <a:off x="4797720" y="722160"/>
              <a:ext cx="85680" cy="173160"/>
            </a:xfrm>
            <a:custGeom>
              <a:avLst/>
              <a:gdLst>
                <a:gd name="textAreaLeft" fmla="*/ 0 w 85680"/>
                <a:gd name="textAreaRight" fmla="*/ 86040 w 85680"/>
                <a:gd name="textAreaTop" fmla="*/ 0 h 173160"/>
                <a:gd name="textAreaBottom" fmla="*/ 173520 h 173160"/>
              </a:gdLst>
              <a:ahLst/>
              <a:cxnLst/>
              <a:rect l="textAreaLeft" t="textAreaTop" r="textAreaRight" b="textAreaBottom"/>
              <a:pathLst>
                <a:path w="169" h="340">
                  <a:moveTo>
                    <a:pt x="14" y="340"/>
                  </a:moveTo>
                  <a:cubicBezTo>
                    <a:pt x="7" y="340"/>
                    <a:pt x="1" y="335"/>
                    <a:pt x="0" y="328"/>
                  </a:cubicBezTo>
                  <a:cubicBezTo>
                    <a:pt x="-1" y="320"/>
                    <a:pt x="5" y="313"/>
                    <a:pt x="13" y="312"/>
                  </a:cubicBezTo>
                  <a:cubicBezTo>
                    <a:pt x="85" y="304"/>
                    <a:pt x="140" y="243"/>
                    <a:pt x="140" y="170"/>
                  </a:cubicBezTo>
                  <a:cubicBezTo>
                    <a:pt x="140" y="98"/>
                    <a:pt x="85" y="36"/>
                    <a:pt x="13" y="28"/>
                  </a:cubicBezTo>
                  <a:cubicBezTo>
                    <a:pt x="6" y="28"/>
                    <a:pt x="0" y="20"/>
                    <a:pt x="1" y="13"/>
                  </a:cubicBezTo>
                  <a:cubicBezTo>
                    <a:pt x="2" y="5"/>
                    <a:pt x="9" y="-1"/>
                    <a:pt x="17" y="0"/>
                  </a:cubicBezTo>
                  <a:cubicBezTo>
                    <a:pt x="103" y="10"/>
                    <a:pt x="169" y="83"/>
                    <a:pt x="169" y="170"/>
                  </a:cubicBezTo>
                  <a:cubicBezTo>
                    <a:pt x="169" y="258"/>
                    <a:pt x="103" y="331"/>
                    <a:pt x="16" y="340"/>
                  </a:cubicBezTo>
                  <a:cubicBezTo>
                    <a:pt x="15" y="340"/>
                    <a:pt x="15" y="340"/>
                    <a:pt x="1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9" name="Google Shape;906;p36"/>
            <p:cNvSpPr/>
            <p:nvPr/>
          </p:nvSpPr>
          <p:spPr>
            <a:xfrm>
              <a:off x="4816080" y="801720"/>
              <a:ext cx="281160" cy="14400"/>
            </a:xfrm>
            <a:custGeom>
              <a:avLst/>
              <a:gdLst>
                <a:gd name="textAreaLeft" fmla="*/ 0 w 281160"/>
                <a:gd name="textAreaRight" fmla="*/ 281520 w 281160"/>
                <a:gd name="textAreaTop" fmla="*/ 0 h 14400"/>
                <a:gd name="textAreaBottom" fmla="*/ 14760 h 14400"/>
              </a:gdLst>
              <a:ahLst/>
              <a:cxnLst/>
              <a:rect l="textAreaLeft" t="textAreaTop" r="textAreaRight" b="textAreaBottom"/>
              <a:pathLst>
                <a:path w="552" h="29">
                  <a:moveTo>
                    <a:pt x="538" y="29"/>
                  </a:moveTo>
                  <a:lnTo>
                    <a:pt x="14" y="29"/>
                  </a:lnTo>
                  <a:cubicBezTo>
                    <a:pt x="6" y="29"/>
                    <a:pt x="0" y="22"/>
                    <a:pt x="0" y="14"/>
                  </a:cubicBezTo>
                  <a:cubicBezTo>
                    <a:pt x="0" y="7"/>
                    <a:pt x="6" y="0"/>
                    <a:pt x="14" y="0"/>
                  </a:cubicBezTo>
                  <a:lnTo>
                    <a:pt x="538" y="0"/>
                  </a:lnTo>
                  <a:cubicBezTo>
                    <a:pt x="547" y="0"/>
                    <a:pt x="552" y="7"/>
                    <a:pt x="552" y="14"/>
                  </a:cubicBezTo>
                  <a:cubicBezTo>
                    <a:pt x="552" y="22"/>
                    <a:pt x="547"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0" name="Google Shape;907;p36"/>
            <p:cNvSpPr/>
            <p:nvPr/>
          </p:nvSpPr>
          <p:spPr>
            <a:xfrm>
              <a:off x="499932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2" y="0"/>
                    <a:pt x="29" y="7"/>
                    <a:pt x="29" y="15"/>
                  </a:cubicBezTo>
                  <a:lnTo>
                    <a:pt x="29" y="462"/>
                  </a:lnTo>
                  <a:cubicBezTo>
                    <a:pt x="29" y="470"/>
                    <a:pt x="22"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1" name="Google Shape;908;p36"/>
            <p:cNvSpPr/>
            <p:nvPr/>
          </p:nvSpPr>
          <p:spPr>
            <a:xfrm>
              <a:off x="499968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 y="157"/>
                  </a:moveTo>
                  <a:cubicBezTo>
                    <a:pt x="10" y="157"/>
                    <a:pt x="6" y="155"/>
                    <a:pt x="4" y="152"/>
                  </a:cubicBezTo>
                  <a:cubicBezTo>
                    <a:pt x="-2" y="147"/>
                    <a:pt x="-2" y="138"/>
                    <a:pt x="4" y="132"/>
                  </a:cubicBezTo>
                  <a:lnTo>
                    <a:pt x="131" y="5"/>
                  </a:lnTo>
                  <a:cubicBezTo>
                    <a:pt x="137" y="-1"/>
                    <a:pt x="146" y="-1"/>
                    <a:pt x="151" y="5"/>
                  </a:cubicBezTo>
                  <a:cubicBezTo>
                    <a:pt x="157" y="10"/>
                    <a:pt x="157" y="19"/>
                    <a:pt x="151" y="25"/>
                  </a:cubicBezTo>
                  <a:lnTo>
                    <a:pt x="24" y="152"/>
                  </a:lnTo>
                  <a:cubicBezTo>
                    <a:pt x="21" y="155"/>
                    <a:pt x="17" y="157"/>
                    <a:pt x="14"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2" name="Google Shape;909;p36"/>
            <p:cNvSpPr/>
            <p:nvPr/>
          </p:nvSpPr>
          <p:spPr>
            <a:xfrm>
              <a:off x="4999680" y="801720"/>
              <a:ext cx="78840" cy="78840"/>
            </a:xfrm>
            <a:custGeom>
              <a:avLst/>
              <a:gdLst>
                <a:gd name="textAreaLeft" fmla="*/ 0 w 78840"/>
                <a:gd name="textAreaRight" fmla="*/ 79200 w 78840"/>
                <a:gd name="textAreaTop" fmla="*/ 0 h 78840"/>
                <a:gd name="textAreaBottom" fmla="*/ 79200 h 78840"/>
              </a:gdLst>
              <a:ahLst/>
              <a:cxnLst/>
              <a:rect l="textAreaLeft" t="textAreaTop" r="textAreaRight" b="textAreaBottom"/>
              <a:pathLst>
                <a:path w="155" h="155">
                  <a:moveTo>
                    <a:pt x="141" y="155"/>
                  </a:moveTo>
                  <a:cubicBezTo>
                    <a:pt x="137" y="155"/>
                    <a:pt x="133" y="154"/>
                    <a:pt x="131" y="151"/>
                  </a:cubicBezTo>
                  <a:lnTo>
                    <a:pt x="4" y="24"/>
                  </a:lnTo>
                  <a:cubicBezTo>
                    <a:pt x="-2" y="19"/>
                    <a:pt x="-2" y="10"/>
                    <a:pt x="4" y="4"/>
                  </a:cubicBezTo>
                  <a:cubicBezTo>
                    <a:pt x="9" y="-2"/>
                    <a:pt x="18" y="-2"/>
                    <a:pt x="24" y="4"/>
                  </a:cubicBezTo>
                  <a:lnTo>
                    <a:pt x="151" y="131"/>
                  </a:lnTo>
                  <a:cubicBezTo>
                    <a:pt x="156" y="136"/>
                    <a:pt x="156" y="146"/>
                    <a:pt x="151" y="151"/>
                  </a:cubicBezTo>
                  <a:cubicBezTo>
                    <a:pt x="148" y="154"/>
                    <a:pt x="144" y="155"/>
                    <a:pt x="141"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3" name="Google Shape;910;p36"/>
            <p:cNvSpPr/>
            <p:nvPr/>
          </p:nvSpPr>
          <p:spPr>
            <a:xfrm>
              <a:off x="4631040" y="616680"/>
              <a:ext cx="14400" cy="384120"/>
            </a:xfrm>
            <a:custGeom>
              <a:avLst/>
              <a:gdLst>
                <a:gd name="textAreaLeft" fmla="*/ 0 w 14400"/>
                <a:gd name="textAreaRight" fmla="*/ 14760 w 14400"/>
                <a:gd name="textAreaTop" fmla="*/ 0 h 384120"/>
                <a:gd name="textAreaBottom" fmla="*/ 384480 h 384120"/>
              </a:gdLst>
              <a:ahLst/>
              <a:cxnLst/>
              <a:rect l="textAreaLeft" t="textAreaTop" r="textAreaRight" b="textAreaBottom"/>
              <a:pathLst>
                <a:path w="29" h="754">
                  <a:moveTo>
                    <a:pt x="14" y="754"/>
                  </a:moveTo>
                  <a:cubicBezTo>
                    <a:pt x="6" y="754"/>
                    <a:pt x="0" y="748"/>
                    <a:pt x="0" y="740"/>
                  </a:cubicBezTo>
                  <a:lnTo>
                    <a:pt x="0" y="14"/>
                  </a:lnTo>
                  <a:cubicBezTo>
                    <a:pt x="0" y="7"/>
                    <a:pt x="6" y="0"/>
                    <a:pt x="14" y="0"/>
                  </a:cubicBezTo>
                  <a:cubicBezTo>
                    <a:pt x="22" y="0"/>
                    <a:pt x="29" y="7"/>
                    <a:pt x="29" y="14"/>
                  </a:cubicBezTo>
                  <a:lnTo>
                    <a:pt x="29" y="740"/>
                  </a:lnTo>
                  <a:cubicBezTo>
                    <a:pt x="29" y="748"/>
                    <a:pt x="22" y="754"/>
                    <a:pt x="14"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4" name="Google Shape;911;p36"/>
            <p:cNvSpPr/>
            <p:nvPr/>
          </p:nvSpPr>
          <p:spPr>
            <a:xfrm>
              <a:off x="456768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2"/>
                    <a:pt x="47" y="146"/>
                  </a:cubicBezTo>
                  <a:lnTo>
                    <a:pt x="1" y="19"/>
                  </a:lnTo>
                  <a:cubicBezTo>
                    <a:pt x="-2" y="12"/>
                    <a:pt x="2" y="3"/>
                    <a:pt x="9" y="1"/>
                  </a:cubicBezTo>
                  <a:cubicBezTo>
                    <a:pt x="17" y="-2"/>
                    <a:pt x="25" y="2"/>
                    <a:pt x="28" y="9"/>
                  </a:cubicBezTo>
                  <a:lnTo>
                    <a:pt x="74" y="137"/>
                  </a:lnTo>
                  <a:cubicBezTo>
                    <a:pt x="76" y="144"/>
                    <a:pt x="73" y="152"/>
                    <a:pt x="66" y="155"/>
                  </a:cubicBezTo>
                  <a:cubicBezTo>
                    <a:pt x="64" y="155"/>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5" name="Google Shape;912;p36"/>
            <p:cNvSpPr/>
            <p:nvPr/>
          </p:nvSpPr>
          <p:spPr>
            <a:xfrm>
              <a:off x="4512240" y="659880"/>
              <a:ext cx="58320" cy="66960"/>
            </a:xfrm>
            <a:custGeom>
              <a:avLst/>
              <a:gdLst>
                <a:gd name="textAreaLeft" fmla="*/ 0 w 58320"/>
                <a:gd name="textAreaRight" fmla="*/ 58680 w 58320"/>
                <a:gd name="textAreaTop" fmla="*/ 0 h 66960"/>
                <a:gd name="textAreaBottom" fmla="*/ 67320 h 66960"/>
              </a:gdLst>
              <a:ahLst/>
              <a:cxnLst/>
              <a:rect l="textAreaLeft" t="textAreaTop" r="textAreaRight" b="textAreaBottom"/>
              <a:pathLst>
                <a:path w="115" h="132">
                  <a:moveTo>
                    <a:pt x="101" y="132"/>
                  </a:moveTo>
                  <a:cubicBezTo>
                    <a:pt x="97" y="132"/>
                    <a:pt x="93" y="130"/>
                    <a:pt x="90" y="127"/>
                  </a:cubicBezTo>
                  <a:lnTo>
                    <a:pt x="3" y="23"/>
                  </a:lnTo>
                  <a:cubicBezTo>
                    <a:pt x="-2" y="17"/>
                    <a:pt x="-1" y="8"/>
                    <a:pt x="5" y="3"/>
                  </a:cubicBezTo>
                  <a:cubicBezTo>
                    <a:pt x="11" y="-2"/>
                    <a:pt x="20" y="-1"/>
                    <a:pt x="25" y="5"/>
                  </a:cubicBezTo>
                  <a:lnTo>
                    <a:pt x="112" y="109"/>
                  </a:lnTo>
                  <a:cubicBezTo>
                    <a:pt x="117" y="115"/>
                    <a:pt x="116" y="124"/>
                    <a:pt x="110" y="129"/>
                  </a:cubicBezTo>
                  <a:cubicBezTo>
                    <a:pt x="107" y="131"/>
                    <a:pt x="104" y="132"/>
                    <a:pt x="101"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6" name="Google Shape;913;p36"/>
            <p:cNvSpPr/>
            <p:nvPr/>
          </p:nvSpPr>
          <p:spPr>
            <a:xfrm>
              <a:off x="4470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2" y="96"/>
                  </a:moveTo>
                  <a:cubicBezTo>
                    <a:pt x="130" y="96"/>
                    <a:pt x="127" y="95"/>
                    <a:pt x="125" y="94"/>
                  </a:cubicBezTo>
                  <a:lnTo>
                    <a:pt x="8" y="26"/>
                  </a:lnTo>
                  <a:cubicBezTo>
                    <a:pt x="1" y="22"/>
                    <a:pt x="-2" y="13"/>
                    <a:pt x="2" y="7"/>
                  </a:cubicBezTo>
                  <a:cubicBezTo>
                    <a:pt x="7" y="0"/>
                    <a:pt x="15" y="-2"/>
                    <a:pt x="22" y="1"/>
                  </a:cubicBezTo>
                  <a:lnTo>
                    <a:pt x="139" y="69"/>
                  </a:lnTo>
                  <a:cubicBezTo>
                    <a:pt x="146" y="73"/>
                    <a:pt x="148" y="82"/>
                    <a:pt x="145" y="89"/>
                  </a:cubicBezTo>
                  <a:cubicBezTo>
                    <a:pt x="142" y="93"/>
                    <a:pt x="137" y="96"/>
                    <a:pt x="132"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7" name="Google Shape;914;p36"/>
            <p:cNvSpPr/>
            <p:nvPr/>
          </p:nvSpPr>
          <p:spPr>
            <a:xfrm>
              <a:off x="4448880" y="7696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7" y="52"/>
                  </a:moveTo>
                  <a:lnTo>
                    <a:pt x="145" y="52"/>
                  </a:lnTo>
                  <a:lnTo>
                    <a:pt x="11" y="28"/>
                  </a:lnTo>
                  <a:cubicBezTo>
                    <a:pt x="4" y="27"/>
                    <a:pt x="-2" y="19"/>
                    <a:pt x="0" y="12"/>
                  </a:cubicBezTo>
                  <a:cubicBezTo>
                    <a:pt x="1" y="4"/>
                    <a:pt x="9" y="-1"/>
                    <a:pt x="16" y="0"/>
                  </a:cubicBezTo>
                  <a:lnTo>
                    <a:pt x="150" y="24"/>
                  </a:lnTo>
                  <a:cubicBezTo>
                    <a:pt x="157" y="25"/>
                    <a:pt x="163" y="32"/>
                    <a:pt x="161" y="40"/>
                  </a:cubicBezTo>
                  <a:cubicBezTo>
                    <a:pt x="160" y="47"/>
                    <a:pt x="154" y="52"/>
                    <a:pt x="147"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8" name="Google Shape;915;p36"/>
            <p:cNvSpPr/>
            <p:nvPr/>
          </p:nvSpPr>
          <p:spPr>
            <a:xfrm>
              <a:off x="4448880" y="8218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 y="52"/>
                  </a:moveTo>
                  <a:cubicBezTo>
                    <a:pt x="7" y="52"/>
                    <a:pt x="1" y="48"/>
                    <a:pt x="0" y="41"/>
                  </a:cubicBezTo>
                  <a:cubicBezTo>
                    <a:pt x="-2" y="33"/>
                    <a:pt x="4" y="25"/>
                    <a:pt x="11" y="24"/>
                  </a:cubicBezTo>
                  <a:lnTo>
                    <a:pt x="145" y="0"/>
                  </a:lnTo>
                  <a:cubicBezTo>
                    <a:pt x="152" y="-1"/>
                    <a:pt x="160" y="4"/>
                    <a:pt x="161" y="12"/>
                  </a:cubicBezTo>
                  <a:cubicBezTo>
                    <a:pt x="163" y="20"/>
                    <a:pt x="157" y="28"/>
                    <a:pt x="150" y="29"/>
                  </a:cubicBezTo>
                  <a:lnTo>
                    <a:pt x="16" y="52"/>
                  </a:lnTo>
                  <a:lnTo>
                    <a:pt x="14" y="52"/>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9" name="Google Shape;916;p36"/>
            <p:cNvSpPr/>
            <p:nvPr/>
          </p:nvSpPr>
          <p:spPr>
            <a:xfrm>
              <a:off x="4470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5" y="96"/>
                  </a:moveTo>
                  <a:cubicBezTo>
                    <a:pt x="10" y="96"/>
                    <a:pt x="5" y="93"/>
                    <a:pt x="2" y="89"/>
                  </a:cubicBezTo>
                  <a:cubicBezTo>
                    <a:pt x="-2" y="82"/>
                    <a:pt x="1" y="73"/>
                    <a:pt x="8" y="69"/>
                  </a:cubicBezTo>
                  <a:lnTo>
                    <a:pt x="125" y="1"/>
                  </a:lnTo>
                  <a:cubicBezTo>
                    <a:pt x="132" y="-3"/>
                    <a:pt x="141" y="0"/>
                    <a:pt x="145" y="7"/>
                  </a:cubicBezTo>
                  <a:cubicBezTo>
                    <a:pt x="148" y="14"/>
                    <a:pt x="146" y="22"/>
                    <a:pt x="139" y="26"/>
                  </a:cubicBezTo>
                  <a:lnTo>
                    <a:pt x="22" y="94"/>
                  </a:lnTo>
                  <a:cubicBezTo>
                    <a:pt x="20" y="95"/>
                    <a:pt x="17" y="96"/>
                    <a:pt x="15"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0" name="Google Shape;917;p36"/>
            <p:cNvSpPr/>
            <p:nvPr/>
          </p:nvSpPr>
          <p:spPr>
            <a:xfrm>
              <a:off x="4512240" y="890640"/>
              <a:ext cx="58320" cy="67320"/>
            </a:xfrm>
            <a:custGeom>
              <a:avLst/>
              <a:gdLst>
                <a:gd name="textAreaLeft" fmla="*/ 0 w 58320"/>
                <a:gd name="textAreaRight" fmla="*/ 58680 w 58320"/>
                <a:gd name="textAreaTop" fmla="*/ 0 h 67320"/>
                <a:gd name="textAreaBottom" fmla="*/ 67680 h 67320"/>
              </a:gdLst>
              <a:ahLst/>
              <a:cxnLst/>
              <a:rect l="textAreaLeft" t="textAreaTop" r="textAreaRight" b="textAreaBottom"/>
              <a:pathLst>
                <a:path w="115" h="133">
                  <a:moveTo>
                    <a:pt x="14" y="133"/>
                  </a:moveTo>
                  <a:cubicBezTo>
                    <a:pt x="11" y="133"/>
                    <a:pt x="7" y="132"/>
                    <a:pt x="5" y="129"/>
                  </a:cubicBezTo>
                  <a:cubicBezTo>
                    <a:pt x="-1" y="124"/>
                    <a:pt x="-2" y="115"/>
                    <a:pt x="3" y="109"/>
                  </a:cubicBezTo>
                  <a:lnTo>
                    <a:pt x="90" y="5"/>
                  </a:lnTo>
                  <a:cubicBezTo>
                    <a:pt x="95" y="-1"/>
                    <a:pt x="104" y="-1"/>
                    <a:pt x="110" y="3"/>
                  </a:cubicBezTo>
                  <a:cubicBezTo>
                    <a:pt x="116" y="8"/>
                    <a:pt x="117" y="18"/>
                    <a:pt x="112" y="23"/>
                  </a:cubicBezTo>
                  <a:lnTo>
                    <a:pt x="25" y="127"/>
                  </a:lnTo>
                  <a:cubicBezTo>
                    <a:pt x="22" y="131"/>
                    <a:pt x="18" y="133"/>
                    <a:pt x="14"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1" name="Google Shape;918;p36"/>
            <p:cNvSpPr/>
            <p:nvPr/>
          </p:nvSpPr>
          <p:spPr>
            <a:xfrm>
              <a:off x="456768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3" y="156"/>
                    <a:pt x="11" y="156"/>
                    <a:pt x="9" y="155"/>
                  </a:cubicBezTo>
                  <a:cubicBezTo>
                    <a:pt x="2" y="153"/>
                    <a:pt x="-2" y="145"/>
                    <a:pt x="1" y="138"/>
                  </a:cubicBezTo>
                  <a:lnTo>
                    <a:pt x="47" y="10"/>
                  </a:lnTo>
                  <a:cubicBezTo>
                    <a:pt x="50" y="2"/>
                    <a:pt x="58" y="-1"/>
                    <a:pt x="66" y="1"/>
                  </a:cubicBezTo>
                  <a:cubicBezTo>
                    <a:pt x="73" y="4"/>
                    <a:pt x="76" y="12"/>
                    <a:pt x="74" y="20"/>
                  </a:cubicBezTo>
                  <a:lnTo>
                    <a:pt x="28" y="147"/>
                  </a:lnTo>
                  <a:cubicBezTo>
                    <a:pt x="26" y="153"/>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2" name="Google Shape;919;p36"/>
            <p:cNvSpPr/>
            <p:nvPr/>
          </p:nvSpPr>
          <p:spPr>
            <a:xfrm>
              <a:off x="467064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3"/>
                    <a:pt x="47" y="147"/>
                  </a:cubicBezTo>
                  <a:lnTo>
                    <a:pt x="0" y="20"/>
                  </a:lnTo>
                  <a:cubicBezTo>
                    <a:pt x="-2" y="12"/>
                    <a:pt x="2" y="4"/>
                    <a:pt x="9" y="1"/>
                  </a:cubicBezTo>
                  <a:cubicBezTo>
                    <a:pt x="17" y="-1"/>
                    <a:pt x="25" y="2"/>
                    <a:pt x="27" y="10"/>
                  </a:cubicBezTo>
                  <a:lnTo>
                    <a:pt x="74" y="138"/>
                  </a:lnTo>
                  <a:cubicBezTo>
                    <a:pt x="77" y="145"/>
                    <a:pt x="73" y="153"/>
                    <a:pt x="65" y="155"/>
                  </a:cubicBezTo>
                  <a:cubicBezTo>
                    <a:pt x="64" y="156"/>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3" name="Google Shape;920;p36"/>
            <p:cNvSpPr/>
            <p:nvPr/>
          </p:nvSpPr>
          <p:spPr>
            <a:xfrm>
              <a:off x="4705560" y="890640"/>
              <a:ext cx="58680" cy="67320"/>
            </a:xfrm>
            <a:custGeom>
              <a:avLst/>
              <a:gdLst>
                <a:gd name="textAreaLeft" fmla="*/ 0 w 58680"/>
                <a:gd name="textAreaRight" fmla="*/ 59040 w 58680"/>
                <a:gd name="textAreaTop" fmla="*/ 0 h 67320"/>
                <a:gd name="textAreaBottom" fmla="*/ 67680 h 67320"/>
              </a:gdLst>
              <a:ahLst/>
              <a:cxnLst/>
              <a:rect l="textAreaLeft" t="textAreaTop" r="textAreaRight" b="textAreaBottom"/>
              <a:pathLst>
                <a:path w="116" h="133">
                  <a:moveTo>
                    <a:pt x="101" y="133"/>
                  </a:moveTo>
                  <a:cubicBezTo>
                    <a:pt x="97" y="133"/>
                    <a:pt x="93" y="131"/>
                    <a:pt x="90" y="127"/>
                  </a:cubicBezTo>
                  <a:lnTo>
                    <a:pt x="3" y="23"/>
                  </a:lnTo>
                  <a:cubicBezTo>
                    <a:pt x="-2" y="18"/>
                    <a:pt x="-1" y="8"/>
                    <a:pt x="5" y="3"/>
                  </a:cubicBezTo>
                  <a:cubicBezTo>
                    <a:pt x="11" y="-1"/>
                    <a:pt x="20" y="-1"/>
                    <a:pt x="26" y="5"/>
                  </a:cubicBezTo>
                  <a:lnTo>
                    <a:pt x="113" y="109"/>
                  </a:lnTo>
                  <a:cubicBezTo>
                    <a:pt x="117" y="115"/>
                    <a:pt x="117" y="124"/>
                    <a:pt x="110" y="129"/>
                  </a:cubicBezTo>
                  <a:cubicBezTo>
                    <a:pt x="108" y="132"/>
                    <a:pt x="105" y="133"/>
                    <a:pt x="101"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4" name="Google Shape;921;p36"/>
            <p:cNvSpPr/>
            <p:nvPr/>
          </p:nvSpPr>
          <p:spPr>
            <a:xfrm>
              <a:off x="4731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1" y="96"/>
                  </a:moveTo>
                  <a:cubicBezTo>
                    <a:pt x="129" y="96"/>
                    <a:pt x="127" y="95"/>
                    <a:pt x="124" y="94"/>
                  </a:cubicBezTo>
                  <a:lnTo>
                    <a:pt x="7" y="26"/>
                  </a:lnTo>
                  <a:cubicBezTo>
                    <a:pt x="0" y="22"/>
                    <a:pt x="-2" y="14"/>
                    <a:pt x="2" y="7"/>
                  </a:cubicBezTo>
                  <a:cubicBezTo>
                    <a:pt x="6" y="0"/>
                    <a:pt x="15" y="-3"/>
                    <a:pt x="22" y="1"/>
                  </a:cubicBezTo>
                  <a:lnTo>
                    <a:pt x="138" y="69"/>
                  </a:lnTo>
                  <a:cubicBezTo>
                    <a:pt x="145" y="73"/>
                    <a:pt x="148" y="82"/>
                    <a:pt x="144" y="89"/>
                  </a:cubicBezTo>
                  <a:cubicBezTo>
                    <a:pt x="141" y="93"/>
                    <a:pt x="136" y="96"/>
                    <a:pt x="131"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5" name="Google Shape;922;p36"/>
            <p:cNvSpPr/>
            <p:nvPr/>
          </p:nvSpPr>
          <p:spPr>
            <a:xfrm>
              <a:off x="4745160" y="8218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8" y="52"/>
                  </a:moveTo>
                  <a:cubicBezTo>
                    <a:pt x="147" y="52"/>
                    <a:pt x="146" y="52"/>
                    <a:pt x="145" y="52"/>
                  </a:cubicBezTo>
                  <a:lnTo>
                    <a:pt x="12" y="29"/>
                  </a:lnTo>
                  <a:cubicBezTo>
                    <a:pt x="4" y="28"/>
                    <a:pt x="-1" y="20"/>
                    <a:pt x="0" y="12"/>
                  </a:cubicBezTo>
                  <a:cubicBezTo>
                    <a:pt x="2" y="4"/>
                    <a:pt x="9" y="-1"/>
                    <a:pt x="17" y="0"/>
                  </a:cubicBezTo>
                  <a:lnTo>
                    <a:pt x="150" y="24"/>
                  </a:lnTo>
                  <a:cubicBezTo>
                    <a:pt x="158" y="25"/>
                    <a:pt x="163" y="33"/>
                    <a:pt x="162" y="41"/>
                  </a:cubicBezTo>
                  <a:cubicBezTo>
                    <a:pt x="161" y="48"/>
                    <a:pt x="155" y="52"/>
                    <a:pt x="148"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6" name="Google Shape;923;p36"/>
            <p:cNvSpPr/>
            <p:nvPr/>
          </p:nvSpPr>
          <p:spPr>
            <a:xfrm>
              <a:off x="4745160" y="7696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 y="52"/>
                  </a:moveTo>
                  <a:cubicBezTo>
                    <a:pt x="8" y="52"/>
                    <a:pt x="1" y="47"/>
                    <a:pt x="0" y="40"/>
                  </a:cubicBezTo>
                  <a:cubicBezTo>
                    <a:pt x="-1" y="32"/>
                    <a:pt x="4" y="25"/>
                    <a:pt x="12" y="24"/>
                  </a:cubicBezTo>
                  <a:lnTo>
                    <a:pt x="145" y="0"/>
                  </a:lnTo>
                  <a:cubicBezTo>
                    <a:pt x="153" y="-1"/>
                    <a:pt x="160" y="4"/>
                    <a:pt x="162" y="12"/>
                  </a:cubicBezTo>
                  <a:cubicBezTo>
                    <a:pt x="163" y="19"/>
                    <a:pt x="158" y="27"/>
                    <a:pt x="150" y="28"/>
                  </a:cubicBezTo>
                  <a:lnTo>
                    <a:pt x="17" y="52"/>
                  </a:lnTo>
                  <a:cubicBezTo>
                    <a:pt x="16" y="52"/>
                    <a:pt x="15" y="52"/>
                    <a:pt x="14"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7" name="Google Shape;924;p36"/>
            <p:cNvSpPr/>
            <p:nvPr/>
          </p:nvSpPr>
          <p:spPr>
            <a:xfrm>
              <a:off x="4731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4" y="96"/>
                  </a:moveTo>
                  <a:cubicBezTo>
                    <a:pt x="9" y="96"/>
                    <a:pt x="4" y="93"/>
                    <a:pt x="2" y="89"/>
                  </a:cubicBezTo>
                  <a:cubicBezTo>
                    <a:pt x="-2" y="82"/>
                    <a:pt x="0" y="73"/>
                    <a:pt x="7" y="69"/>
                  </a:cubicBezTo>
                  <a:lnTo>
                    <a:pt x="124" y="1"/>
                  </a:lnTo>
                  <a:cubicBezTo>
                    <a:pt x="131" y="-2"/>
                    <a:pt x="140" y="0"/>
                    <a:pt x="144" y="7"/>
                  </a:cubicBezTo>
                  <a:cubicBezTo>
                    <a:pt x="148" y="13"/>
                    <a:pt x="145" y="22"/>
                    <a:pt x="138" y="26"/>
                  </a:cubicBezTo>
                  <a:lnTo>
                    <a:pt x="22" y="94"/>
                  </a:lnTo>
                  <a:cubicBezTo>
                    <a:pt x="19" y="95"/>
                    <a:pt x="17" y="96"/>
                    <a:pt x="14"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8" name="Google Shape;925;p36"/>
            <p:cNvSpPr/>
            <p:nvPr/>
          </p:nvSpPr>
          <p:spPr>
            <a:xfrm>
              <a:off x="4705560" y="659880"/>
              <a:ext cx="58680" cy="66960"/>
            </a:xfrm>
            <a:custGeom>
              <a:avLst/>
              <a:gdLst>
                <a:gd name="textAreaLeft" fmla="*/ 0 w 58680"/>
                <a:gd name="textAreaRight" fmla="*/ 59040 w 58680"/>
                <a:gd name="textAreaTop" fmla="*/ 0 h 66960"/>
                <a:gd name="textAreaBottom" fmla="*/ 67320 h 66960"/>
              </a:gdLst>
              <a:ahLst/>
              <a:cxnLst/>
              <a:rect l="textAreaLeft" t="textAreaTop" r="textAreaRight" b="textAreaBottom"/>
              <a:pathLst>
                <a:path w="116" h="132">
                  <a:moveTo>
                    <a:pt x="14" y="132"/>
                  </a:moveTo>
                  <a:cubicBezTo>
                    <a:pt x="11" y="132"/>
                    <a:pt x="8" y="131"/>
                    <a:pt x="5" y="129"/>
                  </a:cubicBezTo>
                  <a:cubicBezTo>
                    <a:pt x="-1" y="124"/>
                    <a:pt x="-2" y="115"/>
                    <a:pt x="3" y="109"/>
                  </a:cubicBezTo>
                  <a:lnTo>
                    <a:pt x="90" y="5"/>
                  </a:lnTo>
                  <a:cubicBezTo>
                    <a:pt x="96" y="-1"/>
                    <a:pt x="105" y="-2"/>
                    <a:pt x="111" y="3"/>
                  </a:cubicBezTo>
                  <a:cubicBezTo>
                    <a:pt x="117" y="8"/>
                    <a:pt x="117" y="17"/>
                    <a:pt x="113" y="23"/>
                  </a:cubicBezTo>
                  <a:lnTo>
                    <a:pt x="26" y="127"/>
                  </a:lnTo>
                  <a:cubicBezTo>
                    <a:pt x="22" y="130"/>
                    <a:pt x="18" y="132"/>
                    <a:pt x="14"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19" name="Google Shape;926;p36"/>
            <p:cNvSpPr/>
            <p:nvPr/>
          </p:nvSpPr>
          <p:spPr>
            <a:xfrm>
              <a:off x="467064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2" y="156"/>
                    <a:pt x="11" y="155"/>
                    <a:pt x="9" y="155"/>
                  </a:cubicBezTo>
                  <a:cubicBezTo>
                    <a:pt x="2" y="152"/>
                    <a:pt x="-2" y="144"/>
                    <a:pt x="0" y="137"/>
                  </a:cubicBezTo>
                  <a:lnTo>
                    <a:pt x="47" y="9"/>
                  </a:lnTo>
                  <a:cubicBezTo>
                    <a:pt x="50" y="2"/>
                    <a:pt x="58" y="-2"/>
                    <a:pt x="65" y="1"/>
                  </a:cubicBezTo>
                  <a:cubicBezTo>
                    <a:pt x="72" y="3"/>
                    <a:pt x="77" y="12"/>
                    <a:pt x="74" y="19"/>
                  </a:cubicBezTo>
                  <a:lnTo>
                    <a:pt x="27" y="146"/>
                  </a:lnTo>
                  <a:cubicBezTo>
                    <a:pt x="25" y="152"/>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0" name="Google Shape;927;p36"/>
            <p:cNvSpPr/>
            <p:nvPr/>
          </p:nvSpPr>
          <p:spPr>
            <a:xfrm>
              <a:off x="720000" y="801720"/>
              <a:ext cx="3737160" cy="14040"/>
            </a:xfrm>
            <a:custGeom>
              <a:avLst/>
              <a:gdLst>
                <a:gd name="textAreaLeft" fmla="*/ 0 w 3737160"/>
                <a:gd name="textAreaRight" fmla="*/ 3737520 w 37371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1" name="Google Shape;928;p36"/>
            <p:cNvSpPr/>
            <p:nvPr/>
          </p:nvSpPr>
          <p:spPr>
            <a:xfrm>
              <a:off x="4816080" y="801720"/>
              <a:ext cx="3607920" cy="14040"/>
            </a:xfrm>
            <a:custGeom>
              <a:avLst/>
              <a:gdLst>
                <a:gd name="textAreaLeft" fmla="*/ 0 w 3607920"/>
                <a:gd name="textAreaRight" fmla="*/ 3608280 w 36079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7" name="PlaceHolder 1"/>
          <p:cNvSpPr>
            <a:spLocks noGrp="1"/>
          </p:cNvSpPr>
          <p:nvPr>
            <p:ph type="title"/>
          </p:nvPr>
        </p:nvSpPr>
        <p:spPr>
          <a:xfrm>
            <a:off x="2590800" y="285750"/>
            <a:ext cx="3524040" cy="18378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3500" b="1" u="none" strike="noStrike" dirty="0" smtClean="0">
                <a:solidFill>
                  <a:schemeClr val="dk1"/>
                </a:solidFill>
                <a:effectLst/>
                <a:uFillTx/>
                <a:latin typeface="Perpetua Titling MT" pitchFamily="18" charset="0"/>
                <a:ea typeface="Philosopher"/>
              </a:rPr>
              <a:t>Conclusion</a:t>
            </a:r>
            <a:endParaRPr lang="fr-FR" sz="3500" b="0" u="none" strike="noStrike" dirty="0">
              <a:solidFill>
                <a:schemeClr val="dk1"/>
              </a:solidFill>
              <a:effectLst/>
              <a:uFillTx/>
              <a:latin typeface="Perpetua Titling MT" pitchFamily="18" charset="0"/>
            </a:endParaRPr>
          </a:p>
        </p:txBody>
      </p:sp>
      <p:sp>
        <p:nvSpPr>
          <p:cNvPr id="1688" name="PlaceHolder 2"/>
          <p:cNvSpPr>
            <a:spLocks noGrp="1"/>
          </p:cNvSpPr>
          <p:nvPr>
            <p:ph type="subTitle"/>
          </p:nvPr>
        </p:nvSpPr>
        <p:spPr>
          <a:xfrm>
            <a:off x="685800" y="2571750"/>
            <a:ext cx="7277040" cy="166653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US" sz="1400" b="0" u="none" strike="noStrike" dirty="0">
                <a:solidFill>
                  <a:schemeClr val="dk1"/>
                </a:solidFill>
                <a:effectLst/>
                <a:uFillTx/>
                <a:latin typeface="arial"/>
                <a:ea typeface="arial"/>
              </a:rPr>
              <a:t>Understanding GPU failures is essential for maintaining a high-performing computer system. By recognizing signs of failure, implementing preventive measures, and knowing recovery options, users can effectively manage GPU-related issues. Prioritizing regular maintenance and staying informed about emerging technologies will ensure optimal performance and extend the lifespan of critical hardware components.</a:t>
            </a:r>
            <a:endParaRPr lang="en-US" sz="1400" b="0" u="none" strike="noStrike" dirty="0">
              <a:solidFill>
                <a:srgbClr val="FFFFFF"/>
              </a:solidFill>
              <a:effectLst/>
              <a:uFillTx/>
              <a:latin typeface="OpenSymbol"/>
            </a:endParaRPr>
          </a:p>
        </p:txBody>
      </p:sp>
      <p:grpSp>
        <p:nvGrpSpPr>
          <p:cNvPr id="1689" name="Google Shape;1622;p52"/>
          <p:cNvGrpSpPr/>
          <p:nvPr/>
        </p:nvGrpSpPr>
        <p:grpSpPr>
          <a:xfrm>
            <a:off x="720000" y="616680"/>
            <a:ext cx="7704000" cy="384120"/>
            <a:chOff x="720000" y="616680"/>
            <a:chExt cx="7704000" cy="384120"/>
          </a:xfrm>
        </p:grpSpPr>
        <p:sp>
          <p:nvSpPr>
            <p:cNvPr id="1690" name="Google Shape;1623;p52"/>
            <p:cNvSpPr/>
            <p:nvPr/>
          </p:nvSpPr>
          <p:spPr>
            <a:xfrm>
              <a:off x="369864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1" name="Google Shape;1624;p52"/>
            <p:cNvSpPr/>
            <p:nvPr/>
          </p:nvSpPr>
          <p:spPr>
            <a:xfrm>
              <a:off x="36021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2" name="Google Shape;1625;p52"/>
            <p:cNvSpPr/>
            <p:nvPr/>
          </p:nvSpPr>
          <p:spPr>
            <a:xfrm>
              <a:off x="37468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3" name="Google Shape;1626;p52"/>
            <p:cNvSpPr/>
            <p:nvPr/>
          </p:nvSpPr>
          <p:spPr>
            <a:xfrm>
              <a:off x="3768480" y="82800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4" name="Google Shape;1627;p52"/>
            <p:cNvSpPr/>
            <p:nvPr/>
          </p:nvSpPr>
          <p:spPr>
            <a:xfrm>
              <a:off x="37468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5" name="Google Shape;1628;p52"/>
            <p:cNvSpPr/>
            <p:nvPr/>
          </p:nvSpPr>
          <p:spPr>
            <a:xfrm>
              <a:off x="3768480" y="70092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6" name="Google Shape;1629;p52"/>
            <p:cNvSpPr/>
            <p:nvPr/>
          </p:nvSpPr>
          <p:spPr>
            <a:xfrm>
              <a:off x="362376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7" name="Google Shape;1630;p52"/>
            <p:cNvSpPr/>
            <p:nvPr/>
          </p:nvSpPr>
          <p:spPr>
            <a:xfrm>
              <a:off x="365004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8" name="Google Shape;1631;p52"/>
            <p:cNvSpPr/>
            <p:nvPr/>
          </p:nvSpPr>
          <p:spPr>
            <a:xfrm>
              <a:off x="36244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99" name="Google Shape;1632;p52"/>
            <p:cNvSpPr/>
            <p:nvPr/>
          </p:nvSpPr>
          <p:spPr>
            <a:xfrm>
              <a:off x="365112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0" name="Google Shape;1633;p52"/>
            <p:cNvSpPr/>
            <p:nvPr/>
          </p:nvSpPr>
          <p:spPr>
            <a:xfrm>
              <a:off x="3795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1" name="Google Shape;1634;p52"/>
            <p:cNvSpPr/>
            <p:nvPr/>
          </p:nvSpPr>
          <p:spPr>
            <a:xfrm>
              <a:off x="360180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2" name="Google Shape;1635;p52"/>
            <p:cNvSpPr/>
            <p:nvPr/>
          </p:nvSpPr>
          <p:spPr>
            <a:xfrm>
              <a:off x="4446000" y="616680"/>
              <a:ext cx="384840" cy="384120"/>
            </a:xfrm>
            <a:custGeom>
              <a:avLst/>
              <a:gdLst>
                <a:gd name="textAreaLeft" fmla="*/ 0 w 384840"/>
                <a:gd name="textAreaRight" fmla="*/ 385200 w 384840"/>
                <a:gd name="textAreaTop" fmla="*/ 0 h 384120"/>
                <a:gd name="textAreaBottom" fmla="*/ 384480 h 384120"/>
              </a:gdLst>
              <a:ahLst/>
              <a:cxnLst/>
              <a:rect l="textAreaLeft" t="textAreaTop" r="textAreaRight" b="textAreaBottom"/>
              <a:pathLst>
                <a:path w="755" h="754">
                  <a:moveTo>
                    <a:pt x="377" y="29"/>
                  </a:moveTo>
                  <a:cubicBezTo>
                    <a:pt x="185" y="29"/>
                    <a:pt x="29" y="185"/>
                    <a:pt x="29" y="377"/>
                  </a:cubicBezTo>
                  <a:cubicBezTo>
                    <a:pt x="29" y="569"/>
                    <a:pt x="185" y="726"/>
                    <a:pt x="377" y="726"/>
                  </a:cubicBezTo>
                  <a:cubicBezTo>
                    <a:pt x="570" y="726"/>
                    <a:pt x="726" y="569"/>
                    <a:pt x="726" y="377"/>
                  </a:cubicBezTo>
                  <a:cubicBezTo>
                    <a:pt x="726" y="185"/>
                    <a:pt x="570" y="29"/>
                    <a:pt x="377" y="29"/>
                  </a:cubicBezTo>
                  <a:moveTo>
                    <a:pt x="377" y="754"/>
                  </a:moveTo>
                  <a:cubicBezTo>
                    <a:pt x="169" y="754"/>
                    <a:pt x="0" y="585"/>
                    <a:pt x="0" y="377"/>
                  </a:cubicBezTo>
                  <a:cubicBezTo>
                    <a:pt x="0" y="169"/>
                    <a:pt x="169" y="0"/>
                    <a:pt x="377" y="0"/>
                  </a:cubicBezTo>
                  <a:cubicBezTo>
                    <a:pt x="585" y="0"/>
                    <a:pt x="755" y="169"/>
                    <a:pt x="755" y="377"/>
                  </a:cubicBezTo>
                  <a:cubicBezTo>
                    <a:pt x="755" y="585"/>
                    <a:pt x="585" y="754"/>
                    <a:pt x="377"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3" name="Google Shape;1636;p52"/>
            <p:cNvSpPr/>
            <p:nvPr/>
          </p:nvSpPr>
          <p:spPr>
            <a:xfrm>
              <a:off x="4514760" y="685440"/>
              <a:ext cx="246600" cy="246600"/>
            </a:xfrm>
            <a:custGeom>
              <a:avLst/>
              <a:gdLst>
                <a:gd name="textAreaLeft" fmla="*/ 0 w 246600"/>
                <a:gd name="textAreaRight" fmla="*/ 246960 w 246600"/>
                <a:gd name="textAreaTop" fmla="*/ 0 h 246600"/>
                <a:gd name="textAreaBottom" fmla="*/ 246960 h 246600"/>
              </a:gdLst>
              <a:ahLst/>
              <a:cxnLst/>
              <a:rect l="textAreaLeft" t="textAreaTop" r="textAreaRight" b="textAreaBottom"/>
              <a:pathLst>
                <a:path w="484" h="484">
                  <a:moveTo>
                    <a:pt x="242" y="29"/>
                  </a:moveTo>
                  <a:cubicBezTo>
                    <a:pt x="125" y="29"/>
                    <a:pt x="29" y="125"/>
                    <a:pt x="29" y="242"/>
                  </a:cubicBezTo>
                  <a:cubicBezTo>
                    <a:pt x="29" y="359"/>
                    <a:pt x="125" y="455"/>
                    <a:pt x="242" y="455"/>
                  </a:cubicBezTo>
                  <a:cubicBezTo>
                    <a:pt x="359" y="455"/>
                    <a:pt x="455" y="359"/>
                    <a:pt x="455" y="242"/>
                  </a:cubicBezTo>
                  <a:cubicBezTo>
                    <a:pt x="455" y="125"/>
                    <a:pt x="359" y="29"/>
                    <a:pt x="242" y="29"/>
                  </a:cubicBezTo>
                  <a:moveTo>
                    <a:pt x="242" y="484"/>
                  </a:moveTo>
                  <a:cubicBezTo>
                    <a:pt x="109" y="484"/>
                    <a:pt x="0" y="376"/>
                    <a:pt x="0" y="242"/>
                  </a:cubicBezTo>
                  <a:cubicBezTo>
                    <a:pt x="0" y="109"/>
                    <a:pt x="109" y="0"/>
                    <a:pt x="242" y="0"/>
                  </a:cubicBezTo>
                  <a:cubicBezTo>
                    <a:pt x="376" y="0"/>
                    <a:pt x="484" y="109"/>
                    <a:pt x="484" y="242"/>
                  </a:cubicBezTo>
                  <a:cubicBezTo>
                    <a:pt x="484" y="376"/>
                    <a:pt x="376" y="484"/>
                    <a:pt x="242" y="4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4" name="Google Shape;1637;p52"/>
            <p:cNvSpPr/>
            <p:nvPr/>
          </p:nvSpPr>
          <p:spPr>
            <a:xfrm>
              <a:off x="417852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249" y="497"/>
                  </a:moveTo>
                  <a:cubicBezTo>
                    <a:pt x="111" y="497"/>
                    <a:pt x="0" y="385"/>
                    <a:pt x="0" y="248"/>
                  </a:cubicBezTo>
                  <a:cubicBezTo>
                    <a:pt x="0" y="111"/>
                    <a:pt x="111" y="0"/>
                    <a:pt x="249" y="0"/>
                  </a:cubicBezTo>
                  <a:cubicBezTo>
                    <a:pt x="282" y="0"/>
                    <a:pt x="315" y="6"/>
                    <a:pt x="345" y="19"/>
                  </a:cubicBezTo>
                  <a:cubicBezTo>
                    <a:pt x="352" y="22"/>
                    <a:pt x="356" y="31"/>
                    <a:pt x="353" y="38"/>
                  </a:cubicBezTo>
                  <a:cubicBezTo>
                    <a:pt x="350" y="45"/>
                    <a:pt x="342" y="48"/>
                    <a:pt x="334" y="45"/>
                  </a:cubicBezTo>
                  <a:cubicBezTo>
                    <a:pt x="307" y="34"/>
                    <a:pt x="278" y="28"/>
                    <a:pt x="249" y="28"/>
                  </a:cubicBezTo>
                  <a:cubicBezTo>
                    <a:pt x="127" y="28"/>
                    <a:pt x="28" y="127"/>
                    <a:pt x="28" y="248"/>
                  </a:cubicBezTo>
                  <a:cubicBezTo>
                    <a:pt x="28" y="369"/>
                    <a:pt x="127" y="468"/>
                    <a:pt x="249" y="468"/>
                  </a:cubicBezTo>
                  <a:cubicBezTo>
                    <a:pt x="279" y="468"/>
                    <a:pt x="310" y="462"/>
                    <a:pt x="338" y="449"/>
                  </a:cubicBezTo>
                  <a:cubicBezTo>
                    <a:pt x="345" y="446"/>
                    <a:pt x="353" y="449"/>
                    <a:pt x="356" y="457"/>
                  </a:cubicBezTo>
                  <a:cubicBezTo>
                    <a:pt x="359" y="464"/>
                    <a:pt x="356" y="473"/>
                    <a:pt x="349" y="476"/>
                  </a:cubicBezTo>
                  <a:cubicBezTo>
                    <a:pt x="317" y="490"/>
                    <a:pt x="284" y="497"/>
                    <a:pt x="24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5" name="Google Shape;1638;p52"/>
            <p:cNvSpPr/>
            <p:nvPr/>
          </p:nvSpPr>
          <p:spPr>
            <a:xfrm>
              <a:off x="4298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304" y="608"/>
                  </a:moveTo>
                  <a:cubicBezTo>
                    <a:pt x="136" y="608"/>
                    <a:pt x="0" y="472"/>
                    <a:pt x="0" y="304"/>
                  </a:cubicBezTo>
                  <a:cubicBezTo>
                    <a:pt x="0" y="136"/>
                    <a:pt x="136" y="0"/>
                    <a:pt x="304" y="0"/>
                  </a:cubicBezTo>
                  <a:cubicBezTo>
                    <a:pt x="345" y="0"/>
                    <a:pt x="385" y="8"/>
                    <a:pt x="422" y="24"/>
                  </a:cubicBezTo>
                  <a:cubicBezTo>
                    <a:pt x="430" y="27"/>
                    <a:pt x="433" y="36"/>
                    <a:pt x="430" y="43"/>
                  </a:cubicBezTo>
                  <a:cubicBezTo>
                    <a:pt x="427" y="50"/>
                    <a:pt x="419" y="54"/>
                    <a:pt x="412" y="50"/>
                  </a:cubicBezTo>
                  <a:cubicBezTo>
                    <a:pt x="378" y="36"/>
                    <a:pt x="341" y="29"/>
                    <a:pt x="304" y="29"/>
                  </a:cubicBezTo>
                  <a:cubicBezTo>
                    <a:pt x="153" y="29"/>
                    <a:pt x="29" y="152"/>
                    <a:pt x="29" y="304"/>
                  </a:cubicBezTo>
                  <a:cubicBezTo>
                    <a:pt x="29" y="456"/>
                    <a:pt x="153" y="579"/>
                    <a:pt x="304" y="579"/>
                  </a:cubicBezTo>
                  <a:cubicBezTo>
                    <a:pt x="342" y="579"/>
                    <a:pt x="380" y="572"/>
                    <a:pt x="414" y="557"/>
                  </a:cubicBezTo>
                  <a:cubicBezTo>
                    <a:pt x="421" y="553"/>
                    <a:pt x="430" y="557"/>
                    <a:pt x="433" y="564"/>
                  </a:cubicBezTo>
                  <a:cubicBezTo>
                    <a:pt x="437" y="571"/>
                    <a:pt x="433" y="580"/>
                    <a:pt x="426" y="583"/>
                  </a:cubicBezTo>
                  <a:cubicBezTo>
                    <a:pt x="387" y="600"/>
                    <a:pt x="347" y="608"/>
                    <a:pt x="304"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6" name="Google Shape;1639;p52"/>
            <p:cNvSpPr/>
            <p:nvPr/>
          </p:nvSpPr>
          <p:spPr>
            <a:xfrm>
              <a:off x="433332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255" y="510"/>
                  </a:moveTo>
                  <a:cubicBezTo>
                    <a:pt x="114" y="510"/>
                    <a:pt x="0" y="396"/>
                    <a:pt x="0" y="255"/>
                  </a:cubicBezTo>
                  <a:cubicBezTo>
                    <a:pt x="0" y="114"/>
                    <a:pt x="114" y="0"/>
                    <a:pt x="255" y="0"/>
                  </a:cubicBezTo>
                  <a:cubicBezTo>
                    <a:pt x="278" y="0"/>
                    <a:pt x="301" y="4"/>
                    <a:pt x="323" y="9"/>
                  </a:cubicBezTo>
                  <a:cubicBezTo>
                    <a:pt x="330" y="12"/>
                    <a:pt x="335" y="19"/>
                    <a:pt x="333" y="27"/>
                  </a:cubicBezTo>
                  <a:cubicBezTo>
                    <a:pt x="331" y="35"/>
                    <a:pt x="323" y="39"/>
                    <a:pt x="315" y="37"/>
                  </a:cubicBezTo>
                  <a:cubicBezTo>
                    <a:pt x="296" y="32"/>
                    <a:pt x="276" y="29"/>
                    <a:pt x="255" y="29"/>
                  </a:cubicBezTo>
                  <a:cubicBezTo>
                    <a:pt x="130" y="29"/>
                    <a:pt x="29" y="131"/>
                    <a:pt x="29" y="255"/>
                  </a:cubicBezTo>
                  <a:cubicBezTo>
                    <a:pt x="29" y="380"/>
                    <a:pt x="130" y="481"/>
                    <a:pt x="255" y="481"/>
                  </a:cubicBezTo>
                  <a:cubicBezTo>
                    <a:pt x="276" y="481"/>
                    <a:pt x="296" y="478"/>
                    <a:pt x="315" y="473"/>
                  </a:cubicBezTo>
                  <a:cubicBezTo>
                    <a:pt x="323" y="471"/>
                    <a:pt x="331" y="476"/>
                    <a:pt x="333" y="483"/>
                  </a:cubicBezTo>
                  <a:cubicBezTo>
                    <a:pt x="335" y="491"/>
                    <a:pt x="330" y="499"/>
                    <a:pt x="323" y="501"/>
                  </a:cubicBezTo>
                  <a:cubicBezTo>
                    <a:pt x="301" y="507"/>
                    <a:pt x="278" y="510"/>
                    <a:pt x="255"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7" name="Google Shape;1640;p52"/>
            <p:cNvSpPr/>
            <p:nvPr/>
          </p:nvSpPr>
          <p:spPr>
            <a:xfrm>
              <a:off x="4362120" y="699840"/>
              <a:ext cx="128160" cy="217800"/>
            </a:xfrm>
            <a:custGeom>
              <a:avLst/>
              <a:gdLst>
                <a:gd name="textAreaLeft" fmla="*/ 0 w 128160"/>
                <a:gd name="textAreaRight" fmla="*/ 128520 w 128160"/>
                <a:gd name="textAreaTop" fmla="*/ 0 h 217800"/>
                <a:gd name="textAreaBottom" fmla="*/ 218160 h 217800"/>
              </a:gdLst>
              <a:ahLst/>
              <a:cxnLst/>
              <a:rect l="textAreaLeft" t="textAreaTop" r="textAreaRight" b="textAreaBottom"/>
              <a:pathLst>
                <a:path w="252" h="428">
                  <a:moveTo>
                    <a:pt x="214" y="428"/>
                  </a:moveTo>
                  <a:cubicBezTo>
                    <a:pt x="96" y="428"/>
                    <a:pt x="0" y="332"/>
                    <a:pt x="0" y="214"/>
                  </a:cubicBezTo>
                  <a:cubicBezTo>
                    <a:pt x="0" y="96"/>
                    <a:pt x="96" y="0"/>
                    <a:pt x="214" y="0"/>
                  </a:cubicBezTo>
                  <a:cubicBezTo>
                    <a:pt x="222" y="0"/>
                    <a:pt x="229" y="0"/>
                    <a:pt x="236" y="1"/>
                  </a:cubicBezTo>
                  <a:cubicBezTo>
                    <a:pt x="244" y="2"/>
                    <a:pt x="249" y="9"/>
                    <a:pt x="249" y="17"/>
                  </a:cubicBezTo>
                  <a:cubicBezTo>
                    <a:pt x="248" y="25"/>
                    <a:pt x="241" y="31"/>
                    <a:pt x="233" y="30"/>
                  </a:cubicBezTo>
                  <a:cubicBezTo>
                    <a:pt x="227" y="29"/>
                    <a:pt x="221" y="29"/>
                    <a:pt x="214" y="29"/>
                  </a:cubicBezTo>
                  <a:cubicBezTo>
                    <a:pt x="112" y="29"/>
                    <a:pt x="29" y="112"/>
                    <a:pt x="29" y="214"/>
                  </a:cubicBezTo>
                  <a:cubicBezTo>
                    <a:pt x="29" y="316"/>
                    <a:pt x="112" y="400"/>
                    <a:pt x="214" y="400"/>
                  </a:cubicBezTo>
                  <a:cubicBezTo>
                    <a:pt x="221" y="400"/>
                    <a:pt x="228" y="399"/>
                    <a:pt x="236" y="399"/>
                  </a:cubicBezTo>
                  <a:cubicBezTo>
                    <a:pt x="244" y="397"/>
                    <a:pt x="251" y="403"/>
                    <a:pt x="252" y="411"/>
                  </a:cubicBezTo>
                  <a:cubicBezTo>
                    <a:pt x="253" y="419"/>
                    <a:pt x="247" y="426"/>
                    <a:pt x="239" y="427"/>
                  </a:cubicBezTo>
                  <a:cubicBezTo>
                    <a:pt x="231" y="428"/>
                    <a:pt x="222" y="428"/>
                    <a:pt x="214"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8" name="Google Shape;1641;p52"/>
            <p:cNvSpPr/>
            <p:nvPr/>
          </p:nvSpPr>
          <p:spPr>
            <a:xfrm>
              <a:off x="4392720" y="722160"/>
              <a:ext cx="85320" cy="173160"/>
            </a:xfrm>
            <a:custGeom>
              <a:avLst/>
              <a:gdLst>
                <a:gd name="textAreaLeft" fmla="*/ 0 w 85320"/>
                <a:gd name="textAreaRight" fmla="*/ 85680 w 85320"/>
                <a:gd name="textAreaTop" fmla="*/ 0 h 173160"/>
                <a:gd name="textAreaBottom" fmla="*/ 173520 h 173160"/>
              </a:gdLst>
              <a:ahLst/>
              <a:cxnLst/>
              <a:rect l="textAreaLeft" t="textAreaTop" r="textAreaRight" b="textAreaBottom"/>
              <a:pathLst>
                <a:path w="168" h="340">
                  <a:moveTo>
                    <a:pt x="154" y="340"/>
                  </a:moveTo>
                  <a:lnTo>
                    <a:pt x="153" y="340"/>
                  </a:lnTo>
                  <a:cubicBezTo>
                    <a:pt x="66" y="331"/>
                    <a:pt x="0" y="258"/>
                    <a:pt x="0" y="170"/>
                  </a:cubicBezTo>
                  <a:cubicBezTo>
                    <a:pt x="0" y="83"/>
                    <a:pt x="65" y="10"/>
                    <a:pt x="152" y="0"/>
                  </a:cubicBezTo>
                  <a:cubicBezTo>
                    <a:pt x="160" y="-1"/>
                    <a:pt x="167" y="5"/>
                    <a:pt x="168" y="13"/>
                  </a:cubicBezTo>
                  <a:cubicBezTo>
                    <a:pt x="168" y="20"/>
                    <a:pt x="163" y="28"/>
                    <a:pt x="155" y="28"/>
                  </a:cubicBezTo>
                  <a:cubicBezTo>
                    <a:pt x="83" y="36"/>
                    <a:pt x="29" y="98"/>
                    <a:pt x="29" y="170"/>
                  </a:cubicBezTo>
                  <a:cubicBezTo>
                    <a:pt x="29" y="243"/>
                    <a:pt x="83" y="304"/>
                    <a:pt x="155" y="312"/>
                  </a:cubicBezTo>
                  <a:cubicBezTo>
                    <a:pt x="163" y="313"/>
                    <a:pt x="169" y="320"/>
                    <a:pt x="168" y="328"/>
                  </a:cubicBezTo>
                  <a:cubicBezTo>
                    <a:pt x="167" y="335"/>
                    <a:pt x="161" y="340"/>
                    <a:pt x="15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09" name="Google Shape;1642;p52"/>
            <p:cNvSpPr/>
            <p:nvPr/>
          </p:nvSpPr>
          <p:spPr>
            <a:xfrm>
              <a:off x="4178520" y="801720"/>
              <a:ext cx="281880" cy="14400"/>
            </a:xfrm>
            <a:custGeom>
              <a:avLst/>
              <a:gdLst>
                <a:gd name="textAreaLeft" fmla="*/ 0 w 281880"/>
                <a:gd name="textAreaRight" fmla="*/ 282240 w 281880"/>
                <a:gd name="textAreaTop" fmla="*/ 0 h 14400"/>
                <a:gd name="textAreaBottom" fmla="*/ 14760 h 14400"/>
              </a:gdLst>
              <a:ahLst/>
              <a:cxnLst/>
              <a:rect l="textAreaLeft" t="textAreaTop" r="textAreaRight" b="textAreaBottom"/>
              <a:pathLst>
                <a:path w="553" h="29">
                  <a:moveTo>
                    <a:pt x="538" y="29"/>
                  </a:moveTo>
                  <a:lnTo>
                    <a:pt x="14" y="29"/>
                  </a:lnTo>
                  <a:cubicBezTo>
                    <a:pt x="6" y="29"/>
                    <a:pt x="0" y="22"/>
                    <a:pt x="0" y="14"/>
                  </a:cubicBezTo>
                  <a:cubicBezTo>
                    <a:pt x="0" y="7"/>
                    <a:pt x="6" y="0"/>
                    <a:pt x="14" y="0"/>
                  </a:cubicBezTo>
                  <a:lnTo>
                    <a:pt x="538" y="0"/>
                  </a:lnTo>
                  <a:cubicBezTo>
                    <a:pt x="546" y="0"/>
                    <a:pt x="553" y="7"/>
                    <a:pt x="553" y="14"/>
                  </a:cubicBezTo>
                  <a:cubicBezTo>
                    <a:pt x="553" y="22"/>
                    <a:pt x="546"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0" name="Google Shape;1643;p52"/>
            <p:cNvSpPr/>
            <p:nvPr/>
          </p:nvSpPr>
          <p:spPr>
            <a:xfrm>
              <a:off x="426240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3" y="0"/>
                    <a:pt x="29" y="7"/>
                    <a:pt x="29" y="15"/>
                  </a:cubicBezTo>
                  <a:lnTo>
                    <a:pt x="29" y="462"/>
                  </a:lnTo>
                  <a:cubicBezTo>
                    <a:pt x="29" y="470"/>
                    <a:pt x="23"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1" name="Google Shape;1644;p52"/>
            <p:cNvSpPr/>
            <p:nvPr/>
          </p:nvSpPr>
          <p:spPr>
            <a:xfrm>
              <a:off x="419760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2" y="157"/>
                  </a:moveTo>
                  <a:cubicBezTo>
                    <a:pt x="138" y="157"/>
                    <a:pt x="134" y="155"/>
                    <a:pt x="131" y="152"/>
                  </a:cubicBezTo>
                  <a:lnTo>
                    <a:pt x="4" y="25"/>
                  </a:lnTo>
                  <a:cubicBezTo>
                    <a:pt x="-2" y="19"/>
                    <a:pt x="-2" y="10"/>
                    <a:pt x="4" y="5"/>
                  </a:cubicBezTo>
                  <a:cubicBezTo>
                    <a:pt x="10" y="-1"/>
                    <a:pt x="18" y="-1"/>
                    <a:pt x="24" y="5"/>
                  </a:cubicBezTo>
                  <a:lnTo>
                    <a:pt x="152" y="132"/>
                  </a:lnTo>
                  <a:cubicBezTo>
                    <a:pt x="157" y="138"/>
                    <a:pt x="157" y="147"/>
                    <a:pt x="152" y="152"/>
                  </a:cubicBezTo>
                  <a:cubicBezTo>
                    <a:pt x="149" y="155"/>
                    <a:pt x="146" y="157"/>
                    <a:pt x="142"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2" name="Google Shape;1645;p52"/>
            <p:cNvSpPr/>
            <p:nvPr/>
          </p:nvSpPr>
          <p:spPr>
            <a:xfrm>
              <a:off x="4197600" y="801720"/>
              <a:ext cx="79200" cy="78840"/>
            </a:xfrm>
            <a:custGeom>
              <a:avLst/>
              <a:gdLst>
                <a:gd name="textAreaLeft" fmla="*/ 0 w 79200"/>
                <a:gd name="textAreaRight" fmla="*/ 79560 w 79200"/>
                <a:gd name="textAreaTop" fmla="*/ 0 h 78840"/>
                <a:gd name="textAreaBottom" fmla="*/ 79200 h 78840"/>
              </a:gdLst>
              <a:ahLst/>
              <a:cxnLst/>
              <a:rect l="textAreaLeft" t="textAreaTop" r="textAreaRight" b="textAreaBottom"/>
              <a:pathLst>
                <a:path w="156" h="155">
                  <a:moveTo>
                    <a:pt x="15" y="155"/>
                  </a:moveTo>
                  <a:cubicBezTo>
                    <a:pt x="11" y="155"/>
                    <a:pt x="8" y="154"/>
                    <a:pt x="5" y="151"/>
                  </a:cubicBezTo>
                  <a:cubicBezTo>
                    <a:pt x="-1" y="146"/>
                    <a:pt x="-1" y="136"/>
                    <a:pt x="5" y="131"/>
                  </a:cubicBezTo>
                  <a:lnTo>
                    <a:pt x="131" y="4"/>
                  </a:lnTo>
                  <a:cubicBezTo>
                    <a:pt x="137" y="-2"/>
                    <a:pt x="146" y="-2"/>
                    <a:pt x="152" y="4"/>
                  </a:cubicBezTo>
                  <a:cubicBezTo>
                    <a:pt x="157" y="10"/>
                    <a:pt x="157" y="19"/>
                    <a:pt x="152" y="24"/>
                  </a:cubicBezTo>
                  <a:lnTo>
                    <a:pt x="25" y="151"/>
                  </a:lnTo>
                  <a:cubicBezTo>
                    <a:pt x="22" y="154"/>
                    <a:pt x="18" y="155"/>
                    <a:pt x="15"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3" name="Google Shape;1646;p52"/>
            <p:cNvSpPr/>
            <p:nvPr/>
          </p:nvSpPr>
          <p:spPr>
            <a:xfrm>
              <a:off x="5370120" y="70488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4" name="Google Shape;1647;p52"/>
            <p:cNvSpPr/>
            <p:nvPr/>
          </p:nvSpPr>
          <p:spPr>
            <a:xfrm>
              <a:off x="54669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5" name="Google Shape;1648;p52"/>
            <p:cNvSpPr/>
            <p:nvPr/>
          </p:nvSpPr>
          <p:spPr>
            <a:xfrm>
              <a:off x="53920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6" name="Google Shape;1649;p52"/>
            <p:cNvSpPr/>
            <p:nvPr/>
          </p:nvSpPr>
          <p:spPr>
            <a:xfrm>
              <a:off x="541872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7" name="Google Shape;1650;p52"/>
            <p:cNvSpPr/>
            <p:nvPr/>
          </p:nvSpPr>
          <p:spPr>
            <a:xfrm>
              <a:off x="539316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8" name="Google Shape;1651;p52"/>
            <p:cNvSpPr/>
            <p:nvPr/>
          </p:nvSpPr>
          <p:spPr>
            <a:xfrm>
              <a:off x="5419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19" name="Google Shape;1652;p52"/>
            <p:cNvSpPr/>
            <p:nvPr/>
          </p:nvSpPr>
          <p:spPr>
            <a:xfrm>
              <a:off x="551484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0" name="Google Shape;1653;p52"/>
            <p:cNvSpPr/>
            <p:nvPr/>
          </p:nvSpPr>
          <p:spPr>
            <a:xfrm>
              <a:off x="553680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1" name="Google Shape;1654;p52"/>
            <p:cNvSpPr/>
            <p:nvPr/>
          </p:nvSpPr>
          <p:spPr>
            <a:xfrm>
              <a:off x="551484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2" name="Google Shape;1655;p52"/>
            <p:cNvSpPr/>
            <p:nvPr/>
          </p:nvSpPr>
          <p:spPr>
            <a:xfrm>
              <a:off x="5536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3" name="Google Shape;1656;p52"/>
            <p:cNvSpPr/>
            <p:nvPr/>
          </p:nvSpPr>
          <p:spPr>
            <a:xfrm>
              <a:off x="5370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4" name="Google Shape;1657;p52"/>
            <p:cNvSpPr/>
            <p:nvPr/>
          </p:nvSpPr>
          <p:spPr>
            <a:xfrm>
              <a:off x="556344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5" name="Google Shape;1658;p52"/>
            <p:cNvSpPr/>
            <p:nvPr/>
          </p:nvSpPr>
          <p:spPr>
            <a:xfrm>
              <a:off x="491580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109" y="497"/>
                  </a:moveTo>
                  <a:cubicBezTo>
                    <a:pt x="74" y="497"/>
                    <a:pt x="40" y="490"/>
                    <a:pt x="8" y="476"/>
                  </a:cubicBezTo>
                  <a:cubicBezTo>
                    <a:pt x="1" y="473"/>
                    <a:pt x="-2" y="464"/>
                    <a:pt x="1" y="457"/>
                  </a:cubicBezTo>
                  <a:cubicBezTo>
                    <a:pt x="4" y="449"/>
                    <a:pt x="13" y="446"/>
                    <a:pt x="20" y="449"/>
                  </a:cubicBezTo>
                  <a:cubicBezTo>
                    <a:pt x="48" y="462"/>
                    <a:pt x="78" y="468"/>
                    <a:pt x="109" y="468"/>
                  </a:cubicBezTo>
                  <a:cubicBezTo>
                    <a:pt x="230" y="468"/>
                    <a:pt x="329" y="369"/>
                    <a:pt x="329" y="248"/>
                  </a:cubicBezTo>
                  <a:cubicBezTo>
                    <a:pt x="329" y="127"/>
                    <a:pt x="230" y="28"/>
                    <a:pt x="109" y="28"/>
                  </a:cubicBezTo>
                  <a:cubicBezTo>
                    <a:pt x="79" y="28"/>
                    <a:pt x="51" y="34"/>
                    <a:pt x="23" y="45"/>
                  </a:cubicBezTo>
                  <a:cubicBezTo>
                    <a:pt x="16" y="48"/>
                    <a:pt x="7" y="45"/>
                    <a:pt x="5" y="38"/>
                  </a:cubicBezTo>
                  <a:cubicBezTo>
                    <a:pt x="1" y="31"/>
                    <a:pt x="5" y="22"/>
                    <a:pt x="12" y="19"/>
                  </a:cubicBezTo>
                  <a:cubicBezTo>
                    <a:pt x="43" y="6"/>
                    <a:pt x="76" y="0"/>
                    <a:pt x="109" y="0"/>
                  </a:cubicBezTo>
                  <a:cubicBezTo>
                    <a:pt x="246" y="0"/>
                    <a:pt x="357" y="111"/>
                    <a:pt x="357" y="248"/>
                  </a:cubicBezTo>
                  <a:cubicBezTo>
                    <a:pt x="357" y="385"/>
                    <a:pt x="246" y="497"/>
                    <a:pt x="10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6" name="Google Shape;1659;p52"/>
            <p:cNvSpPr/>
            <p:nvPr/>
          </p:nvSpPr>
          <p:spPr>
            <a:xfrm>
              <a:off x="4757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130" y="608"/>
                  </a:moveTo>
                  <a:cubicBezTo>
                    <a:pt x="88" y="608"/>
                    <a:pt x="47" y="600"/>
                    <a:pt x="9" y="583"/>
                  </a:cubicBezTo>
                  <a:cubicBezTo>
                    <a:pt x="1" y="580"/>
                    <a:pt x="-2" y="571"/>
                    <a:pt x="1" y="564"/>
                  </a:cubicBezTo>
                  <a:cubicBezTo>
                    <a:pt x="5" y="557"/>
                    <a:pt x="13" y="553"/>
                    <a:pt x="20" y="557"/>
                  </a:cubicBezTo>
                  <a:cubicBezTo>
                    <a:pt x="55" y="572"/>
                    <a:pt x="92" y="579"/>
                    <a:pt x="130" y="579"/>
                  </a:cubicBezTo>
                  <a:cubicBezTo>
                    <a:pt x="282" y="579"/>
                    <a:pt x="406" y="456"/>
                    <a:pt x="406" y="304"/>
                  </a:cubicBezTo>
                  <a:cubicBezTo>
                    <a:pt x="406" y="152"/>
                    <a:pt x="282" y="29"/>
                    <a:pt x="130" y="29"/>
                  </a:cubicBezTo>
                  <a:cubicBezTo>
                    <a:pt x="93" y="29"/>
                    <a:pt x="57" y="36"/>
                    <a:pt x="23" y="50"/>
                  </a:cubicBezTo>
                  <a:cubicBezTo>
                    <a:pt x="16" y="54"/>
                    <a:pt x="7" y="50"/>
                    <a:pt x="4" y="43"/>
                  </a:cubicBezTo>
                  <a:cubicBezTo>
                    <a:pt x="1" y="36"/>
                    <a:pt x="5" y="27"/>
                    <a:pt x="12" y="24"/>
                  </a:cubicBezTo>
                  <a:cubicBezTo>
                    <a:pt x="49" y="8"/>
                    <a:pt x="89" y="0"/>
                    <a:pt x="130" y="0"/>
                  </a:cubicBezTo>
                  <a:cubicBezTo>
                    <a:pt x="298" y="0"/>
                    <a:pt x="434" y="136"/>
                    <a:pt x="434" y="304"/>
                  </a:cubicBezTo>
                  <a:cubicBezTo>
                    <a:pt x="434" y="472"/>
                    <a:pt x="298" y="608"/>
                    <a:pt x="130"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7" name="Google Shape;1660;p52"/>
            <p:cNvSpPr/>
            <p:nvPr/>
          </p:nvSpPr>
          <p:spPr>
            <a:xfrm>
              <a:off x="477324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79" y="510"/>
                  </a:moveTo>
                  <a:cubicBezTo>
                    <a:pt x="55" y="510"/>
                    <a:pt x="33" y="507"/>
                    <a:pt x="10" y="501"/>
                  </a:cubicBezTo>
                  <a:cubicBezTo>
                    <a:pt x="3" y="499"/>
                    <a:pt x="-1" y="491"/>
                    <a:pt x="1" y="483"/>
                  </a:cubicBezTo>
                  <a:cubicBezTo>
                    <a:pt x="3" y="476"/>
                    <a:pt x="10" y="471"/>
                    <a:pt x="18" y="473"/>
                  </a:cubicBezTo>
                  <a:cubicBezTo>
                    <a:pt x="38" y="478"/>
                    <a:pt x="58" y="481"/>
                    <a:pt x="79" y="481"/>
                  </a:cubicBezTo>
                  <a:cubicBezTo>
                    <a:pt x="203" y="481"/>
                    <a:pt x="305" y="380"/>
                    <a:pt x="305" y="255"/>
                  </a:cubicBezTo>
                  <a:cubicBezTo>
                    <a:pt x="305" y="131"/>
                    <a:pt x="203" y="29"/>
                    <a:pt x="79" y="29"/>
                  </a:cubicBezTo>
                  <a:cubicBezTo>
                    <a:pt x="58" y="29"/>
                    <a:pt x="38" y="32"/>
                    <a:pt x="18" y="37"/>
                  </a:cubicBezTo>
                  <a:cubicBezTo>
                    <a:pt x="10" y="39"/>
                    <a:pt x="3" y="35"/>
                    <a:pt x="1" y="27"/>
                  </a:cubicBezTo>
                  <a:cubicBezTo>
                    <a:pt x="-1" y="19"/>
                    <a:pt x="3" y="12"/>
                    <a:pt x="10" y="9"/>
                  </a:cubicBezTo>
                  <a:cubicBezTo>
                    <a:pt x="33" y="4"/>
                    <a:pt x="55" y="0"/>
                    <a:pt x="79" y="0"/>
                  </a:cubicBezTo>
                  <a:cubicBezTo>
                    <a:pt x="219" y="0"/>
                    <a:pt x="333" y="114"/>
                    <a:pt x="333" y="255"/>
                  </a:cubicBezTo>
                  <a:cubicBezTo>
                    <a:pt x="333" y="396"/>
                    <a:pt x="219" y="510"/>
                    <a:pt x="79"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8" name="Google Shape;1661;p52"/>
            <p:cNvSpPr/>
            <p:nvPr/>
          </p:nvSpPr>
          <p:spPr>
            <a:xfrm>
              <a:off x="4786200" y="699840"/>
              <a:ext cx="127800" cy="217800"/>
            </a:xfrm>
            <a:custGeom>
              <a:avLst/>
              <a:gdLst>
                <a:gd name="textAreaLeft" fmla="*/ 0 w 127800"/>
                <a:gd name="textAreaRight" fmla="*/ 128160 w 127800"/>
                <a:gd name="textAreaTop" fmla="*/ 0 h 217800"/>
                <a:gd name="textAreaBottom" fmla="*/ 218160 h 217800"/>
              </a:gdLst>
              <a:ahLst/>
              <a:cxnLst/>
              <a:rect l="textAreaLeft" t="textAreaTop" r="textAreaRight" b="textAreaBottom"/>
              <a:pathLst>
                <a:path w="251" h="428">
                  <a:moveTo>
                    <a:pt x="37" y="428"/>
                  </a:moveTo>
                  <a:cubicBezTo>
                    <a:pt x="29" y="428"/>
                    <a:pt x="21" y="428"/>
                    <a:pt x="13" y="427"/>
                  </a:cubicBezTo>
                  <a:cubicBezTo>
                    <a:pt x="4" y="426"/>
                    <a:pt x="-1" y="419"/>
                    <a:pt x="0" y="411"/>
                  </a:cubicBezTo>
                  <a:cubicBezTo>
                    <a:pt x="1" y="403"/>
                    <a:pt x="8" y="397"/>
                    <a:pt x="16" y="399"/>
                  </a:cubicBezTo>
                  <a:cubicBezTo>
                    <a:pt x="23" y="399"/>
                    <a:pt x="30" y="400"/>
                    <a:pt x="37" y="400"/>
                  </a:cubicBezTo>
                  <a:cubicBezTo>
                    <a:pt x="140" y="400"/>
                    <a:pt x="223" y="316"/>
                    <a:pt x="223" y="214"/>
                  </a:cubicBezTo>
                  <a:cubicBezTo>
                    <a:pt x="223" y="112"/>
                    <a:pt x="140" y="29"/>
                    <a:pt x="37" y="29"/>
                  </a:cubicBezTo>
                  <a:cubicBezTo>
                    <a:pt x="31" y="29"/>
                    <a:pt x="24" y="29"/>
                    <a:pt x="18" y="30"/>
                  </a:cubicBezTo>
                  <a:cubicBezTo>
                    <a:pt x="10" y="31"/>
                    <a:pt x="3" y="25"/>
                    <a:pt x="3" y="17"/>
                  </a:cubicBezTo>
                  <a:cubicBezTo>
                    <a:pt x="2" y="9"/>
                    <a:pt x="8" y="2"/>
                    <a:pt x="15" y="1"/>
                  </a:cubicBezTo>
                  <a:cubicBezTo>
                    <a:pt x="22" y="0"/>
                    <a:pt x="30" y="0"/>
                    <a:pt x="37" y="0"/>
                  </a:cubicBezTo>
                  <a:cubicBezTo>
                    <a:pt x="155" y="0"/>
                    <a:pt x="251" y="96"/>
                    <a:pt x="251" y="214"/>
                  </a:cubicBezTo>
                  <a:cubicBezTo>
                    <a:pt x="251" y="332"/>
                    <a:pt x="155" y="428"/>
                    <a:pt x="37"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29" name="Google Shape;1662;p52"/>
            <p:cNvSpPr/>
            <p:nvPr/>
          </p:nvSpPr>
          <p:spPr>
            <a:xfrm>
              <a:off x="4797720" y="722160"/>
              <a:ext cx="85680" cy="173160"/>
            </a:xfrm>
            <a:custGeom>
              <a:avLst/>
              <a:gdLst>
                <a:gd name="textAreaLeft" fmla="*/ 0 w 85680"/>
                <a:gd name="textAreaRight" fmla="*/ 86040 w 85680"/>
                <a:gd name="textAreaTop" fmla="*/ 0 h 173160"/>
                <a:gd name="textAreaBottom" fmla="*/ 173520 h 173160"/>
              </a:gdLst>
              <a:ahLst/>
              <a:cxnLst/>
              <a:rect l="textAreaLeft" t="textAreaTop" r="textAreaRight" b="textAreaBottom"/>
              <a:pathLst>
                <a:path w="169" h="340">
                  <a:moveTo>
                    <a:pt x="14" y="340"/>
                  </a:moveTo>
                  <a:cubicBezTo>
                    <a:pt x="7" y="340"/>
                    <a:pt x="1" y="335"/>
                    <a:pt x="0" y="328"/>
                  </a:cubicBezTo>
                  <a:cubicBezTo>
                    <a:pt x="-1" y="320"/>
                    <a:pt x="5" y="313"/>
                    <a:pt x="13" y="312"/>
                  </a:cubicBezTo>
                  <a:cubicBezTo>
                    <a:pt x="85" y="304"/>
                    <a:pt x="140" y="243"/>
                    <a:pt x="140" y="170"/>
                  </a:cubicBezTo>
                  <a:cubicBezTo>
                    <a:pt x="140" y="98"/>
                    <a:pt x="85" y="36"/>
                    <a:pt x="13" y="28"/>
                  </a:cubicBezTo>
                  <a:cubicBezTo>
                    <a:pt x="6" y="28"/>
                    <a:pt x="0" y="20"/>
                    <a:pt x="1" y="13"/>
                  </a:cubicBezTo>
                  <a:cubicBezTo>
                    <a:pt x="2" y="5"/>
                    <a:pt x="9" y="-1"/>
                    <a:pt x="17" y="0"/>
                  </a:cubicBezTo>
                  <a:cubicBezTo>
                    <a:pt x="103" y="10"/>
                    <a:pt x="169" y="83"/>
                    <a:pt x="169" y="170"/>
                  </a:cubicBezTo>
                  <a:cubicBezTo>
                    <a:pt x="169" y="258"/>
                    <a:pt x="103" y="331"/>
                    <a:pt x="16" y="340"/>
                  </a:cubicBezTo>
                  <a:cubicBezTo>
                    <a:pt x="15" y="340"/>
                    <a:pt x="15" y="340"/>
                    <a:pt x="1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0" name="Google Shape;1663;p52"/>
            <p:cNvSpPr/>
            <p:nvPr/>
          </p:nvSpPr>
          <p:spPr>
            <a:xfrm>
              <a:off x="4816080" y="801720"/>
              <a:ext cx="281160" cy="14400"/>
            </a:xfrm>
            <a:custGeom>
              <a:avLst/>
              <a:gdLst>
                <a:gd name="textAreaLeft" fmla="*/ 0 w 281160"/>
                <a:gd name="textAreaRight" fmla="*/ 281520 w 281160"/>
                <a:gd name="textAreaTop" fmla="*/ 0 h 14400"/>
                <a:gd name="textAreaBottom" fmla="*/ 14760 h 14400"/>
              </a:gdLst>
              <a:ahLst/>
              <a:cxnLst/>
              <a:rect l="textAreaLeft" t="textAreaTop" r="textAreaRight" b="textAreaBottom"/>
              <a:pathLst>
                <a:path w="552" h="29">
                  <a:moveTo>
                    <a:pt x="538" y="29"/>
                  </a:moveTo>
                  <a:lnTo>
                    <a:pt x="14" y="29"/>
                  </a:lnTo>
                  <a:cubicBezTo>
                    <a:pt x="6" y="29"/>
                    <a:pt x="0" y="22"/>
                    <a:pt x="0" y="14"/>
                  </a:cubicBezTo>
                  <a:cubicBezTo>
                    <a:pt x="0" y="7"/>
                    <a:pt x="6" y="0"/>
                    <a:pt x="14" y="0"/>
                  </a:cubicBezTo>
                  <a:lnTo>
                    <a:pt x="538" y="0"/>
                  </a:lnTo>
                  <a:cubicBezTo>
                    <a:pt x="547" y="0"/>
                    <a:pt x="552" y="7"/>
                    <a:pt x="552" y="14"/>
                  </a:cubicBezTo>
                  <a:cubicBezTo>
                    <a:pt x="552" y="22"/>
                    <a:pt x="547"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1" name="Google Shape;1664;p52"/>
            <p:cNvSpPr/>
            <p:nvPr/>
          </p:nvSpPr>
          <p:spPr>
            <a:xfrm>
              <a:off x="499932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2" y="0"/>
                    <a:pt x="29" y="7"/>
                    <a:pt x="29" y="15"/>
                  </a:cubicBezTo>
                  <a:lnTo>
                    <a:pt x="29" y="462"/>
                  </a:lnTo>
                  <a:cubicBezTo>
                    <a:pt x="29" y="470"/>
                    <a:pt x="22"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2" name="Google Shape;1665;p52"/>
            <p:cNvSpPr/>
            <p:nvPr/>
          </p:nvSpPr>
          <p:spPr>
            <a:xfrm>
              <a:off x="499968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 y="157"/>
                  </a:moveTo>
                  <a:cubicBezTo>
                    <a:pt x="10" y="157"/>
                    <a:pt x="6" y="155"/>
                    <a:pt x="4" y="152"/>
                  </a:cubicBezTo>
                  <a:cubicBezTo>
                    <a:pt x="-2" y="147"/>
                    <a:pt x="-2" y="138"/>
                    <a:pt x="4" y="132"/>
                  </a:cubicBezTo>
                  <a:lnTo>
                    <a:pt x="131" y="5"/>
                  </a:lnTo>
                  <a:cubicBezTo>
                    <a:pt x="137" y="-1"/>
                    <a:pt x="146" y="-1"/>
                    <a:pt x="151" y="5"/>
                  </a:cubicBezTo>
                  <a:cubicBezTo>
                    <a:pt x="157" y="10"/>
                    <a:pt x="157" y="19"/>
                    <a:pt x="151" y="25"/>
                  </a:cubicBezTo>
                  <a:lnTo>
                    <a:pt x="24" y="152"/>
                  </a:lnTo>
                  <a:cubicBezTo>
                    <a:pt x="21" y="155"/>
                    <a:pt x="17" y="157"/>
                    <a:pt x="14"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3" name="Google Shape;1666;p52"/>
            <p:cNvSpPr/>
            <p:nvPr/>
          </p:nvSpPr>
          <p:spPr>
            <a:xfrm>
              <a:off x="4999680" y="801720"/>
              <a:ext cx="78840" cy="78840"/>
            </a:xfrm>
            <a:custGeom>
              <a:avLst/>
              <a:gdLst>
                <a:gd name="textAreaLeft" fmla="*/ 0 w 78840"/>
                <a:gd name="textAreaRight" fmla="*/ 79200 w 78840"/>
                <a:gd name="textAreaTop" fmla="*/ 0 h 78840"/>
                <a:gd name="textAreaBottom" fmla="*/ 79200 h 78840"/>
              </a:gdLst>
              <a:ahLst/>
              <a:cxnLst/>
              <a:rect l="textAreaLeft" t="textAreaTop" r="textAreaRight" b="textAreaBottom"/>
              <a:pathLst>
                <a:path w="155" h="155">
                  <a:moveTo>
                    <a:pt x="141" y="155"/>
                  </a:moveTo>
                  <a:cubicBezTo>
                    <a:pt x="137" y="155"/>
                    <a:pt x="133" y="154"/>
                    <a:pt x="131" y="151"/>
                  </a:cubicBezTo>
                  <a:lnTo>
                    <a:pt x="4" y="24"/>
                  </a:lnTo>
                  <a:cubicBezTo>
                    <a:pt x="-2" y="19"/>
                    <a:pt x="-2" y="10"/>
                    <a:pt x="4" y="4"/>
                  </a:cubicBezTo>
                  <a:cubicBezTo>
                    <a:pt x="9" y="-2"/>
                    <a:pt x="18" y="-2"/>
                    <a:pt x="24" y="4"/>
                  </a:cubicBezTo>
                  <a:lnTo>
                    <a:pt x="151" y="131"/>
                  </a:lnTo>
                  <a:cubicBezTo>
                    <a:pt x="156" y="136"/>
                    <a:pt x="156" y="146"/>
                    <a:pt x="151" y="151"/>
                  </a:cubicBezTo>
                  <a:cubicBezTo>
                    <a:pt x="148" y="154"/>
                    <a:pt x="144" y="155"/>
                    <a:pt x="141"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4" name="Google Shape;1667;p52"/>
            <p:cNvSpPr/>
            <p:nvPr/>
          </p:nvSpPr>
          <p:spPr>
            <a:xfrm>
              <a:off x="4631040" y="616680"/>
              <a:ext cx="14400" cy="384120"/>
            </a:xfrm>
            <a:custGeom>
              <a:avLst/>
              <a:gdLst>
                <a:gd name="textAreaLeft" fmla="*/ 0 w 14400"/>
                <a:gd name="textAreaRight" fmla="*/ 14760 w 14400"/>
                <a:gd name="textAreaTop" fmla="*/ 0 h 384120"/>
                <a:gd name="textAreaBottom" fmla="*/ 384480 h 384120"/>
              </a:gdLst>
              <a:ahLst/>
              <a:cxnLst/>
              <a:rect l="textAreaLeft" t="textAreaTop" r="textAreaRight" b="textAreaBottom"/>
              <a:pathLst>
                <a:path w="29" h="754">
                  <a:moveTo>
                    <a:pt x="14" y="754"/>
                  </a:moveTo>
                  <a:cubicBezTo>
                    <a:pt x="6" y="754"/>
                    <a:pt x="0" y="748"/>
                    <a:pt x="0" y="740"/>
                  </a:cubicBezTo>
                  <a:lnTo>
                    <a:pt x="0" y="14"/>
                  </a:lnTo>
                  <a:cubicBezTo>
                    <a:pt x="0" y="7"/>
                    <a:pt x="6" y="0"/>
                    <a:pt x="14" y="0"/>
                  </a:cubicBezTo>
                  <a:cubicBezTo>
                    <a:pt x="22" y="0"/>
                    <a:pt x="29" y="7"/>
                    <a:pt x="29" y="14"/>
                  </a:cubicBezTo>
                  <a:lnTo>
                    <a:pt x="29" y="740"/>
                  </a:lnTo>
                  <a:cubicBezTo>
                    <a:pt x="29" y="748"/>
                    <a:pt x="22" y="754"/>
                    <a:pt x="14"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5" name="Google Shape;1668;p52"/>
            <p:cNvSpPr/>
            <p:nvPr/>
          </p:nvSpPr>
          <p:spPr>
            <a:xfrm>
              <a:off x="456768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2"/>
                    <a:pt x="47" y="146"/>
                  </a:cubicBezTo>
                  <a:lnTo>
                    <a:pt x="1" y="19"/>
                  </a:lnTo>
                  <a:cubicBezTo>
                    <a:pt x="-2" y="12"/>
                    <a:pt x="2" y="3"/>
                    <a:pt x="9" y="1"/>
                  </a:cubicBezTo>
                  <a:cubicBezTo>
                    <a:pt x="17" y="-2"/>
                    <a:pt x="25" y="2"/>
                    <a:pt x="28" y="9"/>
                  </a:cubicBezTo>
                  <a:lnTo>
                    <a:pt x="74" y="137"/>
                  </a:lnTo>
                  <a:cubicBezTo>
                    <a:pt x="76" y="144"/>
                    <a:pt x="73" y="152"/>
                    <a:pt x="66" y="155"/>
                  </a:cubicBezTo>
                  <a:cubicBezTo>
                    <a:pt x="64" y="155"/>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6" name="Google Shape;1669;p52"/>
            <p:cNvSpPr/>
            <p:nvPr/>
          </p:nvSpPr>
          <p:spPr>
            <a:xfrm>
              <a:off x="4512240" y="659880"/>
              <a:ext cx="58320" cy="66960"/>
            </a:xfrm>
            <a:custGeom>
              <a:avLst/>
              <a:gdLst>
                <a:gd name="textAreaLeft" fmla="*/ 0 w 58320"/>
                <a:gd name="textAreaRight" fmla="*/ 58680 w 58320"/>
                <a:gd name="textAreaTop" fmla="*/ 0 h 66960"/>
                <a:gd name="textAreaBottom" fmla="*/ 67320 h 66960"/>
              </a:gdLst>
              <a:ahLst/>
              <a:cxnLst/>
              <a:rect l="textAreaLeft" t="textAreaTop" r="textAreaRight" b="textAreaBottom"/>
              <a:pathLst>
                <a:path w="115" h="132">
                  <a:moveTo>
                    <a:pt x="101" y="132"/>
                  </a:moveTo>
                  <a:cubicBezTo>
                    <a:pt x="97" y="132"/>
                    <a:pt x="93" y="130"/>
                    <a:pt x="90" y="127"/>
                  </a:cubicBezTo>
                  <a:lnTo>
                    <a:pt x="3" y="23"/>
                  </a:lnTo>
                  <a:cubicBezTo>
                    <a:pt x="-2" y="17"/>
                    <a:pt x="-1" y="8"/>
                    <a:pt x="5" y="3"/>
                  </a:cubicBezTo>
                  <a:cubicBezTo>
                    <a:pt x="11" y="-2"/>
                    <a:pt x="20" y="-1"/>
                    <a:pt x="25" y="5"/>
                  </a:cubicBezTo>
                  <a:lnTo>
                    <a:pt x="112" y="109"/>
                  </a:lnTo>
                  <a:cubicBezTo>
                    <a:pt x="117" y="115"/>
                    <a:pt x="116" y="124"/>
                    <a:pt x="110" y="129"/>
                  </a:cubicBezTo>
                  <a:cubicBezTo>
                    <a:pt x="107" y="131"/>
                    <a:pt x="104" y="132"/>
                    <a:pt x="101"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7" name="Google Shape;1670;p52"/>
            <p:cNvSpPr/>
            <p:nvPr/>
          </p:nvSpPr>
          <p:spPr>
            <a:xfrm>
              <a:off x="4470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2" y="96"/>
                  </a:moveTo>
                  <a:cubicBezTo>
                    <a:pt x="130" y="96"/>
                    <a:pt x="127" y="95"/>
                    <a:pt x="125" y="94"/>
                  </a:cubicBezTo>
                  <a:lnTo>
                    <a:pt x="8" y="26"/>
                  </a:lnTo>
                  <a:cubicBezTo>
                    <a:pt x="1" y="22"/>
                    <a:pt x="-2" y="13"/>
                    <a:pt x="2" y="7"/>
                  </a:cubicBezTo>
                  <a:cubicBezTo>
                    <a:pt x="7" y="0"/>
                    <a:pt x="15" y="-2"/>
                    <a:pt x="22" y="1"/>
                  </a:cubicBezTo>
                  <a:lnTo>
                    <a:pt x="139" y="69"/>
                  </a:lnTo>
                  <a:cubicBezTo>
                    <a:pt x="146" y="73"/>
                    <a:pt x="148" y="82"/>
                    <a:pt x="145" y="89"/>
                  </a:cubicBezTo>
                  <a:cubicBezTo>
                    <a:pt x="142" y="93"/>
                    <a:pt x="137" y="96"/>
                    <a:pt x="132"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8" name="Google Shape;1671;p52"/>
            <p:cNvSpPr/>
            <p:nvPr/>
          </p:nvSpPr>
          <p:spPr>
            <a:xfrm>
              <a:off x="4448880" y="7696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7" y="52"/>
                  </a:moveTo>
                  <a:lnTo>
                    <a:pt x="145" y="52"/>
                  </a:lnTo>
                  <a:lnTo>
                    <a:pt x="11" y="28"/>
                  </a:lnTo>
                  <a:cubicBezTo>
                    <a:pt x="4" y="27"/>
                    <a:pt x="-2" y="19"/>
                    <a:pt x="0" y="12"/>
                  </a:cubicBezTo>
                  <a:cubicBezTo>
                    <a:pt x="1" y="4"/>
                    <a:pt x="9" y="-1"/>
                    <a:pt x="16" y="0"/>
                  </a:cubicBezTo>
                  <a:lnTo>
                    <a:pt x="150" y="24"/>
                  </a:lnTo>
                  <a:cubicBezTo>
                    <a:pt x="157" y="25"/>
                    <a:pt x="163" y="32"/>
                    <a:pt x="161" y="40"/>
                  </a:cubicBezTo>
                  <a:cubicBezTo>
                    <a:pt x="160" y="47"/>
                    <a:pt x="154" y="52"/>
                    <a:pt x="147"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39" name="Google Shape;1672;p52"/>
            <p:cNvSpPr/>
            <p:nvPr/>
          </p:nvSpPr>
          <p:spPr>
            <a:xfrm>
              <a:off x="4448880" y="8218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 y="52"/>
                  </a:moveTo>
                  <a:cubicBezTo>
                    <a:pt x="7" y="52"/>
                    <a:pt x="1" y="48"/>
                    <a:pt x="0" y="41"/>
                  </a:cubicBezTo>
                  <a:cubicBezTo>
                    <a:pt x="-2" y="33"/>
                    <a:pt x="4" y="25"/>
                    <a:pt x="11" y="24"/>
                  </a:cubicBezTo>
                  <a:lnTo>
                    <a:pt x="145" y="0"/>
                  </a:lnTo>
                  <a:cubicBezTo>
                    <a:pt x="152" y="-1"/>
                    <a:pt x="160" y="4"/>
                    <a:pt x="161" y="12"/>
                  </a:cubicBezTo>
                  <a:cubicBezTo>
                    <a:pt x="163" y="20"/>
                    <a:pt x="157" y="28"/>
                    <a:pt x="150" y="29"/>
                  </a:cubicBezTo>
                  <a:lnTo>
                    <a:pt x="16" y="52"/>
                  </a:lnTo>
                  <a:lnTo>
                    <a:pt x="14" y="52"/>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0" name="Google Shape;1673;p52"/>
            <p:cNvSpPr/>
            <p:nvPr/>
          </p:nvSpPr>
          <p:spPr>
            <a:xfrm>
              <a:off x="4470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5" y="96"/>
                  </a:moveTo>
                  <a:cubicBezTo>
                    <a:pt x="10" y="96"/>
                    <a:pt x="5" y="93"/>
                    <a:pt x="2" y="89"/>
                  </a:cubicBezTo>
                  <a:cubicBezTo>
                    <a:pt x="-2" y="82"/>
                    <a:pt x="1" y="73"/>
                    <a:pt x="8" y="69"/>
                  </a:cubicBezTo>
                  <a:lnTo>
                    <a:pt x="125" y="1"/>
                  </a:lnTo>
                  <a:cubicBezTo>
                    <a:pt x="132" y="-3"/>
                    <a:pt x="141" y="0"/>
                    <a:pt x="145" y="7"/>
                  </a:cubicBezTo>
                  <a:cubicBezTo>
                    <a:pt x="148" y="14"/>
                    <a:pt x="146" y="22"/>
                    <a:pt x="139" y="26"/>
                  </a:cubicBezTo>
                  <a:lnTo>
                    <a:pt x="22" y="94"/>
                  </a:lnTo>
                  <a:cubicBezTo>
                    <a:pt x="20" y="95"/>
                    <a:pt x="17" y="96"/>
                    <a:pt x="15"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1" name="Google Shape;1674;p52"/>
            <p:cNvSpPr/>
            <p:nvPr/>
          </p:nvSpPr>
          <p:spPr>
            <a:xfrm>
              <a:off x="4512240" y="890640"/>
              <a:ext cx="58320" cy="67320"/>
            </a:xfrm>
            <a:custGeom>
              <a:avLst/>
              <a:gdLst>
                <a:gd name="textAreaLeft" fmla="*/ 0 w 58320"/>
                <a:gd name="textAreaRight" fmla="*/ 58680 w 58320"/>
                <a:gd name="textAreaTop" fmla="*/ 0 h 67320"/>
                <a:gd name="textAreaBottom" fmla="*/ 67680 h 67320"/>
              </a:gdLst>
              <a:ahLst/>
              <a:cxnLst/>
              <a:rect l="textAreaLeft" t="textAreaTop" r="textAreaRight" b="textAreaBottom"/>
              <a:pathLst>
                <a:path w="115" h="133">
                  <a:moveTo>
                    <a:pt x="14" y="133"/>
                  </a:moveTo>
                  <a:cubicBezTo>
                    <a:pt x="11" y="133"/>
                    <a:pt x="7" y="132"/>
                    <a:pt x="5" y="129"/>
                  </a:cubicBezTo>
                  <a:cubicBezTo>
                    <a:pt x="-1" y="124"/>
                    <a:pt x="-2" y="115"/>
                    <a:pt x="3" y="109"/>
                  </a:cubicBezTo>
                  <a:lnTo>
                    <a:pt x="90" y="5"/>
                  </a:lnTo>
                  <a:cubicBezTo>
                    <a:pt x="95" y="-1"/>
                    <a:pt x="104" y="-1"/>
                    <a:pt x="110" y="3"/>
                  </a:cubicBezTo>
                  <a:cubicBezTo>
                    <a:pt x="116" y="8"/>
                    <a:pt x="117" y="18"/>
                    <a:pt x="112" y="23"/>
                  </a:cubicBezTo>
                  <a:lnTo>
                    <a:pt x="25" y="127"/>
                  </a:lnTo>
                  <a:cubicBezTo>
                    <a:pt x="22" y="131"/>
                    <a:pt x="18" y="133"/>
                    <a:pt x="14"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2" name="Google Shape;1675;p52"/>
            <p:cNvSpPr/>
            <p:nvPr/>
          </p:nvSpPr>
          <p:spPr>
            <a:xfrm>
              <a:off x="456768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3" y="156"/>
                    <a:pt x="11" y="156"/>
                    <a:pt x="9" y="155"/>
                  </a:cubicBezTo>
                  <a:cubicBezTo>
                    <a:pt x="2" y="153"/>
                    <a:pt x="-2" y="145"/>
                    <a:pt x="1" y="138"/>
                  </a:cubicBezTo>
                  <a:lnTo>
                    <a:pt x="47" y="10"/>
                  </a:lnTo>
                  <a:cubicBezTo>
                    <a:pt x="50" y="2"/>
                    <a:pt x="58" y="-1"/>
                    <a:pt x="66" y="1"/>
                  </a:cubicBezTo>
                  <a:cubicBezTo>
                    <a:pt x="73" y="4"/>
                    <a:pt x="76" y="12"/>
                    <a:pt x="74" y="20"/>
                  </a:cubicBezTo>
                  <a:lnTo>
                    <a:pt x="28" y="147"/>
                  </a:lnTo>
                  <a:cubicBezTo>
                    <a:pt x="26" y="153"/>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3" name="Google Shape;1676;p52"/>
            <p:cNvSpPr/>
            <p:nvPr/>
          </p:nvSpPr>
          <p:spPr>
            <a:xfrm>
              <a:off x="467064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3"/>
                    <a:pt x="47" y="147"/>
                  </a:cubicBezTo>
                  <a:lnTo>
                    <a:pt x="0" y="20"/>
                  </a:lnTo>
                  <a:cubicBezTo>
                    <a:pt x="-2" y="12"/>
                    <a:pt x="2" y="4"/>
                    <a:pt x="9" y="1"/>
                  </a:cubicBezTo>
                  <a:cubicBezTo>
                    <a:pt x="17" y="-1"/>
                    <a:pt x="25" y="2"/>
                    <a:pt x="27" y="10"/>
                  </a:cubicBezTo>
                  <a:lnTo>
                    <a:pt x="74" y="138"/>
                  </a:lnTo>
                  <a:cubicBezTo>
                    <a:pt x="77" y="145"/>
                    <a:pt x="73" y="153"/>
                    <a:pt x="65" y="155"/>
                  </a:cubicBezTo>
                  <a:cubicBezTo>
                    <a:pt x="64" y="156"/>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4" name="Google Shape;1677;p52"/>
            <p:cNvSpPr/>
            <p:nvPr/>
          </p:nvSpPr>
          <p:spPr>
            <a:xfrm>
              <a:off x="4705560" y="890640"/>
              <a:ext cx="58680" cy="67320"/>
            </a:xfrm>
            <a:custGeom>
              <a:avLst/>
              <a:gdLst>
                <a:gd name="textAreaLeft" fmla="*/ 0 w 58680"/>
                <a:gd name="textAreaRight" fmla="*/ 59040 w 58680"/>
                <a:gd name="textAreaTop" fmla="*/ 0 h 67320"/>
                <a:gd name="textAreaBottom" fmla="*/ 67680 h 67320"/>
              </a:gdLst>
              <a:ahLst/>
              <a:cxnLst/>
              <a:rect l="textAreaLeft" t="textAreaTop" r="textAreaRight" b="textAreaBottom"/>
              <a:pathLst>
                <a:path w="116" h="133">
                  <a:moveTo>
                    <a:pt x="101" y="133"/>
                  </a:moveTo>
                  <a:cubicBezTo>
                    <a:pt x="97" y="133"/>
                    <a:pt x="93" y="131"/>
                    <a:pt x="90" y="127"/>
                  </a:cubicBezTo>
                  <a:lnTo>
                    <a:pt x="3" y="23"/>
                  </a:lnTo>
                  <a:cubicBezTo>
                    <a:pt x="-2" y="18"/>
                    <a:pt x="-1" y="8"/>
                    <a:pt x="5" y="3"/>
                  </a:cubicBezTo>
                  <a:cubicBezTo>
                    <a:pt x="11" y="-1"/>
                    <a:pt x="20" y="-1"/>
                    <a:pt x="26" y="5"/>
                  </a:cubicBezTo>
                  <a:lnTo>
                    <a:pt x="113" y="109"/>
                  </a:lnTo>
                  <a:cubicBezTo>
                    <a:pt x="117" y="115"/>
                    <a:pt x="117" y="124"/>
                    <a:pt x="110" y="129"/>
                  </a:cubicBezTo>
                  <a:cubicBezTo>
                    <a:pt x="108" y="132"/>
                    <a:pt x="105" y="133"/>
                    <a:pt x="101"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5" name="Google Shape;1678;p52"/>
            <p:cNvSpPr/>
            <p:nvPr/>
          </p:nvSpPr>
          <p:spPr>
            <a:xfrm>
              <a:off x="4731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1" y="96"/>
                  </a:moveTo>
                  <a:cubicBezTo>
                    <a:pt x="129" y="96"/>
                    <a:pt x="127" y="95"/>
                    <a:pt x="124" y="94"/>
                  </a:cubicBezTo>
                  <a:lnTo>
                    <a:pt x="7" y="26"/>
                  </a:lnTo>
                  <a:cubicBezTo>
                    <a:pt x="0" y="22"/>
                    <a:pt x="-2" y="14"/>
                    <a:pt x="2" y="7"/>
                  </a:cubicBezTo>
                  <a:cubicBezTo>
                    <a:pt x="6" y="0"/>
                    <a:pt x="15" y="-3"/>
                    <a:pt x="22" y="1"/>
                  </a:cubicBezTo>
                  <a:lnTo>
                    <a:pt x="138" y="69"/>
                  </a:lnTo>
                  <a:cubicBezTo>
                    <a:pt x="145" y="73"/>
                    <a:pt x="148" y="82"/>
                    <a:pt x="144" y="89"/>
                  </a:cubicBezTo>
                  <a:cubicBezTo>
                    <a:pt x="141" y="93"/>
                    <a:pt x="136" y="96"/>
                    <a:pt x="131"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6" name="Google Shape;1679;p52"/>
            <p:cNvSpPr/>
            <p:nvPr/>
          </p:nvSpPr>
          <p:spPr>
            <a:xfrm>
              <a:off x="4745160" y="8218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8" y="52"/>
                  </a:moveTo>
                  <a:cubicBezTo>
                    <a:pt x="147" y="52"/>
                    <a:pt x="146" y="52"/>
                    <a:pt x="145" y="52"/>
                  </a:cubicBezTo>
                  <a:lnTo>
                    <a:pt x="12" y="29"/>
                  </a:lnTo>
                  <a:cubicBezTo>
                    <a:pt x="4" y="28"/>
                    <a:pt x="-1" y="20"/>
                    <a:pt x="0" y="12"/>
                  </a:cubicBezTo>
                  <a:cubicBezTo>
                    <a:pt x="2" y="4"/>
                    <a:pt x="9" y="-1"/>
                    <a:pt x="17" y="0"/>
                  </a:cubicBezTo>
                  <a:lnTo>
                    <a:pt x="150" y="24"/>
                  </a:lnTo>
                  <a:cubicBezTo>
                    <a:pt x="158" y="25"/>
                    <a:pt x="163" y="33"/>
                    <a:pt x="162" y="41"/>
                  </a:cubicBezTo>
                  <a:cubicBezTo>
                    <a:pt x="161" y="48"/>
                    <a:pt x="155" y="52"/>
                    <a:pt x="148"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7" name="Google Shape;1680;p52"/>
            <p:cNvSpPr/>
            <p:nvPr/>
          </p:nvSpPr>
          <p:spPr>
            <a:xfrm>
              <a:off x="4745160" y="7696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 y="52"/>
                  </a:moveTo>
                  <a:cubicBezTo>
                    <a:pt x="8" y="52"/>
                    <a:pt x="1" y="47"/>
                    <a:pt x="0" y="40"/>
                  </a:cubicBezTo>
                  <a:cubicBezTo>
                    <a:pt x="-1" y="32"/>
                    <a:pt x="4" y="25"/>
                    <a:pt x="12" y="24"/>
                  </a:cubicBezTo>
                  <a:lnTo>
                    <a:pt x="145" y="0"/>
                  </a:lnTo>
                  <a:cubicBezTo>
                    <a:pt x="153" y="-1"/>
                    <a:pt x="160" y="4"/>
                    <a:pt x="162" y="12"/>
                  </a:cubicBezTo>
                  <a:cubicBezTo>
                    <a:pt x="163" y="19"/>
                    <a:pt x="158" y="27"/>
                    <a:pt x="150" y="28"/>
                  </a:cubicBezTo>
                  <a:lnTo>
                    <a:pt x="17" y="52"/>
                  </a:lnTo>
                  <a:cubicBezTo>
                    <a:pt x="16" y="52"/>
                    <a:pt x="15" y="52"/>
                    <a:pt x="14"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8" name="Google Shape;1681;p52"/>
            <p:cNvSpPr/>
            <p:nvPr/>
          </p:nvSpPr>
          <p:spPr>
            <a:xfrm>
              <a:off x="4731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4" y="96"/>
                  </a:moveTo>
                  <a:cubicBezTo>
                    <a:pt x="9" y="96"/>
                    <a:pt x="4" y="93"/>
                    <a:pt x="2" y="89"/>
                  </a:cubicBezTo>
                  <a:cubicBezTo>
                    <a:pt x="-2" y="82"/>
                    <a:pt x="0" y="73"/>
                    <a:pt x="7" y="69"/>
                  </a:cubicBezTo>
                  <a:lnTo>
                    <a:pt x="124" y="1"/>
                  </a:lnTo>
                  <a:cubicBezTo>
                    <a:pt x="131" y="-2"/>
                    <a:pt x="140" y="0"/>
                    <a:pt x="144" y="7"/>
                  </a:cubicBezTo>
                  <a:cubicBezTo>
                    <a:pt x="148" y="13"/>
                    <a:pt x="145" y="22"/>
                    <a:pt x="138" y="26"/>
                  </a:cubicBezTo>
                  <a:lnTo>
                    <a:pt x="22" y="94"/>
                  </a:lnTo>
                  <a:cubicBezTo>
                    <a:pt x="19" y="95"/>
                    <a:pt x="17" y="96"/>
                    <a:pt x="14"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49" name="Google Shape;1682;p52"/>
            <p:cNvSpPr/>
            <p:nvPr/>
          </p:nvSpPr>
          <p:spPr>
            <a:xfrm>
              <a:off x="4705560" y="659880"/>
              <a:ext cx="58680" cy="66960"/>
            </a:xfrm>
            <a:custGeom>
              <a:avLst/>
              <a:gdLst>
                <a:gd name="textAreaLeft" fmla="*/ 0 w 58680"/>
                <a:gd name="textAreaRight" fmla="*/ 59040 w 58680"/>
                <a:gd name="textAreaTop" fmla="*/ 0 h 66960"/>
                <a:gd name="textAreaBottom" fmla="*/ 67320 h 66960"/>
              </a:gdLst>
              <a:ahLst/>
              <a:cxnLst/>
              <a:rect l="textAreaLeft" t="textAreaTop" r="textAreaRight" b="textAreaBottom"/>
              <a:pathLst>
                <a:path w="116" h="132">
                  <a:moveTo>
                    <a:pt x="14" y="132"/>
                  </a:moveTo>
                  <a:cubicBezTo>
                    <a:pt x="11" y="132"/>
                    <a:pt x="8" y="131"/>
                    <a:pt x="5" y="129"/>
                  </a:cubicBezTo>
                  <a:cubicBezTo>
                    <a:pt x="-1" y="124"/>
                    <a:pt x="-2" y="115"/>
                    <a:pt x="3" y="109"/>
                  </a:cubicBezTo>
                  <a:lnTo>
                    <a:pt x="90" y="5"/>
                  </a:lnTo>
                  <a:cubicBezTo>
                    <a:pt x="96" y="-1"/>
                    <a:pt x="105" y="-2"/>
                    <a:pt x="111" y="3"/>
                  </a:cubicBezTo>
                  <a:cubicBezTo>
                    <a:pt x="117" y="8"/>
                    <a:pt x="117" y="17"/>
                    <a:pt x="113" y="23"/>
                  </a:cubicBezTo>
                  <a:lnTo>
                    <a:pt x="26" y="127"/>
                  </a:lnTo>
                  <a:cubicBezTo>
                    <a:pt x="22" y="130"/>
                    <a:pt x="18" y="132"/>
                    <a:pt x="14"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50" name="Google Shape;1683;p52"/>
            <p:cNvSpPr/>
            <p:nvPr/>
          </p:nvSpPr>
          <p:spPr>
            <a:xfrm>
              <a:off x="467064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2" y="156"/>
                    <a:pt x="11" y="155"/>
                    <a:pt x="9" y="155"/>
                  </a:cubicBezTo>
                  <a:cubicBezTo>
                    <a:pt x="2" y="152"/>
                    <a:pt x="-2" y="144"/>
                    <a:pt x="0" y="137"/>
                  </a:cubicBezTo>
                  <a:lnTo>
                    <a:pt x="47" y="9"/>
                  </a:lnTo>
                  <a:cubicBezTo>
                    <a:pt x="50" y="2"/>
                    <a:pt x="58" y="-2"/>
                    <a:pt x="65" y="1"/>
                  </a:cubicBezTo>
                  <a:cubicBezTo>
                    <a:pt x="72" y="3"/>
                    <a:pt x="77" y="12"/>
                    <a:pt x="74" y="19"/>
                  </a:cubicBezTo>
                  <a:lnTo>
                    <a:pt x="27" y="146"/>
                  </a:lnTo>
                  <a:cubicBezTo>
                    <a:pt x="25" y="152"/>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51" name="Google Shape;1684;p52"/>
            <p:cNvSpPr/>
            <p:nvPr/>
          </p:nvSpPr>
          <p:spPr>
            <a:xfrm>
              <a:off x="720000" y="801720"/>
              <a:ext cx="3737160" cy="14040"/>
            </a:xfrm>
            <a:custGeom>
              <a:avLst/>
              <a:gdLst>
                <a:gd name="textAreaLeft" fmla="*/ 0 w 3737160"/>
                <a:gd name="textAreaRight" fmla="*/ 3737520 w 37371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52" name="Google Shape;1685;p52"/>
            <p:cNvSpPr/>
            <p:nvPr/>
          </p:nvSpPr>
          <p:spPr>
            <a:xfrm>
              <a:off x="4816080" y="801720"/>
              <a:ext cx="3607920" cy="14040"/>
            </a:xfrm>
            <a:custGeom>
              <a:avLst/>
              <a:gdLst>
                <a:gd name="textAreaLeft" fmla="*/ 0 w 3607920"/>
                <a:gd name="textAreaRight" fmla="*/ 3608280 w 36079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3" name="PlaceHolder 1"/>
          <p:cNvSpPr>
            <a:spLocks noGrp="1"/>
          </p:cNvSpPr>
          <p:nvPr>
            <p:ph type="title"/>
          </p:nvPr>
        </p:nvSpPr>
        <p:spPr>
          <a:xfrm>
            <a:off x="2343240" y="971640"/>
            <a:ext cx="4447800" cy="9903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6000" b="1" u="none" strike="noStrike">
                <a:solidFill>
                  <a:schemeClr val="dk1"/>
                </a:solidFill>
                <a:effectLst/>
                <a:uFillTx/>
                <a:latin typeface="Philosopher"/>
                <a:ea typeface="Philosopher"/>
              </a:rPr>
              <a:t>Thank you!</a:t>
            </a:r>
            <a:endParaRPr lang="fr-FR" sz="6000" b="0" u="none" strike="noStrike">
              <a:solidFill>
                <a:schemeClr val="dk1"/>
              </a:solidFill>
              <a:effectLst/>
              <a:uFillTx/>
              <a:latin typeface="Arial"/>
            </a:endParaRPr>
          </a:p>
        </p:txBody>
      </p:sp>
      <p:sp>
        <p:nvSpPr>
          <p:cNvPr id="1754" name="PlaceHolder 2"/>
          <p:cNvSpPr>
            <a:spLocks noGrp="1"/>
          </p:cNvSpPr>
          <p:nvPr>
            <p:ph type="subTitle"/>
          </p:nvPr>
        </p:nvSpPr>
        <p:spPr>
          <a:xfrm>
            <a:off x="2343240" y="1914480"/>
            <a:ext cx="4447800" cy="11617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US" sz="1400" b="0" u="none" strike="noStrike" dirty="0">
                <a:solidFill>
                  <a:schemeClr val="dk1"/>
                </a:solidFill>
                <a:effectLst/>
                <a:uFillTx/>
                <a:latin typeface="arial"/>
                <a:ea typeface="arial"/>
              </a:rPr>
              <a:t>Do you have any questions?</a:t>
            </a:r>
            <a:endParaRPr lang="en-US" sz="1400" b="0" u="none" strike="noStrike" dirty="0">
              <a:solidFill>
                <a:srgbClr val="FFFFFF"/>
              </a:solidFill>
              <a:effectLst/>
              <a:uFillTx/>
              <a:latin typeface="OpenSymbol"/>
            </a:endParaRPr>
          </a:p>
        </p:txBody>
      </p:sp>
      <p:sp>
        <p:nvSpPr>
          <p:cNvPr id="1755" name="Google Shape;2292;p70"/>
          <p:cNvSpPr/>
          <p:nvPr/>
        </p:nvSpPr>
        <p:spPr>
          <a:xfrm>
            <a:off x="3371760" y="4086360"/>
            <a:ext cx="2390400" cy="342720"/>
          </a:xfrm>
          <a:prstGeom prst="rect">
            <a:avLst/>
          </a:prstGeom>
          <a:noFill/>
          <a:ln w="0">
            <a:noFill/>
          </a:ln>
        </p:spPr>
        <p:style>
          <a:lnRef idx="0">
            <a:scrgbClr r="0" g="0" b="0"/>
          </a:lnRef>
          <a:fillRef idx="0">
            <a:scrgbClr r="0" g="0" b="0"/>
          </a:fillRef>
          <a:effectRef idx="0">
            <a:scrgbClr r="0" g="0" b="0"/>
          </a:effectRef>
          <a:fontRef idx="minor"/>
        </p:style>
        <p:txBody>
          <a:bodyPr lIns="870823080" tIns="171360" rIns="870823080" bIns="171360" anchor="t">
            <a:normAutofit fontScale="25000" lnSpcReduction="20000"/>
          </a:bodyPr>
          <a:lstStyle/>
          <a:p>
            <a:pPr algn="ctr" defTabSz="914400">
              <a:lnSpc>
                <a:spcPct val="100000"/>
              </a:lnSpc>
              <a:tabLst>
                <a:tab pos="0" algn="l"/>
              </a:tabLst>
            </a:pPr>
            <a:r>
              <a:rPr lang="fr-FR" sz="1800" b="0" u="none" strike="noStrike">
                <a:solidFill>
                  <a:schemeClr val="dk1"/>
                </a:solidFill>
                <a:effectLst/>
                <a:uFillTx/>
                <a:latin typeface="Arial"/>
              </a:rPr>
              <a:t>+00 000 000 000</a:t>
            </a:r>
            <a:endParaRPr lang="en-US" sz="1800" b="0" u="none" strike="noStrike">
              <a:solidFill>
                <a:srgbClr val="FFFFFF"/>
              </a:solidFill>
              <a:effectLst/>
              <a:uFillTx/>
              <a:latin typeface="OpenSymbol"/>
            </a:endParaRPr>
          </a:p>
        </p:txBody>
      </p:sp>
      <p:sp>
        <p:nvSpPr>
          <p:cNvPr id="1756" name="Google Shape;2293;p70"/>
          <p:cNvSpPr/>
          <p:nvPr/>
        </p:nvSpPr>
        <p:spPr>
          <a:xfrm>
            <a:off x="3949560" y="3690000"/>
            <a:ext cx="345240" cy="345600"/>
          </a:xfrm>
          <a:custGeom>
            <a:avLst/>
            <a:gdLst>
              <a:gd name="textAreaLeft" fmla="*/ 0 w 345240"/>
              <a:gd name="textAreaRight" fmla="*/ 345600 w 345240"/>
              <a:gd name="textAreaTop" fmla="*/ 0 h 345600"/>
              <a:gd name="textAreaBottom" fmla="*/ 345960 h 34560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757" name="Google Shape;2294;p70"/>
          <p:cNvGrpSpPr/>
          <p:nvPr/>
        </p:nvGrpSpPr>
        <p:grpSpPr>
          <a:xfrm>
            <a:off x="4399200" y="3690360"/>
            <a:ext cx="345600" cy="345240"/>
            <a:chOff x="4399200" y="3690360"/>
            <a:chExt cx="345600" cy="345240"/>
          </a:xfrm>
        </p:grpSpPr>
        <p:sp>
          <p:nvSpPr>
            <p:cNvPr id="1758" name="Google Shape;2295;p70"/>
            <p:cNvSpPr/>
            <p:nvPr/>
          </p:nvSpPr>
          <p:spPr>
            <a:xfrm>
              <a:off x="4399200" y="369036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59" name="Google Shape;2296;p70"/>
            <p:cNvSpPr/>
            <p:nvPr/>
          </p:nvSpPr>
          <p:spPr>
            <a:xfrm>
              <a:off x="4464000" y="3755520"/>
              <a:ext cx="214920" cy="214920"/>
            </a:xfrm>
            <a:custGeom>
              <a:avLst/>
              <a:gdLst>
                <a:gd name="textAreaLeft" fmla="*/ 0 w 214920"/>
                <a:gd name="textAreaRight" fmla="*/ 215280 w 214920"/>
                <a:gd name="textAreaTop" fmla="*/ 0 h 214920"/>
                <a:gd name="textAreaBottom" fmla="*/ 215280 h 21492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0" name="Google Shape;2297;p70"/>
            <p:cNvSpPr/>
            <p:nvPr/>
          </p:nvSpPr>
          <p:spPr>
            <a:xfrm>
              <a:off x="4514040" y="3806640"/>
              <a:ext cx="114480" cy="112320"/>
            </a:xfrm>
            <a:custGeom>
              <a:avLst/>
              <a:gdLst>
                <a:gd name="textAreaLeft" fmla="*/ 0 w 114480"/>
                <a:gd name="textAreaRight" fmla="*/ 114840 w 114480"/>
                <a:gd name="textAreaTop" fmla="*/ 0 h 112320"/>
                <a:gd name="textAreaBottom" fmla="*/ 112680 h 11232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160" bIns="561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1" name="Google Shape;2298;p70"/>
            <p:cNvSpPr/>
            <p:nvPr/>
          </p:nvSpPr>
          <p:spPr>
            <a:xfrm>
              <a:off x="4615200" y="3782880"/>
              <a:ext cx="29160" cy="28800"/>
            </a:xfrm>
            <a:custGeom>
              <a:avLst/>
              <a:gdLst>
                <a:gd name="textAreaLeft" fmla="*/ 0 w 29160"/>
                <a:gd name="textAreaRight" fmla="*/ 29520 w 2916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762" name="Google Shape;2299;p70"/>
          <p:cNvGrpSpPr/>
          <p:nvPr/>
        </p:nvGrpSpPr>
        <p:grpSpPr>
          <a:xfrm>
            <a:off x="4848120" y="3690360"/>
            <a:ext cx="345600" cy="345240"/>
            <a:chOff x="4848120" y="3690360"/>
            <a:chExt cx="345600" cy="345240"/>
          </a:xfrm>
        </p:grpSpPr>
        <p:sp>
          <p:nvSpPr>
            <p:cNvPr id="1763" name="Google Shape;2300;p70"/>
            <p:cNvSpPr/>
            <p:nvPr/>
          </p:nvSpPr>
          <p:spPr>
            <a:xfrm>
              <a:off x="4848120" y="3690360"/>
              <a:ext cx="345600" cy="345240"/>
            </a:xfrm>
            <a:custGeom>
              <a:avLst/>
              <a:gdLst>
                <a:gd name="textAreaLeft" fmla="*/ 0 w 345600"/>
                <a:gd name="textAreaRight" fmla="*/ 345960 w 345600"/>
                <a:gd name="textAreaTop" fmla="*/ 0 h 345240"/>
                <a:gd name="textAreaBottom" fmla="*/ 345600 h 34524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4" name="Google Shape;2301;p70"/>
            <p:cNvSpPr/>
            <p:nvPr/>
          </p:nvSpPr>
          <p:spPr>
            <a:xfrm>
              <a:off x="4927680" y="3828600"/>
              <a:ext cx="47520" cy="120240"/>
            </a:xfrm>
            <a:custGeom>
              <a:avLst/>
              <a:gdLst>
                <a:gd name="textAreaLeft" fmla="*/ 0 w 47520"/>
                <a:gd name="textAreaRight" fmla="*/ 47880 w 47520"/>
                <a:gd name="textAreaTop" fmla="*/ 0 h 120240"/>
                <a:gd name="textAreaBottom" fmla="*/ 120600 h 12024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5" name="Google Shape;2302;p70"/>
            <p:cNvSpPr/>
            <p:nvPr/>
          </p:nvSpPr>
          <p:spPr>
            <a:xfrm>
              <a:off x="4920480" y="376308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6" name="Google Shape;2303;p70"/>
            <p:cNvSpPr/>
            <p:nvPr/>
          </p:nvSpPr>
          <p:spPr>
            <a:xfrm>
              <a:off x="5000400" y="3828600"/>
              <a:ext cx="127800" cy="120240"/>
            </a:xfrm>
            <a:custGeom>
              <a:avLst/>
              <a:gdLst>
                <a:gd name="textAreaLeft" fmla="*/ 0 w 127800"/>
                <a:gd name="textAreaRight" fmla="*/ 128160 w 127800"/>
                <a:gd name="textAreaTop" fmla="*/ 0 h 120240"/>
                <a:gd name="textAreaBottom" fmla="*/ 120600 h 12024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120" bIns="601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767" name="Google Shape;2304;p70"/>
          <p:cNvGrpSpPr/>
          <p:nvPr/>
        </p:nvGrpSpPr>
        <p:grpSpPr>
          <a:xfrm>
            <a:off x="720000" y="616680"/>
            <a:ext cx="7704000" cy="384120"/>
            <a:chOff x="720000" y="616680"/>
            <a:chExt cx="7704000" cy="384120"/>
          </a:xfrm>
        </p:grpSpPr>
        <p:sp>
          <p:nvSpPr>
            <p:cNvPr id="1768" name="Google Shape;2305;p70"/>
            <p:cNvSpPr/>
            <p:nvPr/>
          </p:nvSpPr>
          <p:spPr>
            <a:xfrm>
              <a:off x="369864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69" name="Google Shape;2306;p70"/>
            <p:cNvSpPr/>
            <p:nvPr/>
          </p:nvSpPr>
          <p:spPr>
            <a:xfrm>
              <a:off x="36021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0" name="Google Shape;2307;p70"/>
            <p:cNvSpPr/>
            <p:nvPr/>
          </p:nvSpPr>
          <p:spPr>
            <a:xfrm>
              <a:off x="37468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1" name="Google Shape;2308;p70"/>
            <p:cNvSpPr/>
            <p:nvPr/>
          </p:nvSpPr>
          <p:spPr>
            <a:xfrm>
              <a:off x="3768480" y="82800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2" name="Google Shape;2309;p70"/>
            <p:cNvSpPr/>
            <p:nvPr/>
          </p:nvSpPr>
          <p:spPr>
            <a:xfrm>
              <a:off x="37468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3" name="Google Shape;2310;p70"/>
            <p:cNvSpPr/>
            <p:nvPr/>
          </p:nvSpPr>
          <p:spPr>
            <a:xfrm>
              <a:off x="3768480" y="70092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4" name="Google Shape;2311;p70"/>
            <p:cNvSpPr/>
            <p:nvPr/>
          </p:nvSpPr>
          <p:spPr>
            <a:xfrm>
              <a:off x="362376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5" name="Google Shape;2312;p70"/>
            <p:cNvSpPr/>
            <p:nvPr/>
          </p:nvSpPr>
          <p:spPr>
            <a:xfrm>
              <a:off x="365004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6" name="Google Shape;2313;p70"/>
            <p:cNvSpPr/>
            <p:nvPr/>
          </p:nvSpPr>
          <p:spPr>
            <a:xfrm>
              <a:off x="36244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7" name="Google Shape;2314;p70"/>
            <p:cNvSpPr/>
            <p:nvPr/>
          </p:nvSpPr>
          <p:spPr>
            <a:xfrm>
              <a:off x="365112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8" name="Google Shape;2315;p70"/>
            <p:cNvSpPr/>
            <p:nvPr/>
          </p:nvSpPr>
          <p:spPr>
            <a:xfrm>
              <a:off x="3795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79" name="Google Shape;2316;p70"/>
            <p:cNvSpPr/>
            <p:nvPr/>
          </p:nvSpPr>
          <p:spPr>
            <a:xfrm>
              <a:off x="360180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0" name="Google Shape;2317;p70"/>
            <p:cNvSpPr/>
            <p:nvPr/>
          </p:nvSpPr>
          <p:spPr>
            <a:xfrm>
              <a:off x="4446000" y="616680"/>
              <a:ext cx="384840" cy="384120"/>
            </a:xfrm>
            <a:custGeom>
              <a:avLst/>
              <a:gdLst>
                <a:gd name="textAreaLeft" fmla="*/ 0 w 384840"/>
                <a:gd name="textAreaRight" fmla="*/ 385200 w 384840"/>
                <a:gd name="textAreaTop" fmla="*/ 0 h 384120"/>
                <a:gd name="textAreaBottom" fmla="*/ 384480 h 384120"/>
              </a:gdLst>
              <a:ahLst/>
              <a:cxnLst/>
              <a:rect l="textAreaLeft" t="textAreaTop" r="textAreaRight" b="textAreaBottom"/>
              <a:pathLst>
                <a:path w="755" h="754">
                  <a:moveTo>
                    <a:pt x="377" y="29"/>
                  </a:moveTo>
                  <a:cubicBezTo>
                    <a:pt x="185" y="29"/>
                    <a:pt x="29" y="185"/>
                    <a:pt x="29" y="377"/>
                  </a:cubicBezTo>
                  <a:cubicBezTo>
                    <a:pt x="29" y="569"/>
                    <a:pt x="185" y="726"/>
                    <a:pt x="377" y="726"/>
                  </a:cubicBezTo>
                  <a:cubicBezTo>
                    <a:pt x="570" y="726"/>
                    <a:pt x="726" y="569"/>
                    <a:pt x="726" y="377"/>
                  </a:cubicBezTo>
                  <a:cubicBezTo>
                    <a:pt x="726" y="185"/>
                    <a:pt x="570" y="29"/>
                    <a:pt x="377" y="29"/>
                  </a:cubicBezTo>
                  <a:moveTo>
                    <a:pt x="377" y="754"/>
                  </a:moveTo>
                  <a:cubicBezTo>
                    <a:pt x="169" y="754"/>
                    <a:pt x="0" y="585"/>
                    <a:pt x="0" y="377"/>
                  </a:cubicBezTo>
                  <a:cubicBezTo>
                    <a:pt x="0" y="169"/>
                    <a:pt x="169" y="0"/>
                    <a:pt x="377" y="0"/>
                  </a:cubicBezTo>
                  <a:cubicBezTo>
                    <a:pt x="585" y="0"/>
                    <a:pt x="755" y="169"/>
                    <a:pt x="755" y="377"/>
                  </a:cubicBezTo>
                  <a:cubicBezTo>
                    <a:pt x="755" y="585"/>
                    <a:pt x="585" y="754"/>
                    <a:pt x="377"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1" name="Google Shape;2318;p70"/>
            <p:cNvSpPr/>
            <p:nvPr/>
          </p:nvSpPr>
          <p:spPr>
            <a:xfrm>
              <a:off x="4514760" y="685440"/>
              <a:ext cx="246600" cy="246600"/>
            </a:xfrm>
            <a:custGeom>
              <a:avLst/>
              <a:gdLst>
                <a:gd name="textAreaLeft" fmla="*/ 0 w 246600"/>
                <a:gd name="textAreaRight" fmla="*/ 246960 w 246600"/>
                <a:gd name="textAreaTop" fmla="*/ 0 h 246600"/>
                <a:gd name="textAreaBottom" fmla="*/ 246960 h 246600"/>
              </a:gdLst>
              <a:ahLst/>
              <a:cxnLst/>
              <a:rect l="textAreaLeft" t="textAreaTop" r="textAreaRight" b="textAreaBottom"/>
              <a:pathLst>
                <a:path w="484" h="484">
                  <a:moveTo>
                    <a:pt x="242" y="29"/>
                  </a:moveTo>
                  <a:cubicBezTo>
                    <a:pt x="125" y="29"/>
                    <a:pt x="29" y="125"/>
                    <a:pt x="29" y="242"/>
                  </a:cubicBezTo>
                  <a:cubicBezTo>
                    <a:pt x="29" y="359"/>
                    <a:pt x="125" y="455"/>
                    <a:pt x="242" y="455"/>
                  </a:cubicBezTo>
                  <a:cubicBezTo>
                    <a:pt x="359" y="455"/>
                    <a:pt x="455" y="359"/>
                    <a:pt x="455" y="242"/>
                  </a:cubicBezTo>
                  <a:cubicBezTo>
                    <a:pt x="455" y="125"/>
                    <a:pt x="359" y="29"/>
                    <a:pt x="242" y="29"/>
                  </a:cubicBezTo>
                  <a:moveTo>
                    <a:pt x="242" y="484"/>
                  </a:moveTo>
                  <a:cubicBezTo>
                    <a:pt x="109" y="484"/>
                    <a:pt x="0" y="376"/>
                    <a:pt x="0" y="242"/>
                  </a:cubicBezTo>
                  <a:cubicBezTo>
                    <a:pt x="0" y="109"/>
                    <a:pt x="109" y="0"/>
                    <a:pt x="242" y="0"/>
                  </a:cubicBezTo>
                  <a:cubicBezTo>
                    <a:pt x="376" y="0"/>
                    <a:pt x="484" y="109"/>
                    <a:pt x="484" y="242"/>
                  </a:cubicBezTo>
                  <a:cubicBezTo>
                    <a:pt x="484" y="376"/>
                    <a:pt x="376" y="484"/>
                    <a:pt x="242" y="4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2" name="Google Shape;2319;p70"/>
            <p:cNvSpPr/>
            <p:nvPr/>
          </p:nvSpPr>
          <p:spPr>
            <a:xfrm>
              <a:off x="417852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249" y="497"/>
                  </a:moveTo>
                  <a:cubicBezTo>
                    <a:pt x="111" y="497"/>
                    <a:pt x="0" y="385"/>
                    <a:pt x="0" y="248"/>
                  </a:cubicBezTo>
                  <a:cubicBezTo>
                    <a:pt x="0" y="111"/>
                    <a:pt x="111" y="0"/>
                    <a:pt x="249" y="0"/>
                  </a:cubicBezTo>
                  <a:cubicBezTo>
                    <a:pt x="282" y="0"/>
                    <a:pt x="315" y="6"/>
                    <a:pt x="345" y="19"/>
                  </a:cubicBezTo>
                  <a:cubicBezTo>
                    <a:pt x="352" y="22"/>
                    <a:pt x="356" y="31"/>
                    <a:pt x="353" y="38"/>
                  </a:cubicBezTo>
                  <a:cubicBezTo>
                    <a:pt x="350" y="45"/>
                    <a:pt x="342" y="48"/>
                    <a:pt x="334" y="45"/>
                  </a:cubicBezTo>
                  <a:cubicBezTo>
                    <a:pt x="307" y="34"/>
                    <a:pt x="278" y="28"/>
                    <a:pt x="249" y="28"/>
                  </a:cubicBezTo>
                  <a:cubicBezTo>
                    <a:pt x="127" y="28"/>
                    <a:pt x="28" y="127"/>
                    <a:pt x="28" y="248"/>
                  </a:cubicBezTo>
                  <a:cubicBezTo>
                    <a:pt x="28" y="369"/>
                    <a:pt x="127" y="468"/>
                    <a:pt x="249" y="468"/>
                  </a:cubicBezTo>
                  <a:cubicBezTo>
                    <a:pt x="279" y="468"/>
                    <a:pt x="310" y="462"/>
                    <a:pt x="338" y="449"/>
                  </a:cubicBezTo>
                  <a:cubicBezTo>
                    <a:pt x="345" y="446"/>
                    <a:pt x="353" y="449"/>
                    <a:pt x="356" y="457"/>
                  </a:cubicBezTo>
                  <a:cubicBezTo>
                    <a:pt x="359" y="464"/>
                    <a:pt x="356" y="473"/>
                    <a:pt x="349" y="476"/>
                  </a:cubicBezTo>
                  <a:cubicBezTo>
                    <a:pt x="317" y="490"/>
                    <a:pt x="284" y="497"/>
                    <a:pt x="24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3" name="Google Shape;2320;p70"/>
            <p:cNvSpPr/>
            <p:nvPr/>
          </p:nvSpPr>
          <p:spPr>
            <a:xfrm>
              <a:off x="4298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304" y="608"/>
                  </a:moveTo>
                  <a:cubicBezTo>
                    <a:pt x="136" y="608"/>
                    <a:pt x="0" y="472"/>
                    <a:pt x="0" y="304"/>
                  </a:cubicBezTo>
                  <a:cubicBezTo>
                    <a:pt x="0" y="136"/>
                    <a:pt x="136" y="0"/>
                    <a:pt x="304" y="0"/>
                  </a:cubicBezTo>
                  <a:cubicBezTo>
                    <a:pt x="345" y="0"/>
                    <a:pt x="385" y="8"/>
                    <a:pt x="422" y="24"/>
                  </a:cubicBezTo>
                  <a:cubicBezTo>
                    <a:pt x="430" y="27"/>
                    <a:pt x="433" y="36"/>
                    <a:pt x="430" y="43"/>
                  </a:cubicBezTo>
                  <a:cubicBezTo>
                    <a:pt x="427" y="50"/>
                    <a:pt x="419" y="54"/>
                    <a:pt x="412" y="50"/>
                  </a:cubicBezTo>
                  <a:cubicBezTo>
                    <a:pt x="378" y="36"/>
                    <a:pt x="341" y="29"/>
                    <a:pt x="304" y="29"/>
                  </a:cubicBezTo>
                  <a:cubicBezTo>
                    <a:pt x="153" y="29"/>
                    <a:pt x="29" y="152"/>
                    <a:pt x="29" y="304"/>
                  </a:cubicBezTo>
                  <a:cubicBezTo>
                    <a:pt x="29" y="456"/>
                    <a:pt x="153" y="579"/>
                    <a:pt x="304" y="579"/>
                  </a:cubicBezTo>
                  <a:cubicBezTo>
                    <a:pt x="342" y="579"/>
                    <a:pt x="380" y="572"/>
                    <a:pt x="414" y="557"/>
                  </a:cubicBezTo>
                  <a:cubicBezTo>
                    <a:pt x="421" y="553"/>
                    <a:pt x="430" y="557"/>
                    <a:pt x="433" y="564"/>
                  </a:cubicBezTo>
                  <a:cubicBezTo>
                    <a:pt x="437" y="571"/>
                    <a:pt x="433" y="580"/>
                    <a:pt x="426" y="583"/>
                  </a:cubicBezTo>
                  <a:cubicBezTo>
                    <a:pt x="387" y="600"/>
                    <a:pt x="347" y="608"/>
                    <a:pt x="304"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4" name="Google Shape;2321;p70"/>
            <p:cNvSpPr/>
            <p:nvPr/>
          </p:nvSpPr>
          <p:spPr>
            <a:xfrm>
              <a:off x="433332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255" y="510"/>
                  </a:moveTo>
                  <a:cubicBezTo>
                    <a:pt x="114" y="510"/>
                    <a:pt x="0" y="396"/>
                    <a:pt x="0" y="255"/>
                  </a:cubicBezTo>
                  <a:cubicBezTo>
                    <a:pt x="0" y="114"/>
                    <a:pt x="114" y="0"/>
                    <a:pt x="255" y="0"/>
                  </a:cubicBezTo>
                  <a:cubicBezTo>
                    <a:pt x="278" y="0"/>
                    <a:pt x="301" y="4"/>
                    <a:pt x="323" y="9"/>
                  </a:cubicBezTo>
                  <a:cubicBezTo>
                    <a:pt x="330" y="12"/>
                    <a:pt x="335" y="19"/>
                    <a:pt x="333" y="27"/>
                  </a:cubicBezTo>
                  <a:cubicBezTo>
                    <a:pt x="331" y="35"/>
                    <a:pt x="323" y="39"/>
                    <a:pt x="315" y="37"/>
                  </a:cubicBezTo>
                  <a:cubicBezTo>
                    <a:pt x="296" y="32"/>
                    <a:pt x="276" y="29"/>
                    <a:pt x="255" y="29"/>
                  </a:cubicBezTo>
                  <a:cubicBezTo>
                    <a:pt x="130" y="29"/>
                    <a:pt x="29" y="131"/>
                    <a:pt x="29" y="255"/>
                  </a:cubicBezTo>
                  <a:cubicBezTo>
                    <a:pt x="29" y="380"/>
                    <a:pt x="130" y="481"/>
                    <a:pt x="255" y="481"/>
                  </a:cubicBezTo>
                  <a:cubicBezTo>
                    <a:pt x="276" y="481"/>
                    <a:pt x="296" y="478"/>
                    <a:pt x="315" y="473"/>
                  </a:cubicBezTo>
                  <a:cubicBezTo>
                    <a:pt x="323" y="471"/>
                    <a:pt x="331" y="476"/>
                    <a:pt x="333" y="483"/>
                  </a:cubicBezTo>
                  <a:cubicBezTo>
                    <a:pt x="335" y="491"/>
                    <a:pt x="330" y="499"/>
                    <a:pt x="323" y="501"/>
                  </a:cubicBezTo>
                  <a:cubicBezTo>
                    <a:pt x="301" y="507"/>
                    <a:pt x="278" y="510"/>
                    <a:pt x="255"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5" name="Google Shape;2322;p70"/>
            <p:cNvSpPr/>
            <p:nvPr/>
          </p:nvSpPr>
          <p:spPr>
            <a:xfrm>
              <a:off x="4362120" y="699840"/>
              <a:ext cx="128160" cy="217800"/>
            </a:xfrm>
            <a:custGeom>
              <a:avLst/>
              <a:gdLst>
                <a:gd name="textAreaLeft" fmla="*/ 0 w 128160"/>
                <a:gd name="textAreaRight" fmla="*/ 128520 w 128160"/>
                <a:gd name="textAreaTop" fmla="*/ 0 h 217800"/>
                <a:gd name="textAreaBottom" fmla="*/ 218160 h 217800"/>
              </a:gdLst>
              <a:ahLst/>
              <a:cxnLst/>
              <a:rect l="textAreaLeft" t="textAreaTop" r="textAreaRight" b="textAreaBottom"/>
              <a:pathLst>
                <a:path w="252" h="428">
                  <a:moveTo>
                    <a:pt x="214" y="428"/>
                  </a:moveTo>
                  <a:cubicBezTo>
                    <a:pt x="96" y="428"/>
                    <a:pt x="0" y="332"/>
                    <a:pt x="0" y="214"/>
                  </a:cubicBezTo>
                  <a:cubicBezTo>
                    <a:pt x="0" y="96"/>
                    <a:pt x="96" y="0"/>
                    <a:pt x="214" y="0"/>
                  </a:cubicBezTo>
                  <a:cubicBezTo>
                    <a:pt x="222" y="0"/>
                    <a:pt x="229" y="0"/>
                    <a:pt x="236" y="1"/>
                  </a:cubicBezTo>
                  <a:cubicBezTo>
                    <a:pt x="244" y="2"/>
                    <a:pt x="249" y="9"/>
                    <a:pt x="249" y="17"/>
                  </a:cubicBezTo>
                  <a:cubicBezTo>
                    <a:pt x="248" y="25"/>
                    <a:pt x="241" y="31"/>
                    <a:pt x="233" y="30"/>
                  </a:cubicBezTo>
                  <a:cubicBezTo>
                    <a:pt x="227" y="29"/>
                    <a:pt x="221" y="29"/>
                    <a:pt x="214" y="29"/>
                  </a:cubicBezTo>
                  <a:cubicBezTo>
                    <a:pt x="112" y="29"/>
                    <a:pt x="29" y="112"/>
                    <a:pt x="29" y="214"/>
                  </a:cubicBezTo>
                  <a:cubicBezTo>
                    <a:pt x="29" y="316"/>
                    <a:pt x="112" y="400"/>
                    <a:pt x="214" y="400"/>
                  </a:cubicBezTo>
                  <a:cubicBezTo>
                    <a:pt x="221" y="400"/>
                    <a:pt x="228" y="399"/>
                    <a:pt x="236" y="399"/>
                  </a:cubicBezTo>
                  <a:cubicBezTo>
                    <a:pt x="244" y="397"/>
                    <a:pt x="251" y="403"/>
                    <a:pt x="252" y="411"/>
                  </a:cubicBezTo>
                  <a:cubicBezTo>
                    <a:pt x="253" y="419"/>
                    <a:pt x="247" y="426"/>
                    <a:pt x="239" y="427"/>
                  </a:cubicBezTo>
                  <a:cubicBezTo>
                    <a:pt x="231" y="428"/>
                    <a:pt x="222" y="428"/>
                    <a:pt x="214"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6" name="Google Shape;2323;p70"/>
            <p:cNvSpPr/>
            <p:nvPr/>
          </p:nvSpPr>
          <p:spPr>
            <a:xfrm>
              <a:off x="4392720" y="722160"/>
              <a:ext cx="85320" cy="173160"/>
            </a:xfrm>
            <a:custGeom>
              <a:avLst/>
              <a:gdLst>
                <a:gd name="textAreaLeft" fmla="*/ 0 w 85320"/>
                <a:gd name="textAreaRight" fmla="*/ 85680 w 85320"/>
                <a:gd name="textAreaTop" fmla="*/ 0 h 173160"/>
                <a:gd name="textAreaBottom" fmla="*/ 173520 h 173160"/>
              </a:gdLst>
              <a:ahLst/>
              <a:cxnLst/>
              <a:rect l="textAreaLeft" t="textAreaTop" r="textAreaRight" b="textAreaBottom"/>
              <a:pathLst>
                <a:path w="168" h="340">
                  <a:moveTo>
                    <a:pt x="154" y="340"/>
                  </a:moveTo>
                  <a:lnTo>
                    <a:pt x="153" y="340"/>
                  </a:lnTo>
                  <a:cubicBezTo>
                    <a:pt x="66" y="331"/>
                    <a:pt x="0" y="258"/>
                    <a:pt x="0" y="170"/>
                  </a:cubicBezTo>
                  <a:cubicBezTo>
                    <a:pt x="0" y="83"/>
                    <a:pt x="65" y="10"/>
                    <a:pt x="152" y="0"/>
                  </a:cubicBezTo>
                  <a:cubicBezTo>
                    <a:pt x="160" y="-1"/>
                    <a:pt x="167" y="5"/>
                    <a:pt x="168" y="13"/>
                  </a:cubicBezTo>
                  <a:cubicBezTo>
                    <a:pt x="168" y="20"/>
                    <a:pt x="163" y="28"/>
                    <a:pt x="155" y="28"/>
                  </a:cubicBezTo>
                  <a:cubicBezTo>
                    <a:pt x="83" y="36"/>
                    <a:pt x="29" y="98"/>
                    <a:pt x="29" y="170"/>
                  </a:cubicBezTo>
                  <a:cubicBezTo>
                    <a:pt x="29" y="243"/>
                    <a:pt x="83" y="304"/>
                    <a:pt x="155" y="312"/>
                  </a:cubicBezTo>
                  <a:cubicBezTo>
                    <a:pt x="163" y="313"/>
                    <a:pt x="169" y="320"/>
                    <a:pt x="168" y="328"/>
                  </a:cubicBezTo>
                  <a:cubicBezTo>
                    <a:pt x="167" y="335"/>
                    <a:pt x="161" y="340"/>
                    <a:pt x="15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7" name="Google Shape;2324;p70"/>
            <p:cNvSpPr/>
            <p:nvPr/>
          </p:nvSpPr>
          <p:spPr>
            <a:xfrm>
              <a:off x="4178520" y="801720"/>
              <a:ext cx="281880" cy="14400"/>
            </a:xfrm>
            <a:custGeom>
              <a:avLst/>
              <a:gdLst>
                <a:gd name="textAreaLeft" fmla="*/ 0 w 281880"/>
                <a:gd name="textAreaRight" fmla="*/ 282240 w 281880"/>
                <a:gd name="textAreaTop" fmla="*/ 0 h 14400"/>
                <a:gd name="textAreaBottom" fmla="*/ 14760 h 14400"/>
              </a:gdLst>
              <a:ahLst/>
              <a:cxnLst/>
              <a:rect l="textAreaLeft" t="textAreaTop" r="textAreaRight" b="textAreaBottom"/>
              <a:pathLst>
                <a:path w="553" h="29">
                  <a:moveTo>
                    <a:pt x="538" y="29"/>
                  </a:moveTo>
                  <a:lnTo>
                    <a:pt x="14" y="29"/>
                  </a:lnTo>
                  <a:cubicBezTo>
                    <a:pt x="6" y="29"/>
                    <a:pt x="0" y="22"/>
                    <a:pt x="0" y="14"/>
                  </a:cubicBezTo>
                  <a:cubicBezTo>
                    <a:pt x="0" y="7"/>
                    <a:pt x="6" y="0"/>
                    <a:pt x="14" y="0"/>
                  </a:cubicBezTo>
                  <a:lnTo>
                    <a:pt x="538" y="0"/>
                  </a:lnTo>
                  <a:cubicBezTo>
                    <a:pt x="546" y="0"/>
                    <a:pt x="553" y="7"/>
                    <a:pt x="553" y="14"/>
                  </a:cubicBezTo>
                  <a:cubicBezTo>
                    <a:pt x="553" y="22"/>
                    <a:pt x="546"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8" name="Google Shape;2325;p70"/>
            <p:cNvSpPr/>
            <p:nvPr/>
          </p:nvSpPr>
          <p:spPr>
            <a:xfrm>
              <a:off x="426240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3" y="0"/>
                    <a:pt x="29" y="7"/>
                    <a:pt x="29" y="15"/>
                  </a:cubicBezTo>
                  <a:lnTo>
                    <a:pt x="29" y="462"/>
                  </a:lnTo>
                  <a:cubicBezTo>
                    <a:pt x="29" y="470"/>
                    <a:pt x="23"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89" name="Google Shape;2326;p70"/>
            <p:cNvSpPr/>
            <p:nvPr/>
          </p:nvSpPr>
          <p:spPr>
            <a:xfrm>
              <a:off x="419760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2" y="157"/>
                  </a:moveTo>
                  <a:cubicBezTo>
                    <a:pt x="138" y="157"/>
                    <a:pt x="134" y="155"/>
                    <a:pt x="131" y="152"/>
                  </a:cubicBezTo>
                  <a:lnTo>
                    <a:pt x="4" y="25"/>
                  </a:lnTo>
                  <a:cubicBezTo>
                    <a:pt x="-2" y="19"/>
                    <a:pt x="-2" y="10"/>
                    <a:pt x="4" y="5"/>
                  </a:cubicBezTo>
                  <a:cubicBezTo>
                    <a:pt x="10" y="-1"/>
                    <a:pt x="18" y="-1"/>
                    <a:pt x="24" y="5"/>
                  </a:cubicBezTo>
                  <a:lnTo>
                    <a:pt x="152" y="132"/>
                  </a:lnTo>
                  <a:cubicBezTo>
                    <a:pt x="157" y="138"/>
                    <a:pt x="157" y="147"/>
                    <a:pt x="152" y="152"/>
                  </a:cubicBezTo>
                  <a:cubicBezTo>
                    <a:pt x="149" y="155"/>
                    <a:pt x="146" y="157"/>
                    <a:pt x="142"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0" name="Google Shape;2327;p70"/>
            <p:cNvSpPr/>
            <p:nvPr/>
          </p:nvSpPr>
          <p:spPr>
            <a:xfrm>
              <a:off x="4197600" y="801720"/>
              <a:ext cx="79200" cy="78840"/>
            </a:xfrm>
            <a:custGeom>
              <a:avLst/>
              <a:gdLst>
                <a:gd name="textAreaLeft" fmla="*/ 0 w 79200"/>
                <a:gd name="textAreaRight" fmla="*/ 79560 w 79200"/>
                <a:gd name="textAreaTop" fmla="*/ 0 h 78840"/>
                <a:gd name="textAreaBottom" fmla="*/ 79200 h 78840"/>
              </a:gdLst>
              <a:ahLst/>
              <a:cxnLst/>
              <a:rect l="textAreaLeft" t="textAreaTop" r="textAreaRight" b="textAreaBottom"/>
              <a:pathLst>
                <a:path w="156" h="155">
                  <a:moveTo>
                    <a:pt x="15" y="155"/>
                  </a:moveTo>
                  <a:cubicBezTo>
                    <a:pt x="11" y="155"/>
                    <a:pt x="8" y="154"/>
                    <a:pt x="5" y="151"/>
                  </a:cubicBezTo>
                  <a:cubicBezTo>
                    <a:pt x="-1" y="146"/>
                    <a:pt x="-1" y="136"/>
                    <a:pt x="5" y="131"/>
                  </a:cubicBezTo>
                  <a:lnTo>
                    <a:pt x="131" y="4"/>
                  </a:lnTo>
                  <a:cubicBezTo>
                    <a:pt x="137" y="-2"/>
                    <a:pt x="146" y="-2"/>
                    <a:pt x="152" y="4"/>
                  </a:cubicBezTo>
                  <a:cubicBezTo>
                    <a:pt x="157" y="10"/>
                    <a:pt x="157" y="19"/>
                    <a:pt x="152" y="24"/>
                  </a:cubicBezTo>
                  <a:lnTo>
                    <a:pt x="25" y="151"/>
                  </a:lnTo>
                  <a:cubicBezTo>
                    <a:pt x="22" y="154"/>
                    <a:pt x="18" y="155"/>
                    <a:pt x="15"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1" name="Google Shape;2328;p70"/>
            <p:cNvSpPr/>
            <p:nvPr/>
          </p:nvSpPr>
          <p:spPr>
            <a:xfrm>
              <a:off x="5370120" y="70488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2" name="Google Shape;2329;p70"/>
            <p:cNvSpPr/>
            <p:nvPr/>
          </p:nvSpPr>
          <p:spPr>
            <a:xfrm>
              <a:off x="54669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3" name="Google Shape;2330;p70"/>
            <p:cNvSpPr/>
            <p:nvPr/>
          </p:nvSpPr>
          <p:spPr>
            <a:xfrm>
              <a:off x="53920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4" name="Google Shape;2331;p70"/>
            <p:cNvSpPr/>
            <p:nvPr/>
          </p:nvSpPr>
          <p:spPr>
            <a:xfrm>
              <a:off x="541872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5" name="Google Shape;2332;p70"/>
            <p:cNvSpPr/>
            <p:nvPr/>
          </p:nvSpPr>
          <p:spPr>
            <a:xfrm>
              <a:off x="539316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6" name="Google Shape;2333;p70"/>
            <p:cNvSpPr/>
            <p:nvPr/>
          </p:nvSpPr>
          <p:spPr>
            <a:xfrm>
              <a:off x="5419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7" name="Google Shape;2334;p70"/>
            <p:cNvSpPr/>
            <p:nvPr/>
          </p:nvSpPr>
          <p:spPr>
            <a:xfrm>
              <a:off x="551484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8" name="Google Shape;2335;p70"/>
            <p:cNvSpPr/>
            <p:nvPr/>
          </p:nvSpPr>
          <p:spPr>
            <a:xfrm>
              <a:off x="553680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799" name="Google Shape;2336;p70"/>
            <p:cNvSpPr/>
            <p:nvPr/>
          </p:nvSpPr>
          <p:spPr>
            <a:xfrm>
              <a:off x="551484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0" name="Google Shape;2337;p70"/>
            <p:cNvSpPr/>
            <p:nvPr/>
          </p:nvSpPr>
          <p:spPr>
            <a:xfrm>
              <a:off x="5536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1" name="Google Shape;2338;p70"/>
            <p:cNvSpPr/>
            <p:nvPr/>
          </p:nvSpPr>
          <p:spPr>
            <a:xfrm>
              <a:off x="5370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2" name="Google Shape;2339;p70"/>
            <p:cNvSpPr/>
            <p:nvPr/>
          </p:nvSpPr>
          <p:spPr>
            <a:xfrm>
              <a:off x="556344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3" name="Google Shape;2340;p70"/>
            <p:cNvSpPr/>
            <p:nvPr/>
          </p:nvSpPr>
          <p:spPr>
            <a:xfrm>
              <a:off x="491580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109" y="497"/>
                  </a:moveTo>
                  <a:cubicBezTo>
                    <a:pt x="74" y="497"/>
                    <a:pt x="40" y="490"/>
                    <a:pt x="8" y="476"/>
                  </a:cubicBezTo>
                  <a:cubicBezTo>
                    <a:pt x="1" y="473"/>
                    <a:pt x="-2" y="464"/>
                    <a:pt x="1" y="457"/>
                  </a:cubicBezTo>
                  <a:cubicBezTo>
                    <a:pt x="4" y="449"/>
                    <a:pt x="13" y="446"/>
                    <a:pt x="20" y="449"/>
                  </a:cubicBezTo>
                  <a:cubicBezTo>
                    <a:pt x="48" y="462"/>
                    <a:pt x="78" y="468"/>
                    <a:pt x="109" y="468"/>
                  </a:cubicBezTo>
                  <a:cubicBezTo>
                    <a:pt x="230" y="468"/>
                    <a:pt x="329" y="369"/>
                    <a:pt x="329" y="248"/>
                  </a:cubicBezTo>
                  <a:cubicBezTo>
                    <a:pt x="329" y="127"/>
                    <a:pt x="230" y="28"/>
                    <a:pt x="109" y="28"/>
                  </a:cubicBezTo>
                  <a:cubicBezTo>
                    <a:pt x="79" y="28"/>
                    <a:pt x="51" y="34"/>
                    <a:pt x="23" y="45"/>
                  </a:cubicBezTo>
                  <a:cubicBezTo>
                    <a:pt x="16" y="48"/>
                    <a:pt x="7" y="45"/>
                    <a:pt x="5" y="38"/>
                  </a:cubicBezTo>
                  <a:cubicBezTo>
                    <a:pt x="1" y="31"/>
                    <a:pt x="5" y="22"/>
                    <a:pt x="12" y="19"/>
                  </a:cubicBezTo>
                  <a:cubicBezTo>
                    <a:pt x="43" y="6"/>
                    <a:pt x="76" y="0"/>
                    <a:pt x="109" y="0"/>
                  </a:cubicBezTo>
                  <a:cubicBezTo>
                    <a:pt x="246" y="0"/>
                    <a:pt x="357" y="111"/>
                    <a:pt x="357" y="248"/>
                  </a:cubicBezTo>
                  <a:cubicBezTo>
                    <a:pt x="357" y="385"/>
                    <a:pt x="246" y="497"/>
                    <a:pt x="10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4" name="Google Shape;2341;p70"/>
            <p:cNvSpPr/>
            <p:nvPr/>
          </p:nvSpPr>
          <p:spPr>
            <a:xfrm>
              <a:off x="4757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130" y="608"/>
                  </a:moveTo>
                  <a:cubicBezTo>
                    <a:pt x="88" y="608"/>
                    <a:pt x="47" y="600"/>
                    <a:pt x="9" y="583"/>
                  </a:cubicBezTo>
                  <a:cubicBezTo>
                    <a:pt x="1" y="580"/>
                    <a:pt x="-2" y="571"/>
                    <a:pt x="1" y="564"/>
                  </a:cubicBezTo>
                  <a:cubicBezTo>
                    <a:pt x="5" y="557"/>
                    <a:pt x="13" y="553"/>
                    <a:pt x="20" y="557"/>
                  </a:cubicBezTo>
                  <a:cubicBezTo>
                    <a:pt x="55" y="572"/>
                    <a:pt x="92" y="579"/>
                    <a:pt x="130" y="579"/>
                  </a:cubicBezTo>
                  <a:cubicBezTo>
                    <a:pt x="282" y="579"/>
                    <a:pt x="406" y="456"/>
                    <a:pt x="406" y="304"/>
                  </a:cubicBezTo>
                  <a:cubicBezTo>
                    <a:pt x="406" y="152"/>
                    <a:pt x="282" y="29"/>
                    <a:pt x="130" y="29"/>
                  </a:cubicBezTo>
                  <a:cubicBezTo>
                    <a:pt x="93" y="29"/>
                    <a:pt x="57" y="36"/>
                    <a:pt x="23" y="50"/>
                  </a:cubicBezTo>
                  <a:cubicBezTo>
                    <a:pt x="16" y="54"/>
                    <a:pt x="7" y="50"/>
                    <a:pt x="4" y="43"/>
                  </a:cubicBezTo>
                  <a:cubicBezTo>
                    <a:pt x="1" y="36"/>
                    <a:pt x="5" y="27"/>
                    <a:pt x="12" y="24"/>
                  </a:cubicBezTo>
                  <a:cubicBezTo>
                    <a:pt x="49" y="8"/>
                    <a:pt x="89" y="0"/>
                    <a:pt x="130" y="0"/>
                  </a:cubicBezTo>
                  <a:cubicBezTo>
                    <a:pt x="298" y="0"/>
                    <a:pt x="434" y="136"/>
                    <a:pt x="434" y="304"/>
                  </a:cubicBezTo>
                  <a:cubicBezTo>
                    <a:pt x="434" y="472"/>
                    <a:pt x="298" y="608"/>
                    <a:pt x="130"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5" name="Google Shape;2342;p70"/>
            <p:cNvSpPr/>
            <p:nvPr/>
          </p:nvSpPr>
          <p:spPr>
            <a:xfrm>
              <a:off x="477324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79" y="510"/>
                  </a:moveTo>
                  <a:cubicBezTo>
                    <a:pt x="55" y="510"/>
                    <a:pt x="33" y="507"/>
                    <a:pt x="10" y="501"/>
                  </a:cubicBezTo>
                  <a:cubicBezTo>
                    <a:pt x="3" y="499"/>
                    <a:pt x="-1" y="491"/>
                    <a:pt x="1" y="483"/>
                  </a:cubicBezTo>
                  <a:cubicBezTo>
                    <a:pt x="3" y="476"/>
                    <a:pt x="10" y="471"/>
                    <a:pt x="18" y="473"/>
                  </a:cubicBezTo>
                  <a:cubicBezTo>
                    <a:pt x="38" y="478"/>
                    <a:pt x="58" y="481"/>
                    <a:pt x="79" y="481"/>
                  </a:cubicBezTo>
                  <a:cubicBezTo>
                    <a:pt x="203" y="481"/>
                    <a:pt x="305" y="380"/>
                    <a:pt x="305" y="255"/>
                  </a:cubicBezTo>
                  <a:cubicBezTo>
                    <a:pt x="305" y="131"/>
                    <a:pt x="203" y="29"/>
                    <a:pt x="79" y="29"/>
                  </a:cubicBezTo>
                  <a:cubicBezTo>
                    <a:pt x="58" y="29"/>
                    <a:pt x="38" y="32"/>
                    <a:pt x="18" y="37"/>
                  </a:cubicBezTo>
                  <a:cubicBezTo>
                    <a:pt x="10" y="39"/>
                    <a:pt x="3" y="35"/>
                    <a:pt x="1" y="27"/>
                  </a:cubicBezTo>
                  <a:cubicBezTo>
                    <a:pt x="-1" y="19"/>
                    <a:pt x="3" y="12"/>
                    <a:pt x="10" y="9"/>
                  </a:cubicBezTo>
                  <a:cubicBezTo>
                    <a:pt x="33" y="4"/>
                    <a:pt x="55" y="0"/>
                    <a:pt x="79" y="0"/>
                  </a:cubicBezTo>
                  <a:cubicBezTo>
                    <a:pt x="219" y="0"/>
                    <a:pt x="333" y="114"/>
                    <a:pt x="333" y="255"/>
                  </a:cubicBezTo>
                  <a:cubicBezTo>
                    <a:pt x="333" y="396"/>
                    <a:pt x="219" y="510"/>
                    <a:pt x="79"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6" name="Google Shape;2343;p70"/>
            <p:cNvSpPr/>
            <p:nvPr/>
          </p:nvSpPr>
          <p:spPr>
            <a:xfrm>
              <a:off x="4786200" y="699840"/>
              <a:ext cx="127800" cy="217800"/>
            </a:xfrm>
            <a:custGeom>
              <a:avLst/>
              <a:gdLst>
                <a:gd name="textAreaLeft" fmla="*/ 0 w 127800"/>
                <a:gd name="textAreaRight" fmla="*/ 128160 w 127800"/>
                <a:gd name="textAreaTop" fmla="*/ 0 h 217800"/>
                <a:gd name="textAreaBottom" fmla="*/ 218160 h 217800"/>
              </a:gdLst>
              <a:ahLst/>
              <a:cxnLst/>
              <a:rect l="textAreaLeft" t="textAreaTop" r="textAreaRight" b="textAreaBottom"/>
              <a:pathLst>
                <a:path w="251" h="428">
                  <a:moveTo>
                    <a:pt x="37" y="428"/>
                  </a:moveTo>
                  <a:cubicBezTo>
                    <a:pt x="29" y="428"/>
                    <a:pt x="21" y="428"/>
                    <a:pt x="13" y="427"/>
                  </a:cubicBezTo>
                  <a:cubicBezTo>
                    <a:pt x="4" y="426"/>
                    <a:pt x="-1" y="419"/>
                    <a:pt x="0" y="411"/>
                  </a:cubicBezTo>
                  <a:cubicBezTo>
                    <a:pt x="1" y="403"/>
                    <a:pt x="8" y="397"/>
                    <a:pt x="16" y="399"/>
                  </a:cubicBezTo>
                  <a:cubicBezTo>
                    <a:pt x="23" y="399"/>
                    <a:pt x="30" y="400"/>
                    <a:pt x="37" y="400"/>
                  </a:cubicBezTo>
                  <a:cubicBezTo>
                    <a:pt x="140" y="400"/>
                    <a:pt x="223" y="316"/>
                    <a:pt x="223" y="214"/>
                  </a:cubicBezTo>
                  <a:cubicBezTo>
                    <a:pt x="223" y="112"/>
                    <a:pt x="140" y="29"/>
                    <a:pt x="37" y="29"/>
                  </a:cubicBezTo>
                  <a:cubicBezTo>
                    <a:pt x="31" y="29"/>
                    <a:pt x="24" y="29"/>
                    <a:pt x="18" y="30"/>
                  </a:cubicBezTo>
                  <a:cubicBezTo>
                    <a:pt x="10" y="31"/>
                    <a:pt x="3" y="25"/>
                    <a:pt x="3" y="17"/>
                  </a:cubicBezTo>
                  <a:cubicBezTo>
                    <a:pt x="2" y="9"/>
                    <a:pt x="8" y="2"/>
                    <a:pt x="15" y="1"/>
                  </a:cubicBezTo>
                  <a:cubicBezTo>
                    <a:pt x="22" y="0"/>
                    <a:pt x="30" y="0"/>
                    <a:pt x="37" y="0"/>
                  </a:cubicBezTo>
                  <a:cubicBezTo>
                    <a:pt x="155" y="0"/>
                    <a:pt x="251" y="96"/>
                    <a:pt x="251" y="214"/>
                  </a:cubicBezTo>
                  <a:cubicBezTo>
                    <a:pt x="251" y="332"/>
                    <a:pt x="155" y="428"/>
                    <a:pt x="37"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7" name="Google Shape;2344;p70"/>
            <p:cNvSpPr/>
            <p:nvPr/>
          </p:nvSpPr>
          <p:spPr>
            <a:xfrm>
              <a:off x="4797720" y="722160"/>
              <a:ext cx="85680" cy="173160"/>
            </a:xfrm>
            <a:custGeom>
              <a:avLst/>
              <a:gdLst>
                <a:gd name="textAreaLeft" fmla="*/ 0 w 85680"/>
                <a:gd name="textAreaRight" fmla="*/ 86040 w 85680"/>
                <a:gd name="textAreaTop" fmla="*/ 0 h 173160"/>
                <a:gd name="textAreaBottom" fmla="*/ 173520 h 173160"/>
              </a:gdLst>
              <a:ahLst/>
              <a:cxnLst/>
              <a:rect l="textAreaLeft" t="textAreaTop" r="textAreaRight" b="textAreaBottom"/>
              <a:pathLst>
                <a:path w="169" h="340">
                  <a:moveTo>
                    <a:pt x="14" y="340"/>
                  </a:moveTo>
                  <a:cubicBezTo>
                    <a:pt x="7" y="340"/>
                    <a:pt x="1" y="335"/>
                    <a:pt x="0" y="328"/>
                  </a:cubicBezTo>
                  <a:cubicBezTo>
                    <a:pt x="-1" y="320"/>
                    <a:pt x="5" y="313"/>
                    <a:pt x="13" y="312"/>
                  </a:cubicBezTo>
                  <a:cubicBezTo>
                    <a:pt x="85" y="304"/>
                    <a:pt x="140" y="243"/>
                    <a:pt x="140" y="170"/>
                  </a:cubicBezTo>
                  <a:cubicBezTo>
                    <a:pt x="140" y="98"/>
                    <a:pt x="85" y="36"/>
                    <a:pt x="13" y="28"/>
                  </a:cubicBezTo>
                  <a:cubicBezTo>
                    <a:pt x="6" y="28"/>
                    <a:pt x="0" y="20"/>
                    <a:pt x="1" y="13"/>
                  </a:cubicBezTo>
                  <a:cubicBezTo>
                    <a:pt x="2" y="5"/>
                    <a:pt x="9" y="-1"/>
                    <a:pt x="17" y="0"/>
                  </a:cubicBezTo>
                  <a:cubicBezTo>
                    <a:pt x="103" y="10"/>
                    <a:pt x="169" y="83"/>
                    <a:pt x="169" y="170"/>
                  </a:cubicBezTo>
                  <a:cubicBezTo>
                    <a:pt x="169" y="258"/>
                    <a:pt x="103" y="331"/>
                    <a:pt x="16" y="340"/>
                  </a:cubicBezTo>
                  <a:cubicBezTo>
                    <a:pt x="15" y="340"/>
                    <a:pt x="15" y="340"/>
                    <a:pt x="1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8" name="Google Shape;2345;p70"/>
            <p:cNvSpPr/>
            <p:nvPr/>
          </p:nvSpPr>
          <p:spPr>
            <a:xfrm>
              <a:off x="4816080" y="801720"/>
              <a:ext cx="281160" cy="14400"/>
            </a:xfrm>
            <a:custGeom>
              <a:avLst/>
              <a:gdLst>
                <a:gd name="textAreaLeft" fmla="*/ 0 w 281160"/>
                <a:gd name="textAreaRight" fmla="*/ 281520 w 281160"/>
                <a:gd name="textAreaTop" fmla="*/ 0 h 14400"/>
                <a:gd name="textAreaBottom" fmla="*/ 14760 h 14400"/>
              </a:gdLst>
              <a:ahLst/>
              <a:cxnLst/>
              <a:rect l="textAreaLeft" t="textAreaTop" r="textAreaRight" b="textAreaBottom"/>
              <a:pathLst>
                <a:path w="552" h="29">
                  <a:moveTo>
                    <a:pt x="538" y="29"/>
                  </a:moveTo>
                  <a:lnTo>
                    <a:pt x="14" y="29"/>
                  </a:lnTo>
                  <a:cubicBezTo>
                    <a:pt x="6" y="29"/>
                    <a:pt x="0" y="22"/>
                    <a:pt x="0" y="14"/>
                  </a:cubicBezTo>
                  <a:cubicBezTo>
                    <a:pt x="0" y="7"/>
                    <a:pt x="6" y="0"/>
                    <a:pt x="14" y="0"/>
                  </a:cubicBezTo>
                  <a:lnTo>
                    <a:pt x="538" y="0"/>
                  </a:lnTo>
                  <a:cubicBezTo>
                    <a:pt x="547" y="0"/>
                    <a:pt x="552" y="7"/>
                    <a:pt x="552" y="14"/>
                  </a:cubicBezTo>
                  <a:cubicBezTo>
                    <a:pt x="552" y="22"/>
                    <a:pt x="547"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09" name="Google Shape;2346;p70"/>
            <p:cNvSpPr/>
            <p:nvPr/>
          </p:nvSpPr>
          <p:spPr>
            <a:xfrm>
              <a:off x="499932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2" y="0"/>
                    <a:pt x="29" y="7"/>
                    <a:pt x="29" y="15"/>
                  </a:cubicBezTo>
                  <a:lnTo>
                    <a:pt x="29" y="462"/>
                  </a:lnTo>
                  <a:cubicBezTo>
                    <a:pt x="29" y="470"/>
                    <a:pt x="22"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0" name="Google Shape;2347;p70"/>
            <p:cNvSpPr/>
            <p:nvPr/>
          </p:nvSpPr>
          <p:spPr>
            <a:xfrm>
              <a:off x="499968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 y="157"/>
                  </a:moveTo>
                  <a:cubicBezTo>
                    <a:pt x="10" y="157"/>
                    <a:pt x="6" y="155"/>
                    <a:pt x="4" y="152"/>
                  </a:cubicBezTo>
                  <a:cubicBezTo>
                    <a:pt x="-2" y="147"/>
                    <a:pt x="-2" y="138"/>
                    <a:pt x="4" y="132"/>
                  </a:cubicBezTo>
                  <a:lnTo>
                    <a:pt x="131" y="5"/>
                  </a:lnTo>
                  <a:cubicBezTo>
                    <a:pt x="137" y="-1"/>
                    <a:pt x="146" y="-1"/>
                    <a:pt x="151" y="5"/>
                  </a:cubicBezTo>
                  <a:cubicBezTo>
                    <a:pt x="157" y="10"/>
                    <a:pt x="157" y="19"/>
                    <a:pt x="151" y="25"/>
                  </a:cubicBezTo>
                  <a:lnTo>
                    <a:pt x="24" y="152"/>
                  </a:lnTo>
                  <a:cubicBezTo>
                    <a:pt x="21" y="155"/>
                    <a:pt x="17" y="157"/>
                    <a:pt x="14"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1" name="Google Shape;2348;p70"/>
            <p:cNvSpPr/>
            <p:nvPr/>
          </p:nvSpPr>
          <p:spPr>
            <a:xfrm>
              <a:off x="4999680" y="801720"/>
              <a:ext cx="78840" cy="78840"/>
            </a:xfrm>
            <a:custGeom>
              <a:avLst/>
              <a:gdLst>
                <a:gd name="textAreaLeft" fmla="*/ 0 w 78840"/>
                <a:gd name="textAreaRight" fmla="*/ 79200 w 78840"/>
                <a:gd name="textAreaTop" fmla="*/ 0 h 78840"/>
                <a:gd name="textAreaBottom" fmla="*/ 79200 h 78840"/>
              </a:gdLst>
              <a:ahLst/>
              <a:cxnLst/>
              <a:rect l="textAreaLeft" t="textAreaTop" r="textAreaRight" b="textAreaBottom"/>
              <a:pathLst>
                <a:path w="155" h="155">
                  <a:moveTo>
                    <a:pt x="141" y="155"/>
                  </a:moveTo>
                  <a:cubicBezTo>
                    <a:pt x="137" y="155"/>
                    <a:pt x="133" y="154"/>
                    <a:pt x="131" y="151"/>
                  </a:cubicBezTo>
                  <a:lnTo>
                    <a:pt x="4" y="24"/>
                  </a:lnTo>
                  <a:cubicBezTo>
                    <a:pt x="-2" y="19"/>
                    <a:pt x="-2" y="10"/>
                    <a:pt x="4" y="4"/>
                  </a:cubicBezTo>
                  <a:cubicBezTo>
                    <a:pt x="9" y="-2"/>
                    <a:pt x="18" y="-2"/>
                    <a:pt x="24" y="4"/>
                  </a:cubicBezTo>
                  <a:lnTo>
                    <a:pt x="151" y="131"/>
                  </a:lnTo>
                  <a:cubicBezTo>
                    <a:pt x="156" y="136"/>
                    <a:pt x="156" y="146"/>
                    <a:pt x="151" y="151"/>
                  </a:cubicBezTo>
                  <a:cubicBezTo>
                    <a:pt x="148" y="154"/>
                    <a:pt x="144" y="155"/>
                    <a:pt x="141"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2" name="Google Shape;2349;p70"/>
            <p:cNvSpPr/>
            <p:nvPr/>
          </p:nvSpPr>
          <p:spPr>
            <a:xfrm>
              <a:off x="4631040" y="616680"/>
              <a:ext cx="14400" cy="384120"/>
            </a:xfrm>
            <a:custGeom>
              <a:avLst/>
              <a:gdLst>
                <a:gd name="textAreaLeft" fmla="*/ 0 w 14400"/>
                <a:gd name="textAreaRight" fmla="*/ 14760 w 14400"/>
                <a:gd name="textAreaTop" fmla="*/ 0 h 384120"/>
                <a:gd name="textAreaBottom" fmla="*/ 384480 h 384120"/>
              </a:gdLst>
              <a:ahLst/>
              <a:cxnLst/>
              <a:rect l="textAreaLeft" t="textAreaTop" r="textAreaRight" b="textAreaBottom"/>
              <a:pathLst>
                <a:path w="29" h="754">
                  <a:moveTo>
                    <a:pt x="14" y="754"/>
                  </a:moveTo>
                  <a:cubicBezTo>
                    <a:pt x="6" y="754"/>
                    <a:pt x="0" y="748"/>
                    <a:pt x="0" y="740"/>
                  </a:cubicBezTo>
                  <a:lnTo>
                    <a:pt x="0" y="14"/>
                  </a:lnTo>
                  <a:cubicBezTo>
                    <a:pt x="0" y="7"/>
                    <a:pt x="6" y="0"/>
                    <a:pt x="14" y="0"/>
                  </a:cubicBezTo>
                  <a:cubicBezTo>
                    <a:pt x="22" y="0"/>
                    <a:pt x="29" y="7"/>
                    <a:pt x="29" y="14"/>
                  </a:cubicBezTo>
                  <a:lnTo>
                    <a:pt x="29" y="740"/>
                  </a:lnTo>
                  <a:cubicBezTo>
                    <a:pt x="29" y="748"/>
                    <a:pt x="22" y="754"/>
                    <a:pt x="14"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3" name="Google Shape;2350;p70"/>
            <p:cNvSpPr/>
            <p:nvPr/>
          </p:nvSpPr>
          <p:spPr>
            <a:xfrm>
              <a:off x="456768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2"/>
                    <a:pt x="47" y="146"/>
                  </a:cubicBezTo>
                  <a:lnTo>
                    <a:pt x="1" y="19"/>
                  </a:lnTo>
                  <a:cubicBezTo>
                    <a:pt x="-2" y="12"/>
                    <a:pt x="2" y="3"/>
                    <a:pt x="9" y="1"/>
                  </a:cubicBezTo>
                  <a:cubicBezTo>
                    <a:pt x="17" y="-2"/>
                    <a:pt x="25" y="2"/>
                    <a:pt x="28" y="9"/>
                  </a:cubicBezTo>
                  <a:lnTo>
                    <a:pt x="74" y="137"/>
                  </a:lnTo>
                  <a:cubicBezTo>
                    <a:pt x="76" y="144"/>
                    <a:pt x="73" y="152"/>
                    <a:pt x="66" y="155"/>
                  </a:cubicBezTo>
                  <a:cubicBezTo>
                    <a:pt x="64" y="155"/>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4" name="Google Shape;2351;p70"/>
            <p:cNvSpPr/>
            <p:nvPr/>
          </p:nvSpPr>
          <p:spPr>
            <a:xfrm>
              <a:off x="4512240" y="659880"/>
              <a:ext cx="58320" cy="66960"/>
            </a:xfrm>
            <a:custGeom>
              <a:avLst/>
              <a:gdLst>
                <a:gd name="textAreaLeft" fmla="*/ 0 w 58320"/>
                <a:gd name="textAreaRight" fmla="*/ 58680 w 58320"/>
                <a:gd name="textAreaTop" fmla="*/ 0 h 66960"/>
                <a:gd name="textAreaBottom" fmla="*/ 67320 h 66960"/>
              </a:gdLst>
              <a:ahLst/>
              <a:cxnLst/>
              <a:rect l="textAreaLeft" t="textAreaTop" r="textAreaRight" b="textAreaBottom"/>
              <a:pathLst>
                <a:path w="115" h="132">
                  <a:moveTo>
                    <a:pt x="101" y="132"/>
                  </a:moveTo>
                  <a:cubicBezTo>
                    <a:pt x="97" y="132"/>
                    <a:pt x="93" y="130"/>
                    <a:pt x="90" y="127"/>
                  </a:cubicBezTo>
                  <a:lnTo>
                    <a:pt x="3" y="23"/>
                  </a:lnTo>
                  <a:cubicBezTo>
                    <a:pt x="-2" y="17"/>
                    <a:pt x="-1" y="8"/>
                    <a:pt x="5" y="3"/>
                  </a:cubicBezTo>
                  <a:cubicBezTo>
                    <a:pt x="11" y="-2"/>
                    <a:pt x="20" y="-1"/>
                    <a:pt x="25" y="5"/>
                  </a:cubicBezTo>
                  <a:lnTo>
                    <a:pt x="112" y="109"/>
                  </a:lnTo>
                  <a:cubicBezTo>
                    <a:pt x="117" y="115"/>
                    <a:pt x="116" y="124"/>
                    <a:pt x="110" y="129"/>
                  </a:cubicBezTo>
                  <a:cubicBezTo>
                    <a:pt x="107" y="131"/>
                    <a:pt x="104" y="132"/>
                    <a:pt x="101"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5" name="Google Shape;2352;p70"/>
            <p:cNvSpPr/>
            <p:nvPr/>
          </p:nvSpPr>
          <p:spPr>
            <a:xfrm>
              <a:off x="4470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2" y="96"/>
                  </a:moveTo>
                  <a:cubicBezTo>
                    <a:pt x="130" y="96"/>
                    <a:pt x="127" y="95"/>
                    <a:pt x="125" y="94"/>
                  </a:cubicBezTo>
                  <a:lnTo>
                    <a:pt x="8" y="26"/>
                  </a:lnTo>
                  <a:cubicBezTo>
                    <a:pt x="1" y="22"/>
                    <a:pt x="-2" y="13"/>
                    <a:pt x="2" y="7"/>
                  </a:cubicBezTo>
                  <a:cubicBezTo>
                    <a:pt x="7" y="0"/>
                    <a:pt x="15" y="-2"/>
                    <a:pt x="22" y="1"/>
                  </a:cubicBezTo>
                  <a:lnTo>
                    <a:pt x="139" y="69"/>
                  </a:lnTo>
                  <a:cubicBezTo>
                    <a:pt x="146" y="73"/>
                    <a:pt x="148" y="82"/>
                    <a:pt x="145" y="89"/>
                  </a:cubicBezTo>
                  <a:cubicBezTo>
                    <a:pt x="142" y="93"/>
                    <a:pt x="137" y="96"/>
                    <a:pt x="132"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6" name="Google Shape;2353;p70"/>
            <p:cNvSpPr/>
            <p:nvPr/>
          </p:nvSpPr>
          <p:spPr>
            <a:xfrm>
              <a:off x="4448880" y="7696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7" y="52"/>
                  </a:moveTo>
                  <a:lnTo>
                    <a:pt x="145" y="52"/>
                  </a:lnTo>
                  <a:lnTo>
                    <a:pt x="11" y="28"/>
                  </a:lnTo>
                  <a:cubicBezTo>
                    <a:pt x="4" y="27"/>
                    <a:pt x="-2" y="19"/>
                    <a:pt x="0" y="12"/>
                  </a:cubicBezTo>
                  <a:cubicBezTo>
                    <a:pt x="1" y="4"/>
                    <a:pt x="9" y="-1"/>
                    <a:pt x="16" y="0"/>
                  </a:cubicBezTo>
                  <a:lnTo>
                    <a:pt x="150" y="24"/>
                  </a:lnTo>
                  <a:cubicBezTo>
                    <a:pt x="157" y="25"/>
                    <a:pt x="163" y="32"/>
                    <a:pt x="161" y="40"/>
                  </a:cubicBezTo>
                  <a:cubicBezTo>
                    <a:pt x="160" y="47"/>
                    <a:pt x="154" y="52"/>
                    <a:pt x="147"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7" name="Google Shape;2354;p70"/>
            <p:cNvSpPr/>
            <p:nvPr/>
          </p:nvSpPr>
          <p:spPr>
            <a:xfrm>
              <a:off x="4448880" y="8218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 y="52"/>
                  </a:moveTo>
                  <a:cubicBezTo>
                    <a:pt x="7" y="52"/>
                    <a:pt x="1" y="48"/>
                    <a:pt x="0" y="41"/>
                  </a:cubicBezTo>
                  <a:cubicBezTo>
                    <a:pt x="-2" y="33"/>
                    <a:pt x="4" y="25"/>
                    <a:pt x="11" y="24"/>
                  </a:cubicBezTo>
                  <a:lnTo>
                    <a:pt x="145" y="0"/>
                  </a:lnTo>
                  <a:cubicBezTo>
                    <a:pt x="152" y="-1"/>
                    <a:pt x="160" y="4"/>
                    <a:pt x="161" y="12"/>
                  </a:cubicBezTo>
                  <a:cubicBezTo>
                    <a:pt x="163" y="20"/>
                    <a:pt x="157" y="28"/>
                    <a:pt x="150" y="29"/>
                  </a:cubicBezTo>
                  <a:lnTo>
                    <a:pt x="16" y="52"/>
                  </a:lnTo>
                  <a:lnTo>
                    <a:pt x="14" y="52"/>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8" name="Google Shape;2355;p70"/>
            <p:cNvSpPr/>
            <p:nvPr/>
          </p:nvSpPr>
          <p:spPr>
            <a:xfrm>
              <a:off x="4470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5" y="96"/>
                  </a:moveTo>
                  <a:cubicBezTo>
                    <a:pt x="10" y="96"/>
                    <a:pt x="5" y="93"/>
                    <a:pt x="2" y="89"/>
                  </a:cubicBezTo>
                  <a:cubicBezTo>
                    <a:pt x="-2" y="82"/>
                    <a:pt x="1" y="73"/>
                    <a:pt x="8" y="69"/>
                  </a:cubicBezTo>
                  <a:lnTo>
                    <a:pt x="125" y="1"/>
                  </a:lnTo>
                  <a:cubicBezTo>
                    <a:pt x="132" y="-3"/>
                    <a:pt x="141" y="0"/>
                    <a:pt x="145" y="7"/>
                  </a:cubicBezTo>
                  <a:cubicBezTo>
                    <a:pt x="148" y="14"/>
                    <a:pt x="146" y="22"/>
                    <a:pt x="139" y="26"/>
                  </a:cubicBezTo>
                  <a:lnTo>
                    <a:pt x="22" y="94"/>
                  </a:lnTo>
                  <a:cubicBezTo>
                    <a:pt x="20" y="95"/>
                    <a:pt x="17" y="96"/>
                    <a:pt x="15"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19" name="Google Shape;2356;p70"/>
            <p:cNvSpPr/>
            <p:nvPr/>
          </p:nvSpPr>
          <p:spPr>
            <a:xfrm>
              <a:off x="4512240" y="890640"/>
              <a:ext cx="58320" cy="67320"/>
            </a:xfrm>
            <a:custGeom>
              <a:avLst/>
              <a:gdLst>
                <a:gd name="textAreaLeft" fmla="*/ 0 w 58320"/>
                <a:gd name="textAreaRight" fmla="*/ 58680 w 58320"/>
                <a:gd name="textAreaTop" fmla="*/ 0 h 67320"/>
                <a:gd name="textAreaBottom" fmla="*/ 67680 h 67320"/>
              </a:gdLst>
              <a:ahLst/>
              <a:cxnLst/>
              <a:rect l="textAreaLeft" t="textAreaTop" r="textAreaRight" b="textAreaBottom"/>
              <a:pathLst>
                <a:path w="115" h="133">
                  <a:moveTo>
                    <a:pt x="14" y="133"/>
                  </a:moveTo>
                  <a:cubicBezTo>
                    <a:pt x="11" y="133"/>
                    <a:pt x="7" y="132"/>
                    <a:pt x="5" y="129"/>
                  </a:cubicBezTo>
                  <a:cubicBezTo>
                    <a:pt x="-1" y="124"/>
                    <a:pt x="-2" y="115"/>
                    <a:pt x="3" y="109"/>
                  </a:cubicBezTo>
                  <a:lnTo>
                    <a:pt x="90" y="5"/>
                  </a:lnTo>
                  <a:cubicBezTo>
                    <a:pt x="95" y="-1"/>
                    <a:pt x="104" y="-1"/>
                    <a:pt x="110" y="3"/>
                  </a:cubicBezTo>
                  <a:cubicBezTo>
                    <a:pt x="116" y="8"/>
                    <a:pt x="117" y="18"/>
                    <a:pt x="112" y="23"/>
                  </a:cubicBezTo>
                  <a:lnTo>
                    <a:pt x="25" y="127"/>
                  </a:lnTo>
                  <a:cubicBezTo>
                    <a:pt x="22" y="131"/>
                    <a:pt x="18" y="133"/>
                    <a:pt x="14"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0" name="Google Shape;2357;p70"/>
            <p:cNvSpPr/>
            <p:nvPr/>
          </p:nvSpPr>
          <p:spPr>
            <a:xfrm>
              <a:off x="456768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3" y="156"/>
                    <a:pt x="11" y="156"/>
                    <a:pt x="9" y="155"/>
                  </a:cubicBezTo>
                  <a:cubicBezTo>
                    <a:pt x="2" y="153"/>
                    <a:pt x="-2" y="145"/>
                    <a:pt x="1" y="138"/>
                  </a:cubicBezTo>
                  <a:lnTo>
                    <a:pt x="47" y="10"/>
                  </a:lnTo>
                  <a:cubicBezTo>
                    <a:pt x="50" y="2"/>
                    <a:pt x="58" y="-1"/>
                    <a:pt x="66" y="1"/>
                  </a:cubicBezTo>
                  <a:cubicBezTo>
                    <a:pt x="73" y="4"/>
                    <a:pt x="76" y="12"/>
                    <a:pt x="74" y="20"/>
                  </a:cubicBezTo>
                  <a:lnTo>
                    <a:pt x="28" y="147"/>
                  </a:lnTo>
                  <a:cubicBezTo>
                    <a:pt x="26" y="153"/>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1" name="Google Shape;2358;p70"/>
            <p:cNvSpPr/>
            <p:nvPr/>
          </p:nvSpPr>
          <p:spPr>
            <a:xfrm>
              <a:off x="467064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3"/>
                    <a:pt x="47" y="147"/>
                  </a:cubicBezTo>
                  <a:lnTo>
                    <a:pt x="0" y="20"/>
                  </a:lnTo>
                  <a:cubicBezTo>
                    <a:pt x="-2" y="12"/>
                    <a:pt x="2" y="4"/>
                    <a:pt x="9" y="1"/>
                  </a:cubicBezTo>
                  <a:cubicBezTo>
                    <a:pt x="17" y="-1"/>
                    <a:pt x="25" y="2"/>
                    <a:pt x="27" y="10"/>
                  </a:cubicBezTo>
                  <a:lnTo>
                    <a:pt x="74" y="138"/>
                  </a:lnTo>
                  <a:cubicBezTo>
                    <a:pt x="77" y="145"/>
                    <a:pt x="73" y="153"/>
                    <a:pt x="65" y="155"/>
                  </a:cubicBezTo>
                  <a:cubicBezTo>
                    <a:pt x="64" y="156"/>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2" name="Google Shape;2359;p70"/>
            <p:cNvSpPr/>
            <p:nvPr/>
          </p:nvSpPr>
          <p:spPr>
            <a:xfrm>
              <a:off x="4705560" y="890640"/>
              <a:ext cx="58680" cy="67320"/>
            </a:xfrm>
            <a:custGeom>
              <a:avLst/>
              <a:gdLst>
                <a:gd name="textAreaLeft" fmla="*/ 0 w 58680"/>
                <a:gd name="textAreaRight" fmla="*/ 59040 w 58680"/>
                <a:gd name="textAreaTop" fmla="*/ 0 h 67320"/>
                <a:gd name="textAreaBottom" fmla="*/ 67680 h 67320"/>
              </a:gdLst>
              <a:ahLst/>
              <a:cxnLst/>
              <a:rect l="textAreaLeft" t="textAreaTop" r="textAreaRight" b="textAreaBottom"/>
              <a:pathLst>
                <a:path w="116" h="133">
                  <a:moveTo>
                    <a:pt x="101" y="133"/>
                  </a:moveTo>
                  <a:cubicBezTo>
                    <a:pt x="97" y="133"/>
                    <a:pt x="93" y="131"/>
                    <a:pt x="90" y="127"/>
                  </a:cubicBezTo>
                  <a:lnTo>
                    <a:pt x="3" y="23"/>
                  </a:lnTo>
                  <a:cubicBezTo>
                    <a:pt x="-2" y="18"/>
                    <a:pt x="-1" y="8"/>
                    <a:pt x="5" y="3"/>
                  </a:cubicBezTo>
                  <a:cubicBezTo>
                    <a:pt x="11" y="-1"/>
                    <a:pt x="20" y="-1"/>
                    <a:pt x="26" y="5"/>
                  </a:cubicBezTo>
                  <a:lnTo>
                    <a:pt x="113" y="109"/>
                  </a:lnTo>
                  <a:cubicBezTo>
                    <a:pt x="117" y="115"/>
                    <a:pt x="117" y="124"/>
                    <a:pt x="110" y="129"/>
                  </a:cubicBezTo>
                  <a:cubicBezTo>
                    <a:pt x="108" y="132"/>
                    <a:pt x="105" y="133"/>
                    <a:pt x="101"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3" name="Google Shape;2360;p70"/>
            <p:cNvSpPr/>
            <p:nvPr/>
          </p:nvSpPr>
          <p:spPr>
            <a:xfrm>
              <a:off x="4731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1" y="96"/>
                  </a:moveTo>
                  <a:cubicBezTo>
                    <a:pt x="129" y="96"/>
                    <a:pt x="127" y="95"/>
                    <a:pt x="124" y="94"/>
                  </a:cubicBezTo>
                  <a:lnTo>
                    <a:pt x="7" y="26"/>
                  </a:lnTo>
                  <a:cubicBezTo>
                    <a:pt x="0" y="22"/>
                    <a:pt x="-2" y="14"/>
                    <a:pt x="2" y="7"/>
                  </a:cubicBezTo>
                  <a:cubicBezTo>
                    <a:pt x="6" y="0"/>
                    <a:pt x="15" y="-3"/>
                    <a:pt x="22" y="1"/>
                  </a:cubicBezTo>
                  <a:lnTo>
                    <a:pt x="138" y="69"/>
                  </a:lnTo>
                  <a:cubicBezTo>
                    <a:pt x="145" y="73"/>
                    <a:pt x="148" y="82"/>
                    <a:pt x="144" y="89"/>
                  </a:cubicBezTo>
                  <a:cubicBezTo>
                    <a:pt x="141" y="93"/>
                    <a:pt x="136" y="96"/>
                    <a:pt x="131"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4" name="Google Shape;2361;p70"/>
            <p:cNvSpPr/>
            <p:nvPr/>
          </p:nvSpPr>
          <p:spPr>
            <a:xfrm>
              <a:off x="4745160" y="8218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8" y="52"/>
                  </a:moveTo>
                  <a:cubicBezTo>
                    <a:pt x="147" y="52"/>
                    <a:pt x="146" y="52"/>
                    <a:pt x="145" y="52"/>
                  </a:cubicBezTo>
                  <a:lnTo>
                    <a:pt x="12" y="29"/>
                  </a:lnTo>
                  <a:cubicBezTo>
                    <a:pt x="4" y="28"/>
                    <a:pt x="-1" y="20"/>
                    <a:pt x="0" y="12"/>
                  </a:cubicBezTo>
                  <a:cubicBezTo>
                    <a:pt x="2" y="4"/>
                    <a:pt x="9" y="-1"/>
                    <a:pt x="17" y="0"/>
                  </a:cubicBezTo>
                  <a:lnTo>
                    <a:pt x="150" y="24"/>
                  </a:lnTo>
                  <a:cubicBezTo>
                    <a:pt x="158" y="25"/>
                    <a:pt x="163" y="33"/>
                    <a:pt x="162" y="41"/>
                  </a:cubicBezTo>
                  <a:cubicBezTo>
                    <a:pt x="161" y="48"/>
                    <a:pt x="155" y="52"/>
                    <a:pt x="148"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5" name="Google Shape;2362;p70"/>
            <p:cNvSpPr/>
            <p:nvPr/>
          </p:nvSpPr>
          <p:spPr>
            <a:xfrm>
              <a:off x="4745160" y="7696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 y="52"/>
                  </a:moveTo>
                  <a:cubicBezTo>
                    <a:pt x="8" y="52"/>
                    <a:pt x="1" y="47"/>
                    <a:pt x="0" y="40"/>
                  </a:cubicBezTo>
                  <a:cubicBezTo>
                    <a:pt x="-1" y="32"/>
                    <a:pt x="4" y="25"/>
                    <a:pt x="12" y="24"/>
                  </a:cubicBezTo>
                  <a:lnTo>
                    <a:pt x="145" y="0"/>
                  </a:lnTo>
                  <a:cubicBezTo>
                    <a:pt x="153" y="-1"/>
                    <a:pt x="160" y="4"/>
                    <a:pt x="162" y="12"/>
                  </a:cubicBezTo>
                  <a:cubicBezTo>
                    <a:pt x="163" y="19"/>
                    <a:pt x="158" y="27"/>
                    <a:pt x="150" y="28"/>
                  </a:cubicBezTo>
                  <a:lnTo>
                    <a:pt x="17" y="52"/>
                  </a:lnTo>
                  <a:cubicBezTo>
                    <a:pt x="16" y="52"/>
                    <a:pt x="15" y="52"/>
                    <a:pt x="14"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6" name="Google Shape;2363;p70"/>
            <p:cNvSpPr/>
            <p:nvPr/>
          </p:nvSpPr>
          <p:spPr>
            <a:xfrm>
              <a:off x="4731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4" y="96"/>
                  </a:moveTo>
                  <a:cubicBezTo>
                    <a:pt x="9" y="96"/>
                    <a:pt x="4" y="93"/>
                    <a:pt x="2" y="89"/>
                  </a:cubicBezTo>
                  <a:cubicBezTo>
                    <a:pt x="-2" y="82"/>
                    <a:pt x="0" y="73"/>
                    <a:pt x="7" y="69"/>
                  </a:cubicBezTo>
                  <a:lnTo>
                    <a:pt x="124" y="1"/>
                  </a:lnTo>
                  <a:cubicBezTo>
                    <a:pt x="131" y="-2"/>
                    <a:pt x="140" y="0"/>
                    <a:pt x="144" y="7"/>
                  </a:cubicBezTo>
                  <a:cubicBezTo>
                    <a:pt x="148" y="13"/>
                    <a:pt x="145" y="22"/>
                    <a:pt x="138" y="26"/>
                  </a:cubicBezTo>
                  <a:lnTo>
                    <a:pt x="22" y="94"/>
                  </a:lnTo>
                  <a:cubicBezTo>
                    <a:pt x="19" y="95"/>
                    <a:pt x="17" y="96"/>
                    <a:pt x="14"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7" name="Google Shape;2364;p70"/>
            <p:cNvSpPr/>
            <p:nvPr/>
          </p:nvSpPr>
          <p:spPr>
            <a:xfrm>
              <a:off x="4705560" y="659880"/>
              <a:ext cx="58680" cy="66960"/>
            </a:xfrm>
            <a:custGeom>
              <a:avLst/>
              <a:gdLst>
                <a:gd name="textAreaLeft" fmla="*/ 0 w 58680"/>
                <a:gd name="textAreaRight" fmla="*/ 59040 w 58680"/>
                <a:gd name="textAreaTop" fmla="*/ 0 h 66960"/>
                <a:gd name="textAreaBottom" fmla="*/ 67320 h 66960"/>
              </a:gdLst>
              <a:ahLst/>
              <a:cxnLst/>
              <a:rect l="textAreaLeft" t="textAreaTop" r="textAreaRight" b="textAreaBottom"/>
              <a:pathLst>
                <a:path w="116" h="132">
                  <a:moveTo>
                    <a:pt x="14" y="132"/>
                  </a:moveTo>
                  <a:cubicBezTo>
                    <a:pt x="11" y="132"/>
                    <a:pt x="8" y="131"/>
                    <a:pt x="5" y="129"/>
                  </a:cubicBezTo>
                  <a:cubicBezTo>
                    <a:pt x="-1" y="124"/>
                    <a:pt x="-2" y="115"/>
                    <a:pt x="3" y="109"/>
                  </a:cubicBezTo>
                  <a:lnTo>
                    <a:pt x="90" y="5"/>
                  </a:lnTo>
                  <a:cubicBezTo>
                    <a:pt x="96" y="-1"/>
                    <a:pt x="105" y="-2"/>
                    <a:pt x="111" y="3"/>
                  </a:cubicBezTo>
                  <a:cubicBezTo>
                    <a:pt x="117" y="8"/>
                    <a:pt x="117" y="17"/>
                    <a:pt x="113" y="23"/>
                  </a:cubicBezTo>
                  <a:lnTo>
                    <a:pt x="26" y="127"/>
                  </a:lnTo>
                  <a:cubicBezTo>
                    <a:pt x="22" y="130"/>
                    <a:pt x="18" y="132"/>
                    <a:pt x="14"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8" name="Google Shape;2365;p70"/>
            <p:cNvSpPr/>
            <p:nvPr/>
          </p:nvSpPr>
          <p:spPr>
            <a:xfrm>
              <a:off x="467064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2" y="156"/>
                    <a:pt x="11" y="155"/>
                    <a:pt x="9" y="155"/>
                  </a:cubicBezTo>
                  <a:cubicBezTo>
                    <a:pt x="2" y="152"/>
                    <a:pt x="-2" y="144"/>
                    <a:pt x="0" y="137"/>
                  </a:cubicBezTo>
                  <a:lnTo>
                    <a:pt x="47" y="9"/>
                  </a:lnTo>
                  <a:cubicBezTo>
                    <a:pt x="50" y="2"/>
                    <a:pt x="58" y="-2"/>
                    <a:pt x="65" y="1"/>
                  </a:cubicBezTo>
                  <a:cubicBezTo>
                    <a:pt x="72" y="3"/>
                    <a:pt x="77" y="12"/>
                    <a:pt x="74" y="19"/>
                  </a:cubicBezTo>
                  <a:lnTo>
                    <a:pt x="27" y="146"/>
                  </a:lnTo>
                  <a:cubicBezTo>
                    <a:pt x="25" y="152"/>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29" name="Google Shape;2366;p70"/>
            <p:cNvSpPr/>
            <p:nvPr/>
          </p:nvSpPr>
          <p:spPr>
            <a:xfrm>
              <a:off x="720000" y="801720"/>
              <a:ext cx="3737160" cy="14040"/>
            </a:xfrm>
            <a:custGeom>
              <a:avLst/>
              <a:gdLst>
                <a:gd name="textAreaLeft" fmla="*/ 0 w 3737160"/>
                <a:gd name="textAreaRight" fmla="*/ 3737520 w 37371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830" name="Google Shape;2367;p70"/>
            <p:cNvSpPr/>
            <p:nvPr/>
          </p:nvSpPr>
          <p:spPr>
            <a:xfrm>
              <a:off x="4816080" y="801720"/>
              <a:ext cx="3607920" cy="14040"/>
            </a:xfrm>
            <a:custGeom>
              <a:avLst/>
              <a:gdLst>
                <a:gd name="textAreaLeft" fmla="*/ 0 w 3607920"/>
                <a:gd name="textAreaRight" fmla="*/ 3608280 w 36079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pic>
        <p:nvPicPr>
          <p:cNvPr id="81" name="Picture 80" descr="pradiprup.jpg"/>
          <p:cNvPicPr>
            <a:picLocks noChangeAspect="1"/>
          </p:cNvPicPr>
          <p:nvPr/>
        </p:nvPicPr>
        <p:blipFill>
          <a:blip r:embed="rId2"/>
          <a:stretch>
            <a:fillRect/>
          </a:stretch>
        </p:blipFill>
        <p:spPr>
          <a:xfrm>
            <a:off x="2057400" y="2571750"/>
            <a:ext cx="4800600" cy="1790700"/>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laceHolder 1"/>
          <p:cNvSpPr>
            <a:spLocks noGrp="1"/>
          </p:cNvSpPr>
          <p:nvPr>
            <p:ph type="title"/>
          </p:nvPr>
        </p:nvSpPr>
        <p:spPr>
          <a:xfrm>
            <a:off x="762000" y="1200150"/>
            <a:ext cx="7705440" cy="56187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4800" b="1" u="none" strike="noStrike" dirty="0">
                <a:solidFill>
                  <a:schemeClr val="dk1"/>
                </a:solidFill>
                <a:effectLst/>
                <a:uFillTx/>
                <a:latin typeface="Philosopher"/>
                <a:ea typeface="Philosopher"/>
              </a:rPr>
              <a:t>Introduction</a:t>
            </a:r>
            <a:endParaRPr lang="fr-FR" sz="4800" b="0" u="none" strike="noStrike" dirty="0">
              <a:solidFill>
                <a:schemeClr val="dk1"/>
              </a:solidFill>
              <a:effectLst/>
              <a:uFillTx/>
              <a:latin typeface="Arial"/>
            </a:endParaRPr>
          </a:p>
        </p:txBody>
      </p:sp>
      <p:sp>
        <p:nvSpPr>
          <p:cNvPr id="823" name="PlaceHolder 2"/>
          <p:cNvSpPr>
            <a:spLocks noGrp="1"/>
          </p:cNvSpPr>
          <p:nvPr>
            <p:ph type="subTitle"/>
          </p:nvPr>
        </p:nvSpPr>
        <p:spPr>
          <a:xfrm>
            <a:off x="381000" y="1733550"/>
            <a:ext cx="4343400" cy="266700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US" sz="1600" b="0" u="none" strike="noStrike" dirty="0">
                <a:solidFill>
                  <a:schemeClr val="dk1"/>
                </a:solidFill>
                <a:effectLst/>
                <a:uFillTx/>
                <a:latin typeface="Rockwell" pitchFamily="18" charset="0"/>
                <a:ea typeface="arial"/>
              </a:rPr>
              <a:t>Graphics cards (GPUs) are critical components in modern computers, used for rendering images, videos, and animations. Understanding the common signs of GPU failure, the underlying causes, and effective strategies for prevention and recovery is essential for maintaining optimal system performance. This presentation will provide insights into identifying GPU-related issues and the necessary steps to address them</a:t>
            </a:r>
            <a:r>
              <a:rPr lang="en-US" sz="1600" b="0" u="none" strike="noStrike" dirty="0">
                <a:solidFill>
                  <a:schemeClr val="dk1"/>
                </a:solidFill>
                <a:effectLst/>
                <a:uFillTx/>
                <a:latin typeface="arial"/>
                <a:ea typeface="arial"/>
              </a:rPr>
              <a:t>.</a:t>
            </a:r>
            <a:endParaRPr lang="en-US" sz="1600" b="0" u="none" strike="noStrike" dirty="0">
              <a:solidFill>
                <a:srgbClr val="FFFFFF"/>
              </a:solidFill>
              <a:effectLst/>
              <a:uFillTx/>
              <a:latin typeface="OpenSymbol"/>
            </a:endParaRPr>
          </a:p>
        </p:txBody>
      </p:sp>
      <p:grpSp>
        <p:nvGrpSpPr>
          <p:cNvPr id="824" name="Google Shape;1010;p39"/>
          <p:cNvGrpSpPr/>
          <p:nvPr/>
        </p:nvGrpSpPr>
        <p:grpSpPr>
          <a:xfrm>
            <a:off x="720360" y="853920"/>
            <a:ext cx="7703640" cy="320760"/>
            <a:chOff x="720360" y="853920"/>
            <a:chExt cx="7703640" cy="320760"/>
          </a:xfrm>
        </p:grpSpPr>
        <p:grpSp>
          <p:nvGrpSpPr>
            <p:cNvPr id="825" name="Google Shape;1011;p39"/>
            <p:cNvGrpSpPr/>
            <p:nvPr/>
          </p:nvGrpSpPr>
          <p:grpSpPr>
            <a:xfrm>
              <a:off x="3256920" y="853920"/>
              <a:ext cx="2629800" cy="320760"/>
              <a:chOff x="3256920" y="853920"/>
              <a:chExt cx="2629800" cy="320760"/>
            </a:xfrm>
          </p:grpSpPr>
          <p:sp>
            <p:nvSpPr>
              <p:cNvPr id="826" name="Google Shape;1012;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7" name="Google Shape;1013;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14" y="396"/>
                    </a:moveTo>
                    <a:cubicBezTo>
                      <a:pt x="10" y="396"/>
                      <a:pt x="7" y="394"/>
                      <a:pt x="4" y="391"/>
                    </a:cubicBezTo>
                    <a:cubicBezTo>
                      <a:pt x="-2" y="385"/>
                      <a:pt x="-2" y="377"/>
                      <a:pt x="4" y="371"/>
                    </a:cubicBezTo>
                    <a:lnTo>
                      <a:pt x="371" y="4"/>
                    </a:lnTo>
                    <a:cubicBezTo>
                      <a:pt x="377" y="-1"/>
                      <a:pt x="385" y="-1"/>
                      <a:pt x="391" y="4"/>
                    </a:cubicBezTo>
                    <a:cubicBezTo>
                      <a:pt x="397" y="10"/>
                      <a:pt x="397" y="19"/>
                      <a:pt x="391" y="25"/>
                    </a:cubicBezTo>
                    <a:lnTo>
                      <a:pt x="24" y="391"/>
                    </a:lnTo>
                    <a:cubicBezTo>
                      <a:pt x="22" y="394"/>
                      <a:pt x="18" y="396"/>
                      <a:pt x="14"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8" name="Google Shape;1014;p39"/>
              <p:cNvSpPr/>
              <p:nvPr/>
            </p:nvSpPr>
            <p:spPr>
              <a:xfrm>
                <a:off x="4488840" y="9309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212" h="212">
                    <a:moveTo>
                      <a:pt x="198" y="212"/>
                    </a:moveTo>
                    <a:cubicBezTo>
                      <a:pt x="194" y="212"/>
                      <a:pt x="190" y="211"/>
                      <a:pt x="187" y="208"/>
                    </a:cubicBezTo>
                    <a:lnTo>
                      <a:pt x="4" y="25"/>
                    </a:lnTo>
                    <a:cubicBezTo>
                      <a:pt x="-2" y="19"/>
                      <a:pt x="-2" y="10"/>
                      <a:pt x="4" y="5"/>
                    </a:cubicBezTo>
                    <a:cubicBezTo>
                      <a:pt x="9" y="-1"/>
                      <a:pt x="18" y="-1"/>
                      <a:pt x="24" y="5"/>
                    </a:cubicBezTo>
                    <a:lnTo>
                      <a:pt x="207" y="188"/>
                    </a:lnTo>
                    <a:cubicBezTo>
                      <a:pt x="213" y="193"/>
                      <a:pt x="213" y="203"/>
                      <a:pt x="207" y="208"/>
                    </a:cubicBezTo>
                    <a:cubicBezTo>
                      <a:pt x="205" y="211"/>
                      <a:pt x="201" y="212"/>
                      <a:pt x="198"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29" name="Google Shape;1015;p39"/>
              <p:cNvSpPr/>
              <p:nvPr/>
            </p:nvSpPr>
            <p:spPr>
              <a:xfrm>
                <a:off x="4527000" y="892440"/>
                <a:ext cx="89280" cy="88560"/>
              </a:xfrm>
              <a:custGeom>
                <a:avLst/>
                <a:gdLst>
                  <a:gd name="textAreaLeft" fmla="*/ 0 w 89280"/>
                  <a:gd name="textAreaRight" fmla="*/ 89640 w 89280"/>
                  <a:gd name="textAreaTop" fmla="*/ 0 h 88560"/>
                  <a:gd name="textAreaBottom" fmla="*/ 88920 h 88560"/>
                </a:gdLst>
                <a:ahLst/>
                <a:cxnLst/>
                <a:rect l="textAreaLeft" t="textAreaTop" r="textAreaRight" b="textAreaBottom"/>
                <a:pathLst>
                  <a:path w="213" h="211">
                    <a:moveTo>
                      <a:pt x="15" y="211"/>
                    </a:moveTo>
                    <a:cubicBezTo>
                      <a:pt x="11" y="211"/>
                      <a:pt x="7" y="210"/>
                      <a:pt x="4" y="208"/>
                    </a:cubicBezTo>
                    <a:cubicBezTo>
                      <a:pt x="-1" y="202"/>
                      <a:pt x="-1" y="193"/>
                      <a:pt x="4" y="187"/>
                    </a:cubicBezTo>
                    <a:lnTo>
                      <a:pt x="188" y="4"/>
                    </a:lnTo>
                    <a:cubicBezTo>
                      <a:pt x="194" y="-2"/>
                      <a:pt x="203" y="-2"/>
                      <a:pt x="208" y="4"/>
                    </a:cubicBezTo>
                    <a:cubicBezTo>
                      <a:pt x="214" y="9"/>
                      <a:pt x="214" y="18"/>
                      <a:pt x="208" y="24"/>
                    </a:cubicBezTo>
                    <a:lnTo>
                      <a:pt x="25" y="208"/>
                    </a:lnTo>
                    <a:cubicBezTo>
                      <a:pt x="22" y="210"/>
                      <a:pt x="18" y="211"/>
                      <a:pt x="15"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0" name="Google Shape;1016;p39"/>
              <p:cNvSpPr/>
              <p:nvPr/>
            </p:nvSpPr>
            <p:spPr>
              <a:xfrm>
                <a:off x="4527000" y="8924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7" y="120"/>
                    </a:moveTo>
                    <a:cubicBezTo>
                      <a:pt x="103" y="120"/>
                      <a:pt x="99" y="118"/>
                      <a:pt x="96" y="116"/>
                    </a:cubicBezTo>
                    <a:lnTo>
                      <a:pt x="5" y="24"/>
                    </a:lnTo>
                    <a:cubicBezTo>
                      <a:pt x="-1" y="18"/>
                      <a:pt x="-1" y="10"/>
                      <a:pt x="5" y="4"/>
                    </a:cubicBezTo>
                    <a:cubicBezTo>
                      <a:pt x="10" y="-2"/>
                      <a:pt x="19" y="-2"/>
                      <a:pt x="25" y="4"/>
                    </a:cubicBezTo>
                    <a:lnTo>
                      <a:pt x="116" y="95"/>
                    </a:lnTo>
                    <a:cubicBezTo>
                      <a:pt x="122" y="101"/>
                      <a:pt x="122" y="110"/>
                      <a:pt x="116" y="116"/>
                    </a:cubicBezTo>
                    <a:cubicBezTo>
                      <a:pt x="114" y="118"/>
                      <a:pt x="110" y="120"/>
                      <a:pt x="10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1" name="Google Shape;1017;p39"/>
              <p:cNvSpPr/>
              <p:nvPr/>
            </p:nvSpPr>
            <p:spPr>
              <a:xfrm>
                <a:off x="4546440" y="87336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4" y="116"/>
                    </a:cubicBezTo>
                    <a:cubicBezTo>
                      <a:pt x="-1" y="110"/>
                      <a:pt x="-1" y="101"/>
                      <a:pt x="4" y="96"/>
                    </a:cubicBezTo>
                    <a:lnTo>
                      <a:pt x="96" y="4"/>
                    </a:lnTo>
                    <a:cubicBezTo>
                      <a:pt x="102" y="-2"/>
                      <a:pt x="111" y="-2"/>
                      <a:pt x="116" y="4"/>
                    </a:cubicBezTo>
                    <a:cubicBezTo>
                      <a:pt x="122" y="9"/>
                      <a:pt x="122" y="18"/>
                      <a:pt x="116"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2" name="Google Shape;1018;p39"/>
              <p:cNvSpPr/>
              <p:nvPr/>
            </p:nvSpPr>
            <p:spPr>
              <a:xfrm>
                <a:off x="4546440" y="87336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1" y="74"/>
                    </a:moveTo>
                    <a:cubicBezTo>
                      <a:pt x="57" y="74"/>
                      <a:pt x="53" y="73"/>
                      <a:pt x="50" y="70"/>
                    </a:cubicBezTo>
                    <a:lnTo>
                      <a:pt x="4" y="24"/>
                    </a:lnTo>
                    <a:cubicBezTo>
                      <a:pt x="-1" y="19"/>
                      <a:pt x="-1" y="10"/>
                      <a:pt x="4" y="4"/>
                    </a:cubicBezTo>
                    <a:cubicBezTo>
                      <a:pt x="10" y="-2"/>
                      <a:pt x="19" y="-2"/>
                      <a:pt x="25" y="4"/>
                    </a:cubicBezTo>
                    <a:lnTo>
                      <a:pt x="70" y="50"/>
                    </a:lnTo>
                    <a:cubicBezTo>
                      <a:pt x="76" y="55"/>
                      <a:pt x="76" y="64"/>
                      <a:pt x="70" y="70"/>
                    </a:cubicBezTo>
                    <a:cubicBezTo>
                      <a:pt x="68" y="73"/>
                      <a:pt x="64" y="74"/>
                      <a:pt x="61"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3" name="Google Shape;1019;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381" y="396"/>
                    </a:moveTo>
                    <a:cubicBezTo>
                      <a:pt x="377" y="396"/>
                      <a:pt x="373" y="394"/>
                      <a:pt x="371" y="391"/>
                    </a:cubicBezTo>
                    <a:lnTo>
                      <a:pt x="4" y="25"/>
                    </a:lnTo>
                    <a:cubicBezTo>
                      <a:pt x="-2" y="19"/>
                      <a:pt x="-2" y="10"/>
                      <a:pt x="4" y="4"/>
                    </a:cubicBezTo>
                    <a:cubicBezTo>
                      <a:pt x="10" y="-1"/>
                      <a:pt x="18" y="-1"/>
                      <a:pt x="24" y="4"/>
                    </a:cubicBezTo>
                    <a:lnTo>
                      <a:pt x="391" y="371"/>
                    </a:lnTo>
                    <a:cubicBezTo>
                      <a:pt x="397" y="377"/>
                      <a:pt x="397" y="385"/>
                      <a:pt x="391" y="391"/>
                    </a:cubicBezTo>
                    <a:cubicBezTo>
                      <a:pt x="388" y="394"/>
                      <a:pt x="385" y="396"/>
                      <a:pt x="381"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4" name="Google Shape;1020;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5" name="Google Shape;1021;p39"/>
              <p:cNvSpPr/>
              <p:nvPr/>
            </p:nvSpPr>
            <p:spPr>
              <a:xfrm>
                <a:off x="4527000" y="104688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213" h="212">
                    <a:moveTo>
                      <a:pt x="15" y="212"/>
                    </a:moveTo>
                    <a:cubicBezTo>
                      <a:pt x="11" y="212"/>
                      <a:pt x="7" y="210"/>
                      <a:pt x="5" y="208"/>
                    </a:cubicBezTo>
                    <a:cubicBezTo>
                      <a:pt x="-1" y="202"/>
                      <a:pt x="-1" y="193"/>
                      <a:pt x="5" y="188"/>
                    </a:cubicBezTo>
                    <a:lnTo>
                      <a:pt x="188" y="4"/>
                    </a:lnTo>
                    <a:cubicBezTo>
                      <a:pt x="194" y="-2"/>
                      <a:pt x="203" y="-2"/>
                      <a:pt x="209" y="4"/>
                    </a:cubicBezTo>
                    <a:cubicBezTo>
                      <a:pt x="214" y="10"/>
                      <a:pt x="214" y="19"/>
                      <a:pt x="209" y="24"/>
                    </a:cubicBezTo>
                    <a:lnTo>
                      <a:pt x="25" y="208"/>
                    </a:lnTo>
                    <a:cubicBezTo>
                      <a:pt x="22" y="210"/>
                      <a:pt x="18" y="212"/>
                      <a:pt x="15"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6" name="Google Shape;1022;p39"/>
              <p:cNvSpPr/>
              <p:nvPr/>
            </p:nvSpPr>
            <p:spPr>
              <a:xfrm>
                <a:off x="4565880" y="108540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6" y="120"/>
                    </a:moveTo>
                    <a:cubicBezTo>
                      <a:pt x="103" y="120"/>
                      <a:pt x="99" y="118"/>
                      <a:pt x="96" y="116"/>
                    </a:cubicBezTo>
                    <a:lnTo>
                      <a:pt x="5" y="24"/>
                    </a:lnTo>
                    <a:cubicBezTo>
                      <a:pt x="-1" y="18"/>
                      <a:pt x="-1" y="10"/>
                      <a:pt x="5" y="4"/>
                    </a:cubicBezTo>
                    <a:cubicBezTo>
                      <a:pt x="10" y="-2"/>
                      <a:pt x="19" y="-2"/>
                      <a:pt x="25" y="4"/>
                    </a:cubicBezTo>
                    <a:lnTo>
                      <a:pt x="116" y="96"/>
                    </a:lnTo>
                    <a:cubicBezTo>
                      <a:pt x="122" y="101"/>
                      <a:pt x="122" y="110"/>
                      <a:pt x="116" y="116"/>
                    </a:cubicBezTo>
                    <a:cubicBezTo>
                      <a:pt x="114" y="118"/>
                      <a:pt x="110" y="120"/>
                      <a:pt x="106"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7" name="Google Shape;1023;p39"/>
              <p:cNvSpPr/>
              <p:nvPr/>
            </p:nvSpPr>
            <p:spPr>
              <a:xfrm>
                <a:off x="4546440" y="11048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5" y="116"/>
                    </a:cubicBezTo>
                    <a:cubicBezTo>
                      <a:pt x="-1" y="110"/>
                      <a:pt x="-1" y="101"/>
                      <a:pt x="5" y="96"/>
                    </a:cubicBezTo>
                    <a:lnTo>
                      <a:pt x="96" y="4"/>
                    </a:lnTo>
                    <a:cubicBezTo>
                      <a:pt x="102" y="-2"/>
                      <a:pt x="111" y="-2"/>
                      <a:pt x="117" y="4"/>
                    </a:cubicBezTo>
                    <a:cubicBezTo>
                      <a:pt x="122" y="9"/>
                      <a:pt x="122" y="18"/>
                      <a:pt x="117"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8" name="Google Shape;1024;p39"/>
              <p:cNvSpPr/>
              <p:nvPr/>
            </p:nvSpPr>
            <p:spPr>
              <a:xfrm>
                <a:off x="4565880" y="112428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0" y="74"/>
                    </a:moveTo>
                    <a:cubicBezTo>
                      <a:pt x="57" y="74"/>
                      <a:pt x="53" y="72"/>
                      <a:pt x="50" y="70"/>
                    </a:cubicBezTo>
                    <a:lnTo>
                      <a:pt x="5" y="24"/>
                    </a:lnTo>
                    <a:cubicBezTo>
                      <a:pt x="-1" y="18"/>
                      <a:pt x="-1" y="9"/>
                      <a:pt x="5" y="4"/>
                    </a:cubicBezTo>
                    <a:cubicBezTo>
                      <a:pt x="10" y="-2"/>
                      <a:pt x="19" y="-2"/>
                      <a:pt x="25" y="4"/>
                    </a:cubicBezTo>
                    <a:lnTo>
                      <a:pt x="71" y="49"/>
                    </a:lnTo>
                    <a:cubicBezTo>
                      <a:pt x="76" y="55"/>
                      <a:pt x="76" y="64"/>
                      <a:pt x="71" y="70"/>
                    </a:cubicBezTo>
                    <a:cubicBezTo>
                      <a:pt x="68" y="72"/>
                      <a:pt x="64" y="74"/>
                      <a:pt x="60"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39" name="Google Shape;1025;p39"/>
              <p:cNvSpPr/>
              <p:nvPr/>
            </p:nvSpPr>
            <p:spPr>
              <a:xfrm>
                <a:off x="325728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14" y="212"/>
                    </a:moveTo>
                    <a:cubicBezTo>
                      <a:pt x="11" y="212"/>
                      <a:pt x="7" y="210"/>
                      <a:pt x="4" y="207"/>
                    </a:cubicBezTo>
                    <a:cubicBezTo>
                      <a:pt x="-1" y="202"/>
                      <a:pt x="-1" y="193"/>
                      <a:pt x="4" y="187"/>
                    </a:cubicBezTo>
                    <a:lnTo>
                      <a:pt x="187" y="5"/>
                    </a:lnTo>
                    <a:cubicBezTo>
                      <a:pt x="190" y="2"/>
                      <a:pt x="193" y="0"/>
                      <a:pt x="197" y="0"/>
                    </a:cubicBezTo>
                    <a:lnTo>
                      <a:pt x="2937" y="0"/>
                    </a:lnTo>
                    <a:cubicBezTo>
                      <a:pt x="2945" y="0"/>
                      <a:pt x="2951" y="7"/>
                      <a:pt x="2951" y="15"/>
                    </a:cubicBezTo>
                    <a:cubicBezTo>
                      <a:pt x="2951" y="22"/>
                      <a:pt x="2945" y="29"/>
                      <a:pt x="2937" y="29"/>
                    </a:cubicBezTo>
                    <a:lnTo>
                      <a:pt x="203" y="29"/>
                    </a:lnTo>
                    <a:lnTo>
                      <a:pt x="25" y="207"/>
                    </a:lnTo>
                    <a:cubicBezTo>
                      <a:pt x="22" y="210"/>
                      <a:pt x="18" y="212"/>
                      <a:pt x="14"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0" name="Google Shape;1026;p39"/>
              <p:cNvSpPr/>
              <p:nvPr/>
            </p:nvSpPr>
            <p:spPr>
              <a:xfrm>
                <a:off x="3334320" y="1085400"/>
                <a:ext cx="1166400" cy="11880"/>
              </a:xfrm>
              <a:custGeom>
                <a:avLst/>
                <a:gdLst>
                  <a:gd name="textAreaLeft" fmla="*/ 0 w 1166400"/>
                  <a:gd name="textAreaRight" fmla="*/ 1166760 w 1166400"/>
                  <a:gd name="textAreaTop" fmla="*/ 0 h 11880"/>
                  <a:gd name="textAreaBottom" fmla="*/ 12240 h 11880"/>
                </a:gdLst>
                <a:ahLst/>
                <a:cxnLst/>
                <a:rect l="textAreaLeft" t="textAreaTop" r="textAreaRight" b="textAreaBottom"/>
                <a:pathLst>
                  <a:path w="2769" h="29">
                    <a:moveTo>
                      <a:pt x="2754" y="29"/>
                    </a:moveTo>
                    <a:lnTo>
                      <a:pt x="14" y="29"/>
                    </a:lnTo>
                    <a:cubicBezTo>
                      <a:pt x="6" y="29"/>
                      <a:pt x="0" y="22"/>
                      <a:pt x="0" y="14"/>
                    </a:cubicBezTo>
                    <a:cubicBezTo>
                      <a:pt x="0" y="6"/>
                      <a:pt x="6" y="0"/>
                      <a:pt x="14" y="0"/>
                    </a:cubicBezTo>
                    <a:lnTo>
                      <a:pt x="2754" y="0"/>
                    </a:lnTo>
                    <a:cubicBezTo>
                      <a:pt x="2762" y="0"/>
                      <a:pt x="2769" y="6"/>
                      <a:pt x="2769" y="14"/>
                    </a:cubicBezTo>
                    <a:cubicBezTo>
                      <a:pt x="2769"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1" name="Google Shape;1027;p39"/>
              <p:cNvSpPr/>
              <p:nvPr/>
            </p:nvSpPr>
            <p:spPr>
              <a:xfrm>
                <a:off x="333432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4" y="384"/>
                    </a:moveTo>
                    <a:cubicBezTo>
                      <a:pt x="6" y="384"/>
                      <a:pt x="0" y="377"/>
                      <a:pt x="0" y="370"/>
                    </a:cubicBezTo>
                    <a:lnTo>
                      <a:pt x="0" y="14"/>
                    </a:lnTo>
                    <a:cubicBezTo>
                      <a:pt x="0" y="6"/>
                      <a:pt x="6" y="0"/>
                      <a:pt x="14" y="0"/>
                    </a:cubicBezTo>
                    <a:cubicBezTo>
                      <a:pt x="22" y="0"/>
                      <a:pt x="29" y="6"/>
                      <a:pt x="29" y="14"/>
                    </a:cubicBezTo>
                    <a:lnTo>
                      <a:pt x="29" y="370"/>
                    </a:lnTo>
                    <a:cubicBezTo>
                      <a:pt x="29" y="377"/>
                      <a:pt x="22" y="384"/>
                      <a:pt x="14"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2" name="Google Shape;1028;p39"/>
              <p:cNvSpPr/>
              <p:nvPr/>
            </p:nvSpPr>
            <p:spPr>
              <a:xfrm>
                <a:off x="33343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10" y="-1"/>
                      <a:pt x="18" y="-1"/>
                      <a:pt x="24" y="5"/>
                    </a:cubicBezTo>
                    <a:lnTo>
                      <a:pt x="196" y="177"/>
                    </a:lnTo>
                    <a:lnTo>
                      <a:pt x="366" y="7"/>
                    </a:lnTo>
                    <a:cubicBezTo>
                      <a:pt x="371" y="1"/>
                      <a:pt x="380"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3" name="Google Shape;1029;p39"/>
              <p:cNvSpPr/>
              <p:nvPr/>
            </p:nvSpPr>
            <p:spPr>
              <a:xfrm>
                <a:off x="34869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2" y="13"/>
                      <a:pt x="392"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4" name="Google Shape;1030;p39"/>
              <p:cNvSpPr/>
              <p:nvPr/>
            </p:nvSpPr>
            <p:spPr>
              <a:xfrm>
                <a:off x="363924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1" y="13"/>
                      <a:pt x="391"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5" name="Google Shape;1031;p39"/>
              <p:cNvSpPr/>
              <p:nvPr/>
            </p:nvSpPr>
            <p:spPr>
              <a:xfrm>
                <a:off x="37915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lnTo>
                      <a:pt x="197" y="211"/>
                    </a:lnTo>
                    <a:cubicBezTo>
                      <a:pt x="193" y="211"/>
                      <a:pt x="189" y="210"/>
                      <a:pt x="187" y="207"/>
                    </a:cubicBezTo>
                    <a:lnTo>
                      <a:pt x="5" y="25"/>
                    </a:lnTo>
                    <a:cubicBezTo>
                      <a:pt x="-1" y="19"/>
                      <a:pt x="-1" y="10"/>
                      <a:pt x="5" y="5"/>
                    </a:cubicBezTo>
                    <a:cubicBezTo>
                      <a:pt x="10" y="-1"/>
                      <a:pt x="19" y="-1"/>
                      <a:pt x="25" y="5"/>
                    </a:cubicBezTo>
                    <a:lnTo>
                      <a:pt x="197" y="177"/>
                    </a:lnTo>
                    <a:lnTo>
                      <a:pt x="366" y="7"/>
                    </a:lnTo>
                    <a:cubicBezTo>
                      <a:pt x="372" y="1"/>
                      <a:pt x="381" y="1"/>
                      <a:pt x="387" y="7"/>
                    </a:cubicBezTo>
                    <a:cubicBezTo>
                      <a:pt x="392" y="13"/>
                      <a:pt x="392" y="22"/>
                      <a:pt x="387"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6" name="Google Shape;1032;p39"/>
              <p:cNvSpPr/>
              <p:nvPr/>
            </p:nvSpPr>
            <p:spPr>
              <a:xfrm>
                <a:off x="39441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cubicBezTo>
                      <a:pt x="193" y="211"/>
                      <a:pt x="189" y="210"/>
                      <a:pt x="187" y="207"/>
                    </a:cubicBezTo>
                    <a:lnTo>
                      <a:pt x="4" y="25"/>
                    </a:lnTo>
                    <a:cubicBezTo>
                      <a:pt x="-1" y="19"/>
                      <a:pt x="-1" y="10"/>
                      <a:pt x="4" y="5"/>
                    </a:cubicBezTo>
                    <a:cubicBezTo>
                      <a:pt x="10" y="-1"/>
                      <a:pt x="19" y="-1"/>
                      <a:pt x="25" y="5"/>
                    </a:cubicBezTo>
                    <a:lnTo>
                      <a:pt x="197" y="177"/>
                    </a:lnTo>
                    <a:lnTo>
                      <a:pt x="366" y="7"/>
                    </a:lnTo>
                    <a:cubicBezTo>
                      <a:pt x="372" y="1"/>
                      <a:pt x="381" y="1"/>
                      <a:pt x="386" y="7"/>
                    </a:cubicBezTo>
                    <a:cubicBezTo>
                      <a:pt x="392" y="13"/>
                      <a:pt x="392" y="22"/>
                      <a:pt x="386"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7" name="Google Shape;1033;p39"/>
              <p:cNvSpPr/>
              <p:nvPr/>
            </p:nvSpPr>
            <p:spPr>
              <a:xfrm>
                <a:off x="40964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6" y="211"/>
                    </a:moveTo>
                    <a:cubicBezTo>
                      <a:pt x="193" y="211"/>
                      <a:pt x="189" y="210"/>
                      <a:pt x="187" y="207"/>
                    </a:cubicBezTo>
                    <a:lnTo>
                      <a:pt x="4" y="25"/>
                    </a:lnTo>
                    <a:cubicBezTo>
                      <a:pt x="-1" y="19"/>
                      <a:pt x="-1" y="10"/>
                      <a:pt x="4" y="5"/>
                    </a:cubicBezTo>
                    <a:cubicBezTo>
                      <a:pt x="10" y="-1"/>
                      <a:pt x="19" y="-1"/>
                      <a:pt x="24" y="5"/>
                    </a:cubicBezTo>
                    <a:lnTo>
                      <a:pt x="196" y="177"/>
                    </a:lnTo>
                    <a:lnTo>
                      <a:pt x="366" y="7"/>
                    </a:lnTo>
                    <a:cubicBezTo>
                      <a:pt x="372" y="1"/>
                      <a:pt x="381"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8" name="Google Shape;1034;p39"/>
              <p:cNvSpPr/>
              <p:nvPr/>
            </p:nvSpPr>
            <p:spPr>
              <a:xfrm>
                <a:off x="42490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10" y="-1"/>
                      <a:pt x="19" y="-1"/>
                      <a:pt x="24" y="5"/>
                    </a:cubicBezTo>
                    <a:lnTo>
                      <a:pt x="196" y="177"/>
                    </a:lnTo>
                    <a:lnTo>
                      <a:pt x="366" y="7"/>
                    </a:lnTo>
                    <a:cubicBezTo>
                      <a:pt x="372" y="1"/>
                      <a:pt x="381" y="1"/>
                      <a:pt x="386" y="7"/>
                    </a:cubicBezTo>
                    <a:cubicBezTo>
                      <a:pt x="392" y="13"/>
                      <a:pt x="392" y="22"/>
                      <a:pt x="386" y="27"/>
                    </a:cubicBezTo>
                    <a:lnTo>
                      <a:pt x="206"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49" name="Google Shape;1035;p39"/>
              <p:cNvSpPr/>
              <p:nvPr/>
            </p:nvSpPr>
            <p:spPr>
              <a:xfrm>
                <a:off x="440172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17" y="132"/>
                    </a:moveTo>
                    <a:cubicBezTo>
                      <a:pt x="114" y="132"/>
                      <a:pt x="110" y="131"/>
                      <a:pt x="107" y="128"/>
                    </a:cubicBezTo>
                    <a:lnTo>
                      <a:pt x="4" y="25"/>
                    </a:lnTo>
                    <a:cubicBezTo>
                      <a:pt x="-2" y="19"/>
                      <a:pt x="-2" y="10"/>
                      <a:pt x="4" y="5"/>
                    </a:cubicBezTo>
                    <a:cubicBezTo>
                      <a:pt x="10" y="-1"/>
                      <a:pt x="19" y="-1"/>
                      <a:pt x="24" y="5"/>
                    </a:cubicBezTo>
                    <a:lnTo>
                      <a:pt x="127" y="108"/>
                    </a:lnTo>
                    <a:cubicBezTo>
                      <a:pt x="133" y="113"/>
                      <a:pt x="133" y="123"/>
                      <a:pt x="127" y="128"/>
                    </a:cubicBezTo>
                    <a:cubicBezTo>
                      <a:pt x="125" y="131"/>
                      <a:pt x="121" y="132"/>
                      <a:pt x="117"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0" name="Google Shape;1036;p39"/>
              <p:cNvSpPr/>
              <p:nvPr/>
            </p:nvSpPr>
            <p:spPr>
              <a:xfrm>
                <a:off x="325692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98" y="213"/>
                    </a:moveTo>
                    <a:cubicBezTo>
                      <a:pt x="194" y="213"/>
                      <a:pt x="191" y="211"/>
                      <a:pt x="188" y="208"/>
                    </a:cubicBezTo>
                    <a:lnTo>
                      <a:pt x="5" y="25"/>
                    </a:lnTo>
                    <a:cubicBezTo>
                      <a:pt x="-1" y="20"/>
                      <a:pt x="-1" y="10"/>
                      <a:pt x="5" y="5"/>
                    </a:cubicBezTo>
                    <a:cubicBezTo>
                      <a:pt x="10" y="-1"/>
                      <a:pt x="20" y="-1"/>
                      <a:pt x="25" y="5"/>
                    </a:cubicBezTo>
                    <a:lnTo>
                      <a:pt x="208" y="188"/>
                    </a:lnTo>
                    <a:cubicBezTo>
                      <a:pt x="214" y="194"/>
                      <a:pt x="214" y="202"/>
                      <a:pt x="208" y="208"/>
                    </a:cubicBezTo>
                    <a:cubicBezTo>
                      <a:pt x="206" y="211"/>
                      <a:pt x="202" y="213"/>
                      <a:pt x="198"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1" name="Google Shape;1037;p39"/>
              <p:cNvSpPr/>
              <p:nvPr/>
            </p:nvSpPr>
            <p:spPr>
              <a:xfrm>
                <a:off x="333432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2" y="29"/>
                    </a:moveTo>
                    <a:lnTo>
                      <a:pt x="14" y="29"/>
                    </a:lnTo>
                    <a:cubicBezTo>
                      <a:pt x="6" y="29"/>
                      <a:pt x="0" y="22"/>
                      <a:pt x="0" y="15"/>
                    </a:cubicBezTo>
                    <a:cubicBezTo>
                      <a:pt x="0" y="7"/>
                      <a:pt x="6" y="0"/>
                      <a:pt x="14" y="0"/>
                    </a:cubicBezTo>
                    <a:lnTo>
                      <a:pt x="2662" y="0"/>
                    </a:lnTo>
                    <a:cubicBezTo>
                      <a:pt x="2670" y="0"/>
                      <a:pt x="2677" y="7"/>
                      <a:pt x="2677" y="15"/>
                    </a:cubicBezTo>
                    <a:cubicBezTo>
                      <a:pt x="2677" y="22"/>
                      <a:pt x="2670" y="29"/>
                      <a:pt x="2662"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2" name="Google Shape;1038;p39"/>
              <p:cNvSpPr/>
              <p:nvPr/>
            </p:nvSpPr>
            <p:spPr>
              <a:xfrm>
                <a:off x="3358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3" name="Google Shape;1039;p39"/>
              <p:cNvSpPr/>
              <p:nvPr/>
            </p:nvSpPr>
            <p:spPr>
              <a:xfrm>
                <a:off x="3388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4" name="Google Shape;1040;p39"/>
              <p:cNvSpPr/>
              <p:nvPr/>
            </p:nvSpPr>
            <p:spPr>
              <a:xfrm>
                <a:off x="3418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3" y="0"/>
                      <a:pt x="28" y="7"/>
                      <a:pt x="28" y="15"/>
                    </a:cubicBezTo>
                    <a:lnTo>
                      <a:pt x="28" y="106"/>
                    </a:lnTo>
                    <a:cubicBezTo>
                      <a:pt x="28"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5" name="Google Shape;1041;p39"/>
              <p:cNvSpPr/>
              <p:nvPr/>
            </p:nvSpPr>
            <p:spPr>
              <a:xfrm>
                <a:off x="3449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6" name="Google Shape;1042;p39"/>
              <p:cNvSpPr/>
              <p:nvPr/>
            </p:nvSpPr>
            <p:spPr>
              <a:xfrm>
                <a:off x="3479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7" name="Google Shape;1043;p39"/>
              <p:cNvSpPr/>
              <p:nvPr/>
            </p:nvSpPr>
            <p:spPr>
              <a:xfrm>
                <a:off x="3510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8" name="Google Shape;1044;p39"/>
              <p:cNvSpPr/>
              <p:nvPr/>
            </p:nvSpPr>
            <p:spPr>
              <a:xfrm>
                <a:off x="3540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59" name="Google Shape;1045;p39"/>
              <p:cNvSpPr/>
              <p:nvPr/>
            </p:nvSpPr>
            <p:spPr>
              <a:xfrm>
                <a:off x="3571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0" name="Google Shape;1046;p39"/>
              <p:cNvSpPr/>
              <p:nvPr/>
            </p:nvSpPr>
            <p:spPr>
              <a:xfrm>
                <a:off x="3601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1" name="Google Shape;1047;p39"/>
              <p:cNvSpPr/>
              <p:nvPr/>
            </p:nvSpPr>
            <p:spPr>
              <a:xfrm>
                <a:off x="3631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2" name="Google Shape;1048;p39"/>
              <p:cNvSpPr/>
              <p:nvPr/>
            </p:nvSpPr>
            <p:spPr>
              <a:xfrm>
                <a:off x="3662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3" name="Google Shape;1049;p39"/>
              <p:cNvSpPr/>
              <p:nvPr/>
            </p:nvSpPr>
            <p:spPr>
              <a:xfrm>
                <a:off x="3692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4" name="Google Shape;1050;p39"/>
              <p:cNvSpPr/>
              <p:nvPr/>
            </p:nvSpPr>
            <p:spPr>
              <a:xfrm>
                <a:off x="372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5" name="Google Shape;1051;p39"/>
              <p:cNvSpPr/>
              <p:nvPr/>
            </p:nvSpPr>
            <p:spPr>
              <a:xfrm>
                <a:off x="3753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6" name="Google Shape;1052;p39"/>
              <p:cNvSpPr/>
              <p:nvPr/>
            </p:nvSpPr>
            <p:spPr>
              <a:xfrm>
                <a:off x="378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7" name="Google Shape;1053;p39"/>
              <p:cNvSpPr/>
              <p:nvPr/>
            </p:nvSpPr>
            <p:spPr>
              <a:xfrm>
                <a:off x="3813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8" name="Google Shape;1054;p39"/>
              <p:cNvSpPr/>
              <p:nvPr/>
            </p:nvSpPr>
            <p:spPr>
              <a:xfrm>
                <a:off x="3844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69" name="Google Shape;1055;p39"/>
              <p:cNvSpPr/>
              <p:nvPr/>
            </p:nvSpPr>
            <p:spPr>
              <a:xfrm>
                <a:off x="3874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0" name="Google Shape;1056;p39"/>
              <p:cNvSpPr/>
              <p:nvPr/>
            </p:nvSpPr>
            <p:spPr>
              <a:xfrm>
                <a:off x="3904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1" name="Google Shape;1057;p39"/>
              <p:cNvSpPr/>
              <p:nvPr/>
            </p:nvSpPr>
            <p:spPr>
              <a:xfrm>
                <a:off x="3935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2" name="Google Shape;1058;p39"/>
              <p:cNvSpPr/>
              <p:nvPr/>
            </p:nvSpPr>
            <p:spPr>
              <a:xfrm>
                <a:off x="39654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3" name="Google Shape;1059;p39"/>
              <p:cNvSpPr/>
              <p:nvPr/>
            </p:nvSpPr>
            <p:spPr>
              <a:xfrm>
                <a:off x="3996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4" name="Google Shape;1060;p39"/>
              <p:cNvSpPr/>
              <p:nvPr/>
            </p:nvSpPr>
            <p:spPr>
              <a:xfrm>
                <a:off x="4026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5" name="Google Shape;1061;p39"/>
              <p:cNvSpPr/>
              <p:nvPr/>
            </p:nvSpPr>
            <p:spPr>
              <a:xfrm>
                <a:off x="40568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6" name="Google Shape;1062;p39"/>
              <p:cNvSpPr/>
              <p:nvPr/>
            </p:nvSpPr>
            <p:spPr>
              <a:xfrm>
                <a:off x="40870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7" name="Google Shape;1063;p39"/>
              <p:cNvSpPr/>
              <p:nvPr/>
            </p:nvSpPr>
            <p:spPr>
              <a:xfrm>
                <a:off x="4117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8" name="Google Shape;1064;p39"/>
              <p:cNvSpPr/>
              <p:nvPr/>
            </p:nvSpPr>
            <p:spPr>
              <a:xfrm>
                <a:off x="4147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79" name="Google Shape;1065;p39"/>
              <p:cNvSpPr/>
              <p:nvPr/>
            </p:nvSpPr>
            <p:spPr>
              <a:xfrm>
                <a:off x="417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0" name="Google Shape;1066;p39"/>
              <p:cNvSpPr/>
              <p:nvPr/>
            </p:nvSpPr>
            <p:spPr>
              <a:xfrm>
                <a:off x="420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1" name="Google Shape;1067;p39"/>
              <p:cNvSpPr/>
              <p:nvPr/>
            </p:nvSpPr>
            <p:spPr>
              <a:xfrm>
                <a:off x="423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2" name="Google Shape;1068;p39"/>
              <p:cNvSpPr/>
              <p:nvPr/>
            </p:nvSpPr>
            <p:spPr>
              <a:xfrm>
                <a:off x="4269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3" name="Google Shape;1069;p39"/>
              <p:cNvSpPr/>
              <p:nvPr/>
            </p:nvSpPr>
            <p:spPr>
              <a:xfrm>
                <a:off x="42994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4" name="Google Shape;1070;p39"/>
              <p:cNvSpPr/>
              <p:nvPr/>
            </p:nvSpPr>
            <p:spPr>
              <a:xfrm>
                <a:off x="4330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5" name="Google Shape;1071;p39"/>
              <p:cNvSpPr/>
              <p:nvPr/>
            </p:nvSpPr>
            <p:spPr>
              <a:xfrm>
                <a:off x="4360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6" name="Google Shape;1072;p39"/>
              <p:cNvSpPr/>
              <p:nvPr/>
            </p:nvSpPr>
            <p:spPr>
              <a:xfrm>
                <a:off x="43905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7" name="Google Shape;1073;p39"/>
              <p:cNvSpPr/>
              <p:nvPr/>
            </p:nvSpPr>
            <p:spPr>
              <a:xfrm>
                <a:off x="44208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8" name="Google Shape;1074;p39"/>
              <p:cNvSpPr/>
              <p:nvPr/>
            </p:nvSpPr>
            <p:spPr>
              <a:xfrm>
                <a:off x="44517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89" name="Google Shape;1075;p39"/>
              <p:cNvSpPr/>
              <p:nvPr/>
            </p:nvSpPr>
            <p:spPr>
              <a:xfrm>
                <a:off x="464364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2937" y="212"/>
                    </a:moveTo>
                    <a:cubicBezTo>
                      <a:pt x="2933" y="212"/>
                      <a:pt x="2929" y="210"/>
                      <a:pt x="2926" y="207"/>
                    </a:cubicBezTo>
                    <a:lnTo>
                      <a:pt x="2748" y="29"/>
                    </a:lnTo>
                    <a:lnTo>
                      <a:pt x="14" y="29"/>
                    </a:lnTo>
                    <a:cubicBezTo>
                      <a:pt x="6" y="29"/>
                      <a:pt x="0" y="22"/>
                      <a:pt x="0" y="15"/>
                    </a:cubicBezTo>
                    <a:cubicBezTo>
                      <a:pt x="0" y="7"/>
                      <a:pt x="6" y="0"/>
                      <a:pt x="14" y="0"/>
                    </a:cubicBezTo>
                    <a:lnTo>
                      <a:pt x="2754" y="0"/>
                    </a:lnTo>
                    <a:cubicBezTo>
                      <a:pt x="2758" y="0"/>
                      <a:pt x="2761" y="2"/>
                      <a:pt x="2764" y="5"/>
                    </a:cubicBezTo>
                    <a:lnTo>
                      <a:pt x="2947" y="187"/>
                    </a:lnTo>
                    <a:cubicBezTo>
                      <a:pt x="2952" y="193"/>
                      <a:pt x="2952" y="202"/>
                      <a:pt x="2947" y="207"/>
                    </a:cubicBezTo>
                    <a:cubicBezTo>
                      <a:pt x="2944" y="210"/>
                      <a:pt x="2940" y="212"/>
                      <a:pt x="2937"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0" name="Google Shape;1076;p39"/>
              <p:cNvSpPr/>
              <p:nvPr/>
            </p:nvSpPr>
            <p:spPr>
              <a:xfrm>
                <a:off x="4643280" y="1085400"/>
                <a:ext cx="1165680" cy="11880"/>
              </a:xfrm>
              <a:custGeom>
                <a:avLst/>
                <a:gdLst>
                  <a:gd name="textAreaLeft" fmla="*/ 0 w 1165680"/>
                  <a:gd name="textAreaRight" fmla="*/ 1166040 w 1165680"/>
                  <a:gd name="textAreaTop" fmla="*/ 0 h 11880"/>
                  <a:gd name="textAreaBottom" fmla="*/ 12240 h 11880"/>
                </a:gdLst>
                <a:ahLst/>
                <a:cxnLst/>
                <a:rect l="textAreaLeft" t="textAreaTop" r="textAreaRight" b="textAreaBottom"/>
                <a:pathLst>
                  <a:path w="2768" h="29">
                    <a:moveTo>
                      <a:pt x="2754" y="29"/>
                    </a:moveTo>
                    <a:lnTo>
                      <a:pt x="14" y="29"/>
                    </a:lnTo>
                    <a:cubicBezTo>
                      <a:pt x="6" y="29"/>
                      <a:pt x="0" y="22"/>
                      <a:pt x="0" y="14"/>
                    </a:cubicBezTo>
                    <a:cubicBezTo>
                      <a:pt x="0" y="6"/>
                      <a:pt x="6" y="0"/>
                      <a:pt x="14" y="0"/>
                    </a:cubicBezTo>
                    <a:lnTo>
                      <a:pt x="2754" y="0"/>
                    </a:lnTo>
                    <a:cubicBezTo>
                      <a:pt x="2762" y="0"/>
                      <a:pt x="2768" y="6"/>
                      <a:pt x="2768" y="14"/>
                    </a:cubicBezTo>
                    <a:cubicBezTo>
                      <a:pt x="2768"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1" name="Google Shape;1077;p39"/>
              <p:cNvSpPr/>
              <p:nvPr/>
            </p:nvSpPr>
            <p:spPr>
              <a:xfrm>
                <a:off x="579744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5" y="384"/>
                    </a:moveTo>
                    <a:cubicBezTo>
                      <a:pt x="7" y="384"/>
                      <a:pt x="0" y="377"/>
                      <a:pt x="0" y="370"/>
                    </a:cubicBezTo>
                    <a:lnTo>
                      <a:pt x="0" y="14"/>
                    </a:lnTo>
                    <a:cubicBezTo>
                      <a:pt x="0" y="6"/>
                      <a:pt x="7" y="0"/>
                      <a:pt x="15" y="0"/>
                    </a:cubicBezTo>
                    <a:cubicBezTo>
                      <a:pt x="23" y="0"/>
                      <a:pt x="29" y="6"/>
                      <a:pt x="29" y="14"/>
                    </a:cubicBezTo>
                    <a:lnTo>
                      <a:pt x="29" y="370"/>
                    </a:lnTo>
                    <a:cubicBezTo>
                      <a:pt x="29" y="377"/>
                      <a:pt x="23" y="384"/>
                      <a:pt x="15"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2" name="Google Shape;1078;p39"/>
              <p:cNvSpPr/>
              <p:nvPr/>
            </p:nvSpPr>
            <p:spPr>
              <a:xfrm>
                <a:off x="56455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10" y="1"/>
                      <a:pt x="19" y="1"/>
                      <a:pt x="24" y="7"/>
                    </a:cubicBezTo>
                    <a:lnTo>
                      <a:pt x="194" y="177"/>
                    </a:lnTo>
                    <a:lnTo>
                      <a:pt x="366" y="5"/>
                    </a:lnTo>
                    <a:cubicBezTo>
                      <a:pt x="372" y="-1"/>
                      <a:pt x="380"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3" name="Google Shape;1079;p39"/>
              <p:cNvSpPr/>
              <p:nvPr/>
            </p:nvSpPr>
            <p:spPr>
              <a:xfrm>
                <a:off x="54928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lnTo>
                      <a:pt x="194" y="211"/>
                    </a:lnTo>
                    <a:cubicBezTo>
                      <a:pt x="190" y="211"/>
                      <a:pt x="187" y="210"/>
                      <a:pt x="184" y="207"/>
                    </a:cubicBezTo>
                    <a:lnTo>
                      <a:pt x="4" y="27"/>
                    </a:lnTo>
                    <a:cubicBezTo>
                      <a:pt x="-2" y="22"/>
                      <a:pt x="-2"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4" name="Google Shape;1080;p39"/>
              <p:cNvSpPr/>
              <p:nvPr/>
            </p:nvSpPr>
            <p:spPr>
              <a:xfrm>
                <a:off x="53402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5" name="Google Shape;1081;p39"/>
              <p:cNvSpPr/>
              <p:nvPr/>
            </p:nvSpPr>
            <p:spPr>
              <a:xfrm>
                <a:off x="51879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5" y="7"/>
                    </a:cubicBezTo>
                    <a:lnTo>
                      <a:pt x="194" y="177"/>
                    </a:lnTo>
                    <a:lnTo>
                      <a:pt x="366" y="5"/>
                    </a:lnTo>
                    <a:cubicBezTo>
                      <a:pt x="372" y="-1"/>
                      <a:pt x="381" y="-1"/>
                      <a:pt x="386" y="5"/>
                    </a:cubicBezTo>
                    <a:cubicBezTo>
                      <a:pt x="392" y="10"/>
                      <a:pt x="392" y="19"/>
                      <a:pt x="386"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6" name="Google Shape;1082;p39"/>
              <p:cNvSpPr/>
              <p:nvPr/>
            </p:nvSpPr>
            <p:spPr>
              <a:xfrm>
                <a:off x="50353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6" y="5"/>
                    </a:lnTo>
                    <a:cubicBezTo>
                      <a:pt x="372" y="-1"/>
                      <a:pt x="381" y="-1"/>
                      <a:pt x="387" y="5"/>
                    </a:cubicBezTo>
                    <a:cubicBezTo>
                      <a:pt x="392" y="10"/>
                      <a:pt x="392" y="19"/>
                      <a:pt x="387"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7" name="Google Shape;1083;p39"/>
              <p:cNvSpPr/>
              <p:nvPr/>
            </p:nvSpPr>
            <p:spPr>
              <a:xfrm>
                <a:off x="488268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7" y="5"/>
                    </a:lnTo>
                    <a:cubicBezTo>
                      <a:pt x="372" y="-1"/>
                      <a:pt x="381" y="-1"/>
                      <a:pt x="387" y="5"/>
                    </a:cubicBezTo>
                    <a:cubicBezTo>
                      <a:pt x="392" y="10"/>
                      <a:pt x="392" y="19"/>
                      <a:pt x="387" y="25"/>
                    </a:cubicBezTo>
                    <a:lnTo>
                      <a:pt x="204" y="207"/>
                    </a:lnTo>
                    <a:cubicBezTo>
                      <a:pt x="202" y="210"/>
                      <a:pt x="199"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8" name="Google Shape;1084;p39"/>
              <p:cNvSpPr/>
              <p:nvPr/>
            </p:nvSpPr>
            <p:spPr>
              <a:xfrm>
                <a:off x="47307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9" y="1"/>
                      <a:pt x="18" y="1"/>
                      <a:pt x="24" y="7"/>
                    </a:cubicBezTo>
                    <a:lnTo>
                      <a:pt x="194" y="177"/>
                    </a:lnTo>
                    <a:lnTo>
                      <a:pt x="366" y="5"/>
                    </a:lnTo>
                    <a:cubicBezTo>
                      <a:pt x="371" y="-1"/>
                      <a:pt x="380" y="-1"/>
                      <a:pt x="386" y="5"/>
                    </a:cubicBezTo>
                    <a:cubicBezTo>
                      <a:pt x="392" y="10"/>
                      <a:pt x="392" y="19"/>
                      <a:pt x="386" y="25"/>
                    </a:cubicBezTo>
                    <a:lnTo>
                      <a:pt x="204" y="207"/>
                    </a:lnTo>
                    <a:cubicBezTo>
                      <a:pt x="201"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99" name="Google Shape;1085;p39"/>
              <p:cNvSpPr/>
              <p:nvPr/>
            </p:nvSpPr>
            <p:spPr>
              <a:xfrm>
                <a:off x="468684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5" y="132"/>
                    </a:moveTo>
                    <a:cubicBezTo>
                      <a:pt x="11" y="132"/>
                      <a:pt x="7" y="131"/>
                      <a:pt x="5" y="128"/>
                    </a:cubicBezTo>
                    <a:cubicBezTo>
                      <a:pt x="-1" y="123"/>
                      <a:pt x="-1" y="113"/>
                      <a:pt x="5" y="108"/>
                    </a:cubicBezTo>
                    <a:lnTo>
                      <a:pt x="108" y="5"/>
                    </a:lnTo>
                    <a:cubicBezTo>
                      <a:pt x="113" y="-1"/>
                      <a:pt x="122" y="-1"/>
                      <a:pt x="128" y="5"/>
                    </a:cubicBezTo>
                    <a:cubicBezTo>
                      <a:pt x="134" y="10"/>
                      <a:pt x="134" y="19"/>
                      <a:pt x="128" y="25"/>
                    </a:cubicBezTo>
                    <a:lnTo>
                      <a:pt x="25" y="128"/>
                    </a:lnTo>
                    <a:cubicBezTo>
                      <a:pt x="22" y="131"/>
                      <a:pt x="18" y="132"/>
                      <a:pt x="15"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0" name="Google Shape;1086;p39"/>
              <p:cNvSpPr/>
              <p:nvPr/>
            </p:nvSpPr>
            <p:spPr>
              <a:xfrm>
                <a:off x="579780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4" y="213"/>
                    </a:moveTo>
                    <a:cubicBezTo>
                      <a:pt x="10" y="213"/>
                      <a:pt x="6" y="211"/>
                      <a:pt x="4" y="208"/>
                    </a:cubicBezTo>
                    <a:cubicBezTo>
                      <a:pt x="-2" y="202"/>
                      <a:pt x="-2" y="194"/>
                      <a:pt x="4" y="188"/>
                    </a:cubicBezTo>
                    <a:lnTo>
                      <a:pt x="187" y="5"/>
                    </a:lnTo>
                    <a:cubicBezTo>
                      <a:pt x="192" y="-1"/>
                      <a:pt x="202" y="-1"/>
                      <a:pt x="207" y="5"/>
                    </a:cubicBezTo>
                    <a:cubicBezTo>
                      <a:pt x="213" y="10"/>
                      <a:pt x="213" y="20"/>
                      <a:pt x="207" y="25"/>
                    </a:cubicBezTo>
                    <a:lnTo>
                      <a:pt x="24" y="208"/>
                    </a:lnTo>
                    <a:cubicBezTo>
                      <a:pt x="21" y="211"/>
                      <a:pt x="18" y="213"/>
                      <a:pt x="14"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1" name="Google Shape;1087;p39"/>
              <p:cNvSpPr/>
              <p:nvPr/>
            </p:nvSpPr>
            <p:spPr>
              <a:xfrm>
                <a:off x="468180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3" y="29"/>
                    </a:moveTo>
                    <a:lnTo>
                      <a:pt x="15" y="29"/>
                    </a:lnTo>
                    <a:cubicBezTo>
                      <a:pt x="7" y="29"/>
                      <a:pt x="0" y="22"/>
                      <a:pt x="0" y="15"/>
                    </a:cubicBezTo>
                    <a:cubicBezTo>
                      <a:pt x="0" y="7"/>
                      <a:pt x="7" y="0"/>
                      <a:pt x="15" y="0"/>
                    </a:cubicBezTo>
                    <a:lnTo>
                      <a:pt x="2663" y="0"/>
                    </a:lnTo>
                    <a:cubicBezTo>
                      <a:pt x="2671" y="0"/>
                      <a:pt x="2677" y="7"/>
                      <a:pt x="2677" y="15"/>
                    </a:cubicBezTo>
                    <a:cubicBezTo>
                      <a:pt x="2677" y="22"/>
                      <a:pt x="2671" y="29"/>
                      <a:pt x="266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2" name="Google Shape;1088;p39"/>
              <p:cNvSpPr/>
              <p:nvPr/>
            </p:nvSpPr>
            <p:spPr>
              <a:xfrm>
                <a:off x="5773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3" name="Google Shape;1089;p39"/>
              <p:cNvSpPr/>
              <p:nvPr/>
            </p:nvSpPr>
            <p:spPr>
              <a:xfrm>
                <a:off x="5743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4" name="Google Shape;1090;p39"/>
              <p:cNvSpPr/>
              <p:nvPr/>
            </p:nvSpPr>
            <p:spPr>
              <a:xfrm>
                <a:off x="5713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5" y="121"/>
                      <a:pt x="0" y="114"/>
                      <a:pt x="0" y="106"/>
                    </a:cubicBezTo>
                    <a:lnTo>
                      <a:pt x="0" y="15"/>
                    </a:lnTo>
                    <a:cubicBezTo>
                      <a:pt x="0" y="7"/>
                      <a:pt x="5"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5" name="Google Shape;1091;p39"/>
              <p:cNvSpPr/>
              <p:nvPr/>
            </p:nvSpPr>
            <p:spPr>
              <a:xfrm>
                <a:off x="5682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6" name="Google Shape;1092;p39"/>
              <p:cNvSpPr/>
              <p:nvPr/>
            </p:nvSpPr>
            <p:spPr>
              <a:xfrm>
                <a:off x="5652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7" name="Google Shape;1093;p39"/>
              <p:cNvSpPr/>
              <p:nvPr/>
            </p:nvSpPr>
            <p:spPr>
              <a:xfrm>
                <a:off x="5621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8" name="Google Shape;1094;p39"/>
              <p:cNvSpPr/>
              <p:nvPr/>
            </p:nvSpPr>
            <p:spPr>
              <a:xfrm>
                <a:off x="5591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09" name="Google Shape;1095;p39"/>
              <p:cNvSpPr/>
              <p:nvPr/>
            </p:nvSpPr>
            <p:spPr>
              <a:xfrm>
                <a:off x="5560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0" name="Google Shape;1096;p39"/>
              <p:cNvSpPr/>
              <p:nvPr/>
            </p:nvSpPr>
            <p:spPr>
              <a:xfrm>
                <a:off x="5530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1" name="Google Shape;1097;p39"/>
              <p:cNvSpPr/>
              <p:nvPr/>
            </p:nvSpPr>
            <p:spPr>
              <a:xfrm>
                <a:off x="5500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2" name="Google Shape;1098;p39"/>
              <p:cNvSpPr/>
              <p:nvPr/>
            </p:nvSpPr>
            <p:spPr>
              <a:xfrm>
                <a:off x="5470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3" name="Google Shape;1099;p39"/>
              <p:cNvSpPr/>
              <p:nvPr/>
            </p:nvSpPr>
            <p:spPr>
              <a:xfrm>
                <a:off x="5439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4" name="Google Shape;1100;p39"/>
              <p:cNvSpPr/>
              <p:nvPr/>
            </p:nvSpPr>
            <p:spPr>
              <a:xfrm>
                <a:off x="540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5" name="Google Shape;1101;p39"/>
              <p:cNvSpPr/>
              <p:nvPr/>
            </p:nvSpPr>
            <p:spPr>
              <a:xfrm>
                <a:off x="537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6" name="Google Shape;1102;p39"/>
              <p:cNvSpPr/>
              <p:nvPr/>
            </p:nvSpPr>
            <p:spPr>
              <a:xfrm>
                <a:off x="534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7" name="Google Shape;1103;p39"/>
              <p:cNvSpPr/>
              <p:nvPr/>
            </p:nvSpPr>
            <p:spPr>
              <a:xfrm>
                <a:off x="5317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8" name="Google Shape;1104;p39"/>
              <p:cNvSpPr/>
              <p:nvPr/>
            </p:nvSpPr>
            <p:spPr>
              <a:xfrm>
                <a:off x="5287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19" name="Google Shape;1105;p39"/>
              <p:cNvSpPr/>
              <p:nvPr/>
            </p:nvSpPr>
            <p:spPr>
              <a:xfrm>
                <a:off x="5257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0" name="Google Shape;1106;p39"/>
              <p:cNvSpPr/>
              <p:nvPr/>
            </p:nvSpPr>
            <p:spPr>
              <a:xfrm>
                <a:off x="5226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1" name="Google Shape;1107;p39"/>
              <p:cNvSpPr/>
              <p:nvPr/>
            </p:nvSpPr>
            <p:spPr>
              <a:xfrm>
                <a:off x="5196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2" name="Google Shape;1108;p39"/>
              <p:cNvSpPr/>
              <p:nvPr/>
            </p:nvSpPr>
            <p:spPr>
              <a:xfrm>
                <a:off x="5166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3" name="Google Shape;1109;p39"/>
              <p:cNvSpPr/>
              <p:nvPr/>
            </p:nvSpPr>
            <p:spPr>
              <a:xfrm>
                <a:off x="51361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4" name="Google Shape;1110;p39"/>
              <p:cNvSpPr/>
              <p:nvPr/>
            </p:nvSpPr>
            <p:spPr>
              <a:xfrm>
                <a:off x="5105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5" name="Google Shape;1111;p39"/>
              <p:cNvSpPr/>
              <p:nvPr/>
            </p:nvSpPr>
            <p:spPr>
              <a:xfrm>
                <a:off x="5075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6" name="Google Shape;1112;p39"/>
              <p:cNvSpPr/>
              <p:nvPr/>
            </p:nvSpPr>
            <p:spPr>
              <a:xfrm>
                <a:off x="50450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7" name="Google Shape;1113;p39"/>
              <p:cNvSpPr/>
              <p:nvPr/>
            </p:nvSpPr>
            <p:spPr>
              <a:xfrm>
                <a:off x="5014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8" name="Google Shape;1114;p39"/>
              <p:cNvSpPr/>
              <p:nvPr/>
            </p:nvSpPr>
            <p:spPr>
              <a:xfrm>
                <a:off x="4984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29" name="Google Shape;1115;p39"/>
              <p:cNvSpPr/>
              <p:nvPr/>
            </p:nvSpPr>
            <p:spPr>
              <a:xfrm>
                <a:off x="495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0" name="Google Shape;1116;p39"/>
              <p:cNvSpPr/>
              <p:nvPr/>
            </p:nvSpPr>
            <p:spPr>
              <a:xfrm>
                <a:off x="4923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1" name="Google Shape;1117;p39"/>
              <p:cNvSpPr/>
              <p:nvPr/>
            </p:nvSpPr>
            <p:spPr>
              <a:xfrm>
                <a:off x="489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2" name="Google Shape;1118;p39"/>
              <p:cNvSpPr/>
              <p:nvPr/>
            </p:nvSpPr>
            <p:spPr>
              <a:xfrm>
                <a:off x="4862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3" name="Google Shape;1119;p39"/>
              <p:cNvSpPr/>
              <p:nvPr/>
            </p:nvSpPr>
            <p:spPr>
              <a:xfrm>
                <a:off x="48322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4" name="Google Shape;1120;p39"/>
              <p:cNvSpPr/>
              <p:nvPr/>
            </p:nvSpPr>
            <p:spPr>
              <a:xfrm>
                <a:off x="4801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5" name="Google Shape;1121;p39"/>
              <p:cNvSpPr/>
              <p:nvPr/>
            </p:nvSpPr>
            <p:spPr>
              <a:xfrm>
                <a:off x="4771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6" name="Google Shape;1122;p39"/>
              <p:cNvSpPr/>
              <p:nvPr/>
            </p:nvSpPr>
            <p:spPr>
              <a:xfrm>
                <a:off x="47412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7" name="Google Shape;1123;p39"/>
              <p:cNvSpPr/>
              <p:nvPr/>
            </p:nvSpPr>
            <p:spPr>
              <a:xfrm>
                <a:off x="47109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38" name="Google Shape;1124;p39"/>
              <p:cNvSpPr/>
              <p:nvPr/>
            </p:nvSpPr>
            <p:spPr>
              <a:xfrm>
                <a:off x="46803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939" name="Google Shape;1125;p39"/>
            <p:cNvGrpSpPr/>
            <p:nvPr/>
          </p:nvGrpSpPr>
          <p:grpSpPr>
            <a:xfrm>
              <a:off x="720360" y="1006920"/>
              <a:ext cx="7703640" cy="14040"/>
              <a:chOff x="720360" y="1006920"/>
              <a:chExt cx="7703640" cy="14040"/>
            </a:xfrm>
          </p:grpSpPr>
          <p:sp>
            <p:nvSpPr>
              <p:cNvPr id="940" name="Google Shape;1126;p39"/>
              <p:cNvSpPr/>
              <p:nvPr/>
            </p:nvSpPr>
            <p:spPr>
              <a:xfrm>
                <a:off x="720360" y="100692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41" name="Google Shape;1127;p39"/>
              <p:cNvSpPr/>
              <p:nvPr/>
            </p:nvSpPr>
            <p:spPr>
              <a:xfrm>
                <a:off x="4619520" y="100692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pic>
        <p:nvPicPr>
          <p:cNvPr id="122" name="Picture 121" descr="fo ppt.jpg"/>
          <p:cNvPicPr>
            <a:picLocks noChangeAspect="1"/>
          </p:cNvPicPr>
          <p:nvPr/>
        </p:nvPicPr>
        <p:blipFill>
          <a:blip r:embed="rId2"/>
          <a:stretch>
            <a:fillRect/>
          </a:stretch>
        </p:blipFill>
        <p:spPr>
          <a:xfrm>
            <a:off x="5943600" y="1733550"/>
            <a:ext cx="2895600" cy="2514600"/>
          </a:xfrm>
          <a:prstGeom prst="rect">
            <a:avLst/>
          </a:prstGeom>
        </p:spPr>
      </p:pic>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PlaceHolder 1"/>
          <p:cNvSpPr>
            <a:spLocks noGrp="1"/>
          </p:cNvSpPr>
          <p:nvPr>
            <p:ph type="title"/>
          </p:nvPr>
        </p:nvSpPr>
        <p:spPr>
          <a:xfrm>
            <a:off x="838200" y="2038350"/>
            <a:ext cx="7200720" cy="7711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4000" b="1" u="none" strike="noStrike" dirty="0" smtClean="0">
                <a:solidFill>
                  <a:schemeClr val="dk1"/>
                </a:solidFill>
                <a:effectLst/>
                <a:uFillTx/>
                <a:latin typeface="SimSun-ExtG" pitchFamily="49" charset="-122"/>
                <a:ea typeface="SimSun-ExtG" pitchFamily="49" charset="-122"/>
              </a:rPr>
              <a:t> </a:t>
            </a:r>
            <a:r>
              <a:rPr lang="fr-FR" sz="4000" b="1" u="none" strike="noStrike" dirty="0" err="1">
                <a:solidFill>
                  <a:schemeClr val="dk1"/>
                </a:solidFill>
                <a:effectLst/>
                <a:uFillTx/>
                <a:latin typeface="Adventure" pitchFamily="82" charset="0"/>
                <a:ea typeface="SimSun-ExtG" pitchFamily="49" charset="-122"/>
              </a:rPr>
              <a:t>Understanding</a:t>
            </a:r>
            <a:r>
              <a:rPr lang="fr-FR" sz="4000" b="1" u="none" strike="noStrike" dirty="0">
                <a:solidFill>
                  <a:schemeClr val="dk1"/>
                </a:solidFill>
                <a:effectLst/>
                <a:uFillTx/>
                <a:latin typeface="Adventure" pitchFamily="82" charset="0"/>
                <a:ea typeface="SimSun-ExtG" pitchFamily="49" charset="-122"/>
              </a:rPr>
              <a:t> GPU </a:t>
            </a:r>
            <a:r>
              <a:rPr lang="fr-FR" sz="4000" b="1" u="none" strike="noStrike" dirty="0" err="1" smtClean="0">
                <a:solidFill>
                  <a:schemeClr val="dk1"/>
                </a:solidFill>
                <a:effectLst/>
                <a:uFillTx/>
                <a:latin typeface="Adventure" pitchFamily="82" charset="0"/>
                <a:ea typeface="SimSun-ExtG" pitchFamily="49" charset="-122"/>
              </a:rPr>
              <a:t>Failure</a:t>
            </a:r>
            <a:endParaRPr lang="fr-FR" sz="4000" b="0" u="none" strike="noStrike" dirty="0">
              <a:solidFill>
                <a:schemeClr val="dk1"/>
              </a:solidFill>
              <a:effectLst/>
              <a:uFillTx/>
              <a:latin typeface="Adventure" pitchFamily="82" charset="0"/>
              <a:ea typeface="SimSun-ExtG" pitchFamily="49" charset="-122"/>
            </a:endParaRPr>
          </a:p>
        </p:txBody>
      </p:sp>
      <p:sp>
        <p:nvSpPr>
          <p:cNvPr id="943" name="PlaceHolder 2"/>
          <p:cNvSpPr>
            <a:spLocks noGrp="1"/>
          </p:cNvSpPr>
          <p:nvPr>
            <p:ph type="title"/>
          </p:nvPr>
        </p:nvSpPr>
        <p:spPr>
          <a:xfrm>
            <a:off x="3962400" y="1428750"/>
            <a:ext cx="1142640" cy="53340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fr-FR" sz="6000" b="0" u="none" strike="noStrike" dirty="0" smtClean="0">
                <a:solidFill>
                  <a:schemeClr val="dk1"/>
                </a:solidFill>
                <a:effectLst/>
                <a:uFillTx/>
                <a:latin typeface="Arial"/>
              </a:rPr>
              <a:t>1</a:t>
            </a:r>
            <a:endParaRPr lang="fr-FR" sz="6000" b="0" u="none" strike="noStrike" dirty="0">
              <a:solidFill>
                <a:schemeClr val="dk1"/>
              </a:solidFill>
              <a:effectLst/>
              <a:uFillTx/>
              <a:latin typeface="Arial"/>
            </a:endParaRPr>
          </a:p>
        </p:txBody>
      </p:sp>
      <p:sp>
        <p:nvSpPr>
          <p:cNvPr id="944" name="PlaceHolder 3"/>
          <p:cNvSpPr>
            <a:spLocks noGrp="1"/>
          </p:cNvSpPr>
          <p:nvPr>
            <p:ph type="subTitle"/>
          </p:nvPr>
        </p:nvSpPr>
        <p:spPr>
          <a:xfrm>
            <a:off x="971640" y="3305160"/>
            <a:ext cx="7200720" cy="437760"/>
          </a:xfrm>
          <a:prstGeom prst="rect">
            <a:avLst/>
          </a:prstGeom>
          <a:noFill/>
          <a:ln w="0">
            <a:noFill/>
          </a:ln>
        </p:spPr>
        <p:txBody>
          <a:bodyPr lIns="91440" tIns="91440" rIns="91440" bIns="91440" anchor="t">
            <a:noAutofit/>
          </a:bodyPr>
          <a:lstStyle/>
          <a:p>
            <a:r>
              <a:rPr lang="en-US" sz="2000" dirty="0" smtClean="0">
                <a:solidFill>
                  <a:schemeClr val="tx1"/>
                </a:solidFill>
                <a:latin typeface="AF TOMMY HILFIGER" pitchFamily="2" charset="0"/>
              </a:rPr>
              <a:t>Driver crashes or screen freezing</a:t>
            </a:r>
          </a:p>
          <a:p>
            <a:r>
              <a:rPr lang="en-US" sz="2000" dirty="0" smtClean="0">
                <a:solidFill>
                  <a:schemeClr val="tx1"/>
                </a:solidFill>
                <a:latin typeface="AF TOMMY HILFIGER" pitchFamily="2" charset="0"/>
              </a:rPr>
              <a:t>Overheating or loud fan noise</a:t>
            </a:r>
          </a:p>
          <a:p>
            <a:r>
              <a:rPr lang="en-US" sz="2000" dirty="0" smtClean="0">
                <a:solidFill>
                  <a:schemeClr val="tx1"/>
                </a:solidFill>
                <a:latin typeface="AF TOMMY HILFIGER" pitchFamily="2" charset="0"/>
              </a:rPr>
              <a:t>System not booting / black screen</a:t>
            </a:r>
          </a:p>
          <a:p>
            <a:r>
              <a:rPr lang="en-US" sz="2000" dirty="0" smtClean="0">
                <a:solidFill>
                  <a:schemeClr val="tx1"/>
                </a:solidFill>
                <a:latin typeface="AF TOMMY HILFIGER" pitchFamily="2" charset="0"/>
              </a:rPr>
              <a:t>Poor game performance</a:t>
            </a:r>
          </a:p>
          <a:p>
            <a:pPr indent="0" algn="ctr">
              <a:buNone/>
            </a:pPr>
            <a:endParaRPr lang="en-US" sz="2000" b="0" u="none" strike="noStrike" dirty="0">
              <a:solidFill>
                <a:schemeClr val="tx1"/>
              </a:solidFill>
              <a:effectLst/>
              <a:uFillTx/>
              <a:latin typeface="AF TOMMY HILFIGER" pitchFamily="2" charset="0"/>
              <a:ea typeface="arial"/>
            </a:endParaRPr>
          </a:p>
        </p:txBody>
      </p:sp>
      <p:grpSp>
        <p:nvGrpSpPr>
          <p:cNvPr id="945" name="Google Shape;1135;p40"/>
          <p:cNvGrpSpPr/>
          <p:nvPr/>
        </p:nvGrpSpPr>
        <p:grpSpPr>
          <a:xfrm>
            <a:off x="720000" y="811800"/>
            <a:ext cx="7704000" cy="405000"/>
            <a:chOff x="720000" y="811800"/>
            <a:chExt cx="7704000" cy="405000"/>
          </a:xfrm>
        </p:grpSpPr>
        <p:grpSp>
          <p:nvGrpSpPr>
            <p:cNvPr id="946" name="Google Shape;1136;p40"/>
            <p:cNvGrpSpPr/>
            <p:nvPr/>
          </p:nvGrpSpPr>
          <p:grpSpPr>
            <a:xfrm>
              <a:off x="720000" y="1006920"/>
              <a:ext cx="7704000" cy="14040"/>
              <a:chOff x="720000" y="1006920"/>
              <a:chExt cx="7704000" cy="14040"/>
            </a:xfrm>
          </p:grpSpPr>
          <p:sp>
            <p:nvSpPr>
              <p:cNvPr id="947" name="Google Shape;1137;p40"/>
              <p:cNvSpPr/>
              <p:nvPr/>
            </p:nvSpPr>
            <p:spPr>
              <a:xfrm>
                <a:off x="720000" y="1006920"/>
                <a:ext cx="3387600" cy="14040"/>
              </a:xfrm>
              <a:custGeom>
                <a:avLst/>
                <a:gdLst>
                  <a:gd name="textAreaLeft" fmla="*/ 0 w 3387600"/>
                  <a:gd name="textAreaRight" fmla="*/ 3387960 w 338760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48" name="Google Shape;1138;p40"/>
              <p:cNvSpPr/>
              <p:nvPr/>
            </p:nvSpPr>
            <p:spPr>
              <a:xfrm>
                <a:off x="5029920" y="1006920"/>
                <a:ext cx="3394080" cy="14040"/>
              </a:xfrm>
              <a:custGeom>
                <a:avLst/>
                <a:gdLst>
                  <a:gd name="textAreaLeft" fmla="*/ 0 w 3394080"/>
                  <a:gd name="textAreaRight" fmla="*/ 3394440 w 33940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949" name="Google Shape;1139;p40"/>
            <p:cNvGrpSpPr/>
            <p:nvPr/>
          </p:nvGrpSpPr>
          <p:grpSpPr>
            <a:xfrm>
              <a:off x="3446640" y="811800"/>
              <a:ext cx="2250000" cy="405000"/>
              <a:chOff x="3446640" y="811800"/>
              <a:chExt cx="2250000" cy="405000"/>
            </a:xfrm>
          </p:grpSpPr>
          <p:sp>
            <p:nvSpPr>
              <p:cNvPr id="950" name="Google Shape;1140;p40"/>
              <p:cNvSpPr/>
              <p:nvPr/>
            </p:nvSpPr>
            <p:spPr>
              <a:xfrm>
                <a:off x="4368960" y="811800"/>
                <a:ext cx="405360" cy="405000"/>
              </a:xfrm>
              <a:custGeom>
                <a:avLst/>
                <a:gdLst>
                  <a:gd name="textAreaLeft" fmla="*/ 0 w 405360"/>
                  <a:gd name="textAreaRight" fmla="*/ 405720 w 405360"/>
                  <a:gd name="textAreaTop" fmla="*/ 0 h 405000"/>
                  <a:gd name="textAreaBottom" fmla="*/ 405360 h 405000"/>
                </a:gdLst>
                <a:ahLst/>
                <a:cxnLst/>
                <a:rect l="textAreaLeft" t="textAreaTop" r="textAreaRight" b="textAreaBottom"/>
                <a:pathLst>
                  <a:path w="1127" h="1126">
                    <a:moveTo>
                      <a:pt x="35" y="563"/>
                    </a:moveTo>
                    <a:lnTo>
                      <a:pt x="564" y="1092"/>
                    </a:lnTo>
                    <a:lnTo>
                      <a:pt x="1092" y="563"/>
                    </a:lnTo>
                    <a:lnTo>
                      <a:pt x="564" y="34"/>
                    </a:lnTo>
                    <a:lnTo>
                      <a:pt x="35" y="563"/>
                    </a:lnTo>
                    <a:moveTo>
                      <a:pt x="564" y="1126"/>
                    </a:moveTo>
                    <a:cubicBezTo>
                      <a:pt x="560" y="1126"/>
                      <a:pt x="556" y="1125"/>
                      <a:pt x="553" y="1122"/>
                    </a:cubicBezTo>
                    <a:lnTo>
                      <a:pt x="4" y="573"/>
                    </a:lnTo>
                    <a:cubicBezTo>
                      <a:pt x="2" y="570"/>
                      <a:pt x="0" y="566"/>
                      <a:pt x="0" y="563"/>
                    </a:cubicBezTo>
                    <a:cubicBezTo>
                      <a:pt x="0" y="559"/>
                      <a:pt x="2" y="556"/>
                      <a:pt x="4" y="553"/>
                    </a:cubicBezTo>
                    <a:lnTo>
                      <a:pt x="553" y="4"/>
                    </a:lnTo>
                    <a:cubicBezTo>
                      <a:pt x="559" y="-1"/>
                      <a:pt x="568" y="-1"/>
                      <a:pt x="574" y="4"/>
                    </a:cubicBezTo>
                    <a:lnTo>
                      <a:pt x="1123" y="553"/>
                    </a:lnTo>
                    <a:cubicBezTo>
                      <a:pt x="1128" y="558"/>
                      <a:pt x="1128" y="567"/>
                      <a:pt x="1123" y="573"/>
                    </a:cubicBezTo>
                    <a:lnTo>
                      <a:pt x="574" y="1122"/>
                    </a:lnTo>
                    <a:cubicBezTo>
                      <a:pt x="571" y="1125"/>
                      <a:pt x="567" y="1126"/>
                      <a:pt x="564" y="1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1" name="Google Shape;1141;p40"/>
              <p:cNvSpPr/>
              <p:nvPr/>
            </p:nvSpPr>
            <p:spPr>
              <a:xfrm>
                <a:off x="4421880" y="864720"/>
                <a:ext cx="299520" cy="299160"/>
              </a:xfrm>
              <a:custGeom>
                <a:avLst/>
                <a:gdLst>
                  <a:gd name="textAreaLeft" fmla="*/ 0 w 299520"/>
                  <a:gd name="textAreaRight" fmla="*/ 299880 w 299520"/>
                  <a:gd name="textAreaTop" fmla="*/ 0 h 299160"/>
                  <a:gd name="textAreaBottom" fmla="*/ 299520 h 299160"/>
                </a:gdLst>
                <a:ahLst/>
                <a:cxnLst/>
                <a:rect l="textAreaLeft" t="textAreaTop" r="textAreaRight" b="textAreaBottom"/>
                <a:pathLst>
                  <a:path w="833" h="832">
                    <a:moveTo>
                      <a:pt x="35" y="416"/>
                    </a:moveTo>
                    <a:lnTo>
                      <a:pt x="417" y="797"/>
                    </a:lnTo>
                    <a:lnTo>
                      <a:pt x="798" y="416"/>
                    </a:lnTo>
                    <a:lnTo>
                      <a:pt x="417" y="34"/>
                    </a:lnTo>
                    <a:lnTo>
                      <a:pt x="35" y="416"/>
                    </a:lnTo>
                    <a:moveTo>
                      <a:pt x="417" y="832"/>
                    </a:moveTo>
                    <a:cubicBezTo>
                      <a:pt x="413" y="832"/>
                      <a:pt x="409" y="830"/>
                      <a:pt x="406" y="828"/>
                    </a:cubicBezTo>
                    <a:lnTo>
                      <a:pt x="4" y="426"/>
                    </a:lnTo>
                    <a:cubicBezTo>
                      <a:pt x="2" y="423"/>
                      <a:pt x="0" y="419"/>
                      <a:pt x="0" y="416"/>
                    </a:cubicBezTo>
                    <a:cubicBezTo>
                      <a:pt x="0" y="412"/>
                      <a:pt x="2" y="409"/>
                      <a:pt x="4" y="406"/>
                    </a:cubicBezTo>
                    <a:lnTo>
                      <a:pt x="406" y="4"/>
                    </a:lnTo>
                    <a:cubicBezTo>
                      <a:pt x="409" y="1"/>
                      <a:pt x="413" y="0"/>
                      <a:pt x="417" y="0"/>
                    </a:cubicBezTo>
                    <a:cubicBezTo>
                      <a:pt x="420" y="0"/>
                      <a:pt x="424" y="1"/>
                      <a:pt x="427" y="4"/>
                    </a:cubicBezTo>
                    <a:lnTo>
                      <a:pt x="829" y="406"/>
                    </a:lnTo>
                    <a:cubicBezTo>
                      <a:pt x="834" y="411"/>
                      <a:pt x="834" y="420"/>
                      <a:pt x="829" y="426"/>
                    </a:cubicBezTo>
                    <a:lnTo>
                      <a:pt x="427" y="828"/>
                    </a:lnTo>
                    <a:cubicBezTo>
                      <a:pt x="424" y="830"/>
                      <a:pt x="420" y="832"/>
                      <a:pt x="417" y="8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2" name="Google Shape;1142;p40"/>
              <p:cNvSpPr/>
              <p:nvPr/>
            </p:nvSpPr>
            <p:spPr>
              <a:xfrm>
                <a:off x="4540320" y="83808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563" y="578"/>
                    </a:moveTo>
                    <a:cubicBezTo>
                      <a:pt x="559" y="578"/>
                      <a:pt x="556" y="576"/>
                      <a:pt x="553" y="573"/>
                    </a:cubicBezTo>
                    <a:lnTo>
                      <a:pt x="4" y="24"/>
                    </a:lnTo>
                    <a:cubicBezTo>
                      <a:pt x="-2" y="19"/>
                      <a:pt x="-2" y="10"/>
                      <a:pt x="4" y="4"/>
                    </a:cubicBezTo>
                    <a:cubicBezTo>
                      <a:pt x="10" y="-2"/>
                      <a:pt x="19" y="-2"/>
                      <a:pt x="24" y="4"/>
                    </a:cubicBezTo>
                    <a:lnTo>
                      <a:pt x="573" y="553"/>
                    </a:lnTo>
                    <a:cubicBezTo>
                      <a:pt x="579" y="559"/>
                      <a:pt x="579" y="568"/>
                      <a:pt x="573" y="573"/>
                    </a:cubicBezTo>
                    <a:cubicBezTo>
                      <a:pt x="571" y="576"/>
                      <a:pt x="567" y="578"/>
                      <a:pt x="563"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3" name="Google Shape;1143;p40"/>
              <p:cNvSpPr/>
              <p:nvPr/>
            </p:nvSpPr>
            <p:spPr>
              <a:xfrm>
                <a:off x="4395600" y="83808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14" y="578"/>
                    </a:moveTo>
                    <a:cubicBezTo>
                      <a:pt x="10" y="578"/>
                      <a:pt x="6" y="576"/>
                      <a:pt x="4" y="573"/>
                    </a:cubicBezTo>
                    <a:cubicBezTo>
                      <a:pt x="-2" y="568"/>
                      <a:pt x="-2" y="559"/>
                      <a:pt x="4" y="553"/>
                    </a:cubicBezTo>
                    <a:lnTo>
                      <a:pt x="553" y="4"/>
                    </a:lnTo>
                    <a:cubicBezTo>
                      <a:pt x="558" y="-2"/>
                      <a:pt x="567" y="-2"/>
                      <a:pt x="573" y="4"/>
                    </a:cubicBezTo>
                    <a:cubicBezTo>
                      <a:pt x="579" y="10"/>
                      <a:pt x="579" y="19"/>
                      <a:pt x="573" y="24"/>
                    </a:cubicBezTo>
                    <a:lnTo>
                      <a:pt x="24" y="573"/>
                    </a:lnTo>
                    <a:cubicBezTo>
                      <a:pt x="21" y="576"/>
                      <a:pt x="18" y="578"/>
                      <a:pt x="14"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4" name="Google Shape;1144;p40"/>
              <p:cNvSpPr/>
              <p:nvPr/>
            </p:nvSpPr>
            <p:spPr>
              <a:xfrm>
                <a:off x="4395600" y="98280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563" y="578"/>
                    </a:moveTo>
                    <a:cubicBezTo>
                      <a:pt x="559" y="578"/>
                      <a:pt x="556" y="576"/>
                      <a:pt x="553" y="573"/>
                    </a:cubicBezTo>
                    <a:lnTo>
                      <a:pt x="4" y="24"/>
                    </a:lnTo>
                    <a:cubicBezTo>
                      <a:pt x="-2" y="19"/>
                      <a:pt x="-2" y="10"/>
                      <a:pt x="4" y="4"/>
                    </a:cubicBezTo>
                    <a:cubicBezTo>
                      <a:pt x="10" y="-1"/>
                      <a:pt x="18" y="-1"/>
                      <a:pt x="24" y="4"/>
                    </a:cubicBezTo>
                    <a:lnTo>
                      <a:pt x="573" y="553"/>
                    </a:lnTo>
                    <a:cubicBezTo>
                      <a:pt x="579" y="559"/>
                      <a:pt x="579" y="568"/>
                      <a:pt x="573" y="573"/>
                    </a:cubicBezTo>
                    <a:cubicBezTo>
                      <a:pt x="570" y="576"/>
                      <a:pt x="567" y="578"/>
                      <a:pt x="563"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5" name="Google Shape;1145;p40"/>
              <p:cNvSpPr/>
              <p:nvPr/>
            </p:nvSpPr>
            <p:spPr>
              <a:xfrm>
                <a:off x="4540320" y="98280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14" y="578"/>
                    </a:moveTo>
                    <a:cubicBezTo>
                      <a:pt x="10" y="578"/>
                      <a:pt x="7" y="576"/>
                      <a:pt x="4" y="573"/>
                    </a:cubicBezTo>
                    <a:cubicBezTo>
                      <a:pt x="-2" y="568"/>
                      <a:pt x="-2" y="559"/>
                      <a:pt x="4" y="553"/>
                    </a:cubicBezTo>
                    <a:lnTo>
                      <a:pt x="553" y="4"/>
                    </a:lnTo>
                    <a:cubicBezTo>
                      <a:pt x="559" y="-1"/>
                      <a:pt x="567" y="-1"/>
                      <a:pt x="573" y="4"/>
                    </a:cubicBezTo>
                    <a:cubicBezTo>
                      <a:pt x="579" y="10"/>
                      <a:pt x="579" y="19"/>
                      <a:pt x="573" y="24"/>
                    </a:cubicBezTo>
                    <a:lnTo>
                      <a:pt x="24" y="573"/>
                    </a:lnTo>
                    <a:cubicBezTo>
                      <a:pt x="21" y="576"/>
                      <a:pt x="18" y="578"/>
                      <a:pt x="14"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6" name="Google Shape;1146;p40"/>
              <p:cNvSpPr/>
              <p:nvPr/>
            </p:nvSpPr>
            <p:spPr>
              <a:xfrm>
                <a:off x="4095720" y="916200"/>
                <a:ext cx="375840" cy="100800"/>
              </a:xfrm>
              <a:custGeom>
                <a:avLst/>
                <a:gdLst>
                  <a:gd name="textAreaLeft" fmla="*/ 0 w 375840"/>
                  <a:gd name="textAreaRight" fmla="*/ 376200 w 375840"/>
                  <a:gd name="textAreaTop" fmla="*/ 0 h 100800"/>
                  <a:gd name="textAreaBottom" fmla="*/ 101160 h 100800"/>
                </a:gdLst>
                <a:ahLst/>
                <a:cxnLst/>
                <a:rect l="textAreaLeft" t="textAreaTop" r="textAreaRight" b="textAreaBottom"/>
                <a:pathLst>
                  <a:path w="1045" h="281">
                    <a:moveTo>
                      <a:pt x="14" y="281"/>
                    </a:moveTo>
                    <a:cubicBezTo>
                      <a:pt x="11" y="281"/>
                      <a:pt x="7" y="280"/>
                      <a:pt x="4" y="277"/>
                    </a:cubicBezTo>
                    <a:cubicBezTo>
                      <a:pt x="-1" y="272"/>
                      <a:pt x="-1" y="262"/>
                      <a:pt x="4" y="257"/>
                    </a:cubicBezTo>
                    <a:lnTo>
                      <a:pt x="257" y="5"/>
                    </a:lnTo>
                    <a:cubicBezTo>
                      <a:pt x="259" y="2"/>
                      <a:pt x="263" y="0"/>
                      <a:pt x="266" y="0"/>
                    </a:cubicBezTo>
                    <a:lnTo>
                      <a:pt x="1031" y="0"/>
                    </a:lnTo>
                    <a:cubicBezTo>
                      <a:pt x="1039" y="0"/>
                      <a:pt x="1045" y="7"/>
                      <a:pt x="1045" y="15"/>
                    </a:cubicBezTo>
                    <a:cubicBezTo>
                      <a:pt x="1045" y="23"/>
                      <a:pt x="1039" y="29"/>
                      <a:pt x="1031" y="29"/>
                    </a:cubicBezTo>
                    <a:lnTo>
                      <a:pt x="272" y="29"/>
                    </a:lnTo>
                    <a:lnTo>
                      <a:pt x="24" y="277"/>
                    </a:lnTo>
                    <a:cubicBezTo>
                      <a:pt x="22" y="280"/>
                      <a:pt x="18" y="281"/>
                      <a:pt x="14" y="28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7" name="Google Shape;1147;p40"/>
              <p:cNvSpPr/>
              <p:nvPr/>
            </p:nvSpPr>
            <p:spPr>
              <a:xfrm>
                <a:off x="417672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5" y="121"/>
                    </a:moveTo>
                    <a:cubicBezTo>
                      <a:pt x="11" y="121"/>
                      <a:pt x="7" y="120"/>
                      <a:pt x="5" y="117"/>
                    </a:cubicBezTo>
                    <a:cubicBezTo>
                      <a:pt x="-1" y="112"/>
                      <a:pt x="-1" y="102"/>
                      <a:pt x="5" y="97"/>
                    </a:cubicBezTo>
                    <a:lnTo>
                      <a:pt x="98" y="4"/>
                    </a:lnTo>
                    <a:cubicBezTo>
                      <a:pt x="104" y="-2"/>
                      <a:pt x="112" y="-2"/>
                      <a:pt x="118" y="4"/>
                    </a:cubicBezTo>
                    <a:cubicBezTo>
                      <a:pt x="124" y="9"/>
                      <a:pt x="124" y="19"/>
                      <a:pt x="118" y="24"/>
                    </a:cubicBezTo>
                    <a:lnTo>
                      <a:pt x="25" y="117"/>
                    </a:lnTo>
                    <a:cubicBezTo>
                      <a:pt x="22" y="120"/>
                      <a:pt x="19"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8" name="Google Shape;1148;p40"/>
              <p:cNvSpPr/>
              <p:nvPr/>
            </p:nvSpPr>
            <p:spPr>
              <a:xfrm>
                <a:off x="4204440" y="91728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4" y="121"/>
                    </a:moveTo>
                    <a:cubicBezTo>
                      <a:pt x="10" y="121"/>
                      <a:pt x="7" y="120"/>
                      <a:pt x="4" y="117"/>
                    </a:cubicBezTo>
                    <a:cubicBezTo>
                      <a:pt x="-2" y="112"/>
                      <a:pt x="-2" y="102"/>
                      <a:pt x="4" y="97"/>
                    </a:cubicBezTo>
                    <a:lnTo>
                      <a:pt x="97" y="4"/>
                    </a:lnTo>
                    <a:cubicBezTo>
                      <a:pt x="102" y="-2"/>
                      <a:pt x="112" y="-2"/>
                      <a:pt x="117" y="4"/>
                    </a:cubicBezTo>
                    <a:cubicBezTo>
                      <a:pt x="123" y="9"/>
                      <a:pt x="123" y="19"/>
                      <a:pt x="117" y="24"/>
                    </a:cubicBezTo>
                    <a:lnTo>
                      <a:pt x="24" y="117"/>
                    </a:lnTo>
                    <a:cubicBezTo>
                      <a:pt x="21" y="120"/>
                      <a:pt x="17"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59" name="Google Shape;1149;p40"/>
              <p:cNvSpPr/>
              <p:nvPr/>
            </p:nvSpPr>
            <p:spPr>
              <a:xfrm>
                <a:off x="4231800" y="91728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4" y="121"/>
                    </a:moveTo>
                    <a:cubicBezTo>
                      <a:pt x="11" y="121"/>
                      <a:pt x="7" y="120"/>
                      <a:pt x="4" y="117"/>
                    </a:cubicBezTo>
                    <a:cubicBezTo>
                      <a:pt x="-2" y="112"/>
                      <a:pt x="-2" y="102"/>
                      <a:pt x="4" y="97"/>
                    </a:cubicBezTo>
                    <a:lnTo>
                      <a:pt x="97" y="4"/>
                    </a:lnTo>
                    <a:cubicBezTo>
                      <a:pt x="103" y="-2"/>
                      <a:pt x="112" y="-2"/>
                      <a:pt x="117" y="4"/>
                    </a:cubicBezTo>
                    <a:cubicBezTo>
                      <a:pt x="123" y="9"/>
                      <a:pt x="123" y="19"/>
                      <a:pt x="117" y="24"/>
                    </a:cubicBezTo>
                    <a:lnTo>
                      <a:pt x="24" y="117"/>
                    </a:lnTo>
                    <a:cubicBezTo>
                      <a:pt x="21"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0" name="Google Shape;1150;p40"/>
              <p:cNvSpPr/>
              <p:nvPr/>
            </p:nvSpPr>
            <p:spPr>
              <a:xfrm>
                <a:off x="425916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0" y="121"/>
                      <a:pt x="7" y="120"/>
                      <a:pt x="4" y="117"/>
                    </a:cubicBezTo>
                    <a:cubicBezTo>
                      <a:pt x="-2" y="112"/>
                      <a:pt x="-2" y="102"/>
                      <a:pt x="4" y="97"/>
                    </a:cubicBezTo>
                    <a:lnTo>
                      <a:pt x="97" y="4"/>
                    </a:lnTo>
                    <a:cubicBezTo>
                      <a:pt x="103" y="-2"/>
                      <a:pt x="112" y="-2"/>
                      <a:pt x="117" y="4"/>
                    </a:cubicBezTo>
                    <a:cubicBezTo>
                      <a:pt x="123" y="9"/>
                      <a:pt x="123" y="19"/>
                      <a:pt x="117" y="24"/>
                    </a:cubicBezTo>
                    <a:lnTo>
                      <a:pt x="24" y="117"/>
                    </a:lnTo>
                    <a:cubicBezTo>
                      <a:pt x="22"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1" name="Google Shape;1151;p40"/>
              <p:cNvSpPr/>
              <p:nvPr/>
            </p:nvSpPr>
            <p:spPr>
              <a:xfrm>
                <a:off x="428652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1" y="121"/>
                      <a:pt x="7" y="120"/>
                      <a:pt x="4" y="117"/>
                    </a:cubicBezTo>
                    <a:cubicBezTo>
                      <a:pt x="-1" y="112"/>
                      <a:pt x="-1" y="102"/>
                      <a:pt x="4" y="97"/>
                    </a:cubicBezTo>
                    <a:lnTo>
                      <a:pt x="97" y="4"/>
                    </a:lnTo>
                    <a:cubicBezTo>
                      <a:pt x="103" y="-2"/>
                      <a:pt x="112" y="-2"/>
                      <a:pt x="117" y="4"/>
                    </a:cubicBezTo>
                    <a:cubicBezTo>
                      <a:pt x="123" y="9"/>
                      <a:pt x="123" y="19"/>
                      <a:pt x="117" y="24"/>
                    </a:cubicBezTo>
                    <a:lnTo>
                      <a:pt x="24" y="117"/>
                    </a:lnTo>
                    <a:cubicBezTo>
                      <a:pt x="21"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2" name="Google Shape;1152;p40"/>
              <p:cNvSpPr/>
              <p:nvPr/>
            </p:nvSpPr>
            <p:spPr>
              <a:xfrm>
                <a:off x="431388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1" y="121"/>
                      <a:pt x="7" y="120"/>
                      <a:pt x="4" y="117"/>
                    </a:cubicBezTo>
                    <a:cubicBezTo>
                      <a:pt x="-1" y="112"/>
                      <a:pt x="-1" y="102"/>
                      <a:pt x="4" y="97"/>
                    </a:cubicBezTo>
                    <a:lnTo>
                      <a:pt x="98" y="4"/>
                    </a:lnTo>
                    <a:cubicBezTo>
                      <a:pt x="103" y="-2"/>
                      <a:pt x="112" y="-2"/>
                      <a:pt x="118" y="4"/>
                    </a:cubicBezTo>
                    <a:cubicBezTo>
                      <a:pt x="123" y="9"/>
                      <a:pt x="123" y="19"/>
                      <a:pt x="118" y="24"/>
                    </a:cubicBezTo>
                    <a:lnTo>
                      <a:pt x="24" y="117"/>
                    </a:lnTo>
                    <a:cubicBezTo>
                      <a:pt x="22"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3" name="Google Shape;1153;p40"/>
              <p:cNvSpPr/>
              <p:nvPr/>
            </p:nvSpPr>
            <p:spPr>
              <a:xfrm>
                <a:off x="434124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1" y="121"/>
                      <a:pt x="7" y="120"/>
                      <a:pt x="4" y="117"/>
                    </a:cubicBezTo>
                    <a:cubicBezTo>
                      <a:pt x="-1" y="112"/>
                      <a:pt x="-1" y="102"/>
                      <a:pt x="4" y="97"/>
                    </a:cubicBezTo>
                    <a:lnTo>
                      <a:pt x="97" y="4"/>
                    </a:lnTo>
                    <a:cubicBezTo>
                      <a:pt x="103" y="-2"/>
                      <a:pt x="112" y="-2"/>
                      <a:pt x="118" y="4"/>
                    </a:cubicBezTo>
                    <a:cubicBezTo>
                      <a:pt x="123" y="9"/>
                      <a:pt x="123" y="19"/>
                      <a:pt x="118" y="24"/>
                    </a:cubicBezTo>
                    <a:lnTo>
                      <a:pt x="25" y="117"/>
                    </a:lnTo>
                    <a:cubicBezTo>
                      <a:pt x="22"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4" name="Google Shape;1154;p40"/>
              <p:cNvSpPr/>
              <p:nvPr/>
            </p:nvSpPr>
            <p:spPr>
              <a:xfrm>
                <a:off x="436860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5" y="121"/>
                    </a:moveTo>
                    <a:cubicBezTo>
                      <a:pt x="11" y="121"/>
                      <a:pt x="7" y="120"/>
                      <a:pt x="4" y="117"/>
                    </a:cubicBezTo>
                    <a:cubicBezTo>
                      <a:pt x="-1" y="112"/>
                      <a:pt x="-1" y="102"/>
                      <a:pt x="4" y="97"/>
                    </a:cubicBezTo>
                    <a:lnTo>
                      <a:pt x="98" y="4"/>
                    </a:lnTo>
                    <a:cubicBezTo>
                      <a:pt x="103" y="-2"/>
                      <a:pt x="112" y="-2"/>
                      <a:pt x="118" y="4"/>
                    </a:cubicBezTo>
                    <a:cubicBezTo>
                      <a:pt x="124" y="9"/>
                      <a:pt x="124" y="19"/>
                      <a:pt x="118" y="24"/>
                    </a:cubicBezTo>
                    <a:lnTo>
                      <a:pt x="25" y="117"/>
                    </a:lnTo>
                    <a:cubicBezTo>
                      <a:pt x="22" y="120"/>
                      <a:pt x="19"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5" name="Google Shape;1155;p40"/>
              <p:cNvSpPr/>
              <p:nvPr/>
            </p:nvSpPr>
            <p:spPr>
              <a:xfrm>
                <a:off x="439596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5" y="121"/>
                    </a:moveTo>
                    <a:cubicBezTo>
                      <a:pt x="11" y="121"/>
                      <a:pt x="7" y="120"/>
                      <a:pt x="5" y="117"/>
                    </a:cubicBezTo>
                    <a:cubicBezTo>
                      <a:pt x="-1" y="112"/>
                      <a:pt x="-1" y="102"/>
                      <a:pt x="5" y="97"/>
                    </a:cubicBezTo>
                    <a:lnTo>
                      <a:pt x="98" y="4"/>
                    </a:lnTo>
                    <a:cubicBezTo>
                      <a:pt x="103" y="-2"/>
                      <a:pt x="112" y="-2"/>
                      <a:pt x="118" y="4"/>
                    </a:cubicBezTo>
                    <a:cubicBezTo>
                      <a:pt x="124" y="9"/>
                      <a:pt x="124" y="19"/>
                      <a:pt x="118" y="24"/>
                    </a:cubicBezTo>
                    <a:lnTo>
                      <a:pt x="25" y="117"/>
                    </a:lnTo>
                    <a:cubicBezTo>
                      <a:pt x="22" y="120"/>
                      <a:pt x="18"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6" name="Google Shape;1156;p40"/>
              <p:cNvSpPr/>
              <p:nvPr/>
            </p:nvSpPr>
            <p:spPr>
              <a:xfrm>
                <a:off x="4120200" y="982800"/>
                <a:ext cx="285120" cy="10080"/>
              </a:xfrm>
              <a:custGeom>
                <a:avLst/>
                <a:gdLst>
                  <a:gd name="textAreaLeft" fmla="*/ 0 w 285120"/>
                  <a:gd name="textAreaRight" fmla="*/ 285480 w 285120"/>
                  <a:gd name="textAreaTop" fmla="*/ 0 h 10080"/>
                  <a:gd name="textAreaBottom" fmla="*/ 10440 h 10080"/>
                </a:gdLst>
                <a:ahLst/>
                <a:cxnLst/>
                <a:rect l="textAreaLeft" t="textAreaTop" r="textAreaRight" b="textAreaBottom"/>
                <a:pathLst>
                  <a:path w="793" h="29">
                    <a:moveTo>
                      <a:pt x="779" y="29"/>
                    </a:moveTo>
                    <a:lnTo>
                      <a:pt x="14" y="29"/>
                    </a:lnTo>
                    <a:cubicBezTo>
                      <a:pt x="6" y="29"/>
                      <a:pt x="0" y="22"/>
                      <a:pt x="0" y="15"/>
                    </a:cubicBezTo>
                    <a:cubicBezTo>
                      <a:pt x="0" y="6"/>
                      <a:pt x="6" y="0"/>
                      <a:pt x="14" y="0"/>
                    </a:cubicBezTo>
                    <a:lnTo>
                      <a:pt x="779" y="0"/>
                    </a:lnTo>
                    <a:cubicBezTo>
                      <a:pt x="787" y="0"/>
                      <a:pt x="793" y="6"/>
                      <a:pt x="793" y="15"/>
                    </a:cubicBezTo>
                    <a:cubicBezTo>
                      <a:pt x="793" y="22"/>
                      <a:pt x="787" y="29"/>
                      <a:pt x="77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7" name="Google Shape;1157;p40"/>
              <p:cNvSpPr/>
              <p:nvPr/>
            </p:nvSpPr>
            <p:spPr>
              <a:xfrm>
                <a:off x="3446640" y="950040"/>
                <a:ext cx="991080" cy="66960"/>
              </a:xfrm>
              <a:custGeom>
                <a:avLst/>
                <a:gdLst>
                  <a:gd name="textAreaLeft" fmla="*/ 0 w 991080"/>
                  <a:gd name="textAreaRight" fmla="*/ 991440 w 991080"/>
                  <a:gd name="textAreaTop" fmla="*/ 0 h 66960"/>
                  <a:gd name="textAreaBottom" fmla="*/ 67320 h 66960"/>
                </a:gdLst>
                <a:ahLst/>
                <a:cxnLst/>
                <a:rect l="textAreaLeft" t="textAreaTop" r="textAreaRight" b="textAreaBottom"/>
                <a:pathLst>
                  <a:path w="2754" h="187">
                    <a:moveTo>
                      <a:pt x="14" y="187"/>
                    </a:moveTo>
                    <a:cubicBezTo>
                      <a:pt x="11" y="187"/>
                      <a:pt x="7" y="186"/>
                      <a:pt x="4" y="183"/>
                    </a:cubicBezTo>
                    <a:cubicBezTo>
                      <a:pt x="-1" y="178"/>
                      <a:pt x="-1" y="168"/>
                      <a:pt x="4" y="163"/>
                    </a:cubicBezTo>
                    <a:lnTo>
                      <a:pt x="163" y="4"/>
                    </a:lnTo>
                    <a:cubicBezTo>
                      <a:pt x="166" y="1"/>
                      <a:pt x="170" y="0"/>
                      <a:pt x="173" y="0"/>
                    </a:cubicBezTo>
                    <a:lnTo>
                      <a:pt x="173" y="0"/>
                    </a:lnTo>
                    <a:lnTo>
                      <a:pt x="1975" y="2"/>
                    </a:lnTo>
                    <a:lnTo>
                      <a:pt x="2739" y="2"/>
                    </a:lnTo>
                    <a:cubicBezTo>
                      <a:pt x="2747" y="2"/>
                      <a:pt x="2754" y="8"/>
                      <a:pt x="2754" y="16"/>
                    </a:cubicBezTo>
                    <a:cubicBezTo>
                      <a:pt x="2754" y="24"/>
                      <a:pt x="2747" y="30"/>
                      <a:pt x="2739" y="30"/>
                    </a:cubicBezTo>
                    <a:lnTo>
                      <a:pt x="1975" y="30"/>
                    </a:lnTo>
                    <a:lnTo>
                      <a:pt x="179" y="28"/>
                    </a:lnTo>
                    <a:lnTo>
                      <a:pt x="24" y="183"/>
                    </a:lnTo>
                    <a:cubicBezTo>
                      <a:pt x="21" y="186"/>
                      <a:pt x="18" y="187"/>
                      <a:pt x="14" y="18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2320" rIns="90000" bIns="22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8" name="Google Shape;1158;p40"/>
              <p:cNvSpPr/>
              <p:nvPr/>
            </p:nvSpPr>
            <p:spPr>
              <a:xfrm>
                <a:off x="4671720" y="916200"/>
                <a:ext cx="375840" cy="100800"/>
              </a:xfrm>
              <a:custGeom>
                <a:avLst/>
                <a:gdLst>
                  <a:gd name="textAreaLeft" fmla="*/ 0 w 375840"/>
                  <a:gd name="textAreaRight" fmla="*/ 376200 w 375840"/>
                  <a:gd name="textAreaTop" fmla="*/ 0 h 100800"/>
                  <a:gd name="textAreaBottom" fmla="*/ 101160 h 100800"/>
                </a:gdLst>
                <a:ahLst/>
                <a:cxnLst/>
                <a:rect l="textAreaLeft" t="textAreaTop" r="textAreaRight" b="textAreaBottom"/>
                <a:pathLst>
                  <a:path w="1045" h="281">
                    <a:moveTo>
                      <a:pt x="1030" y="281"/>
                    </a:moveTo>
                    <a:cubicBezTo>
                      <a:pt x="1027" y="281"/>
                      <a:pt x="1023" y="280"/>
                      <a:pt x="1021" y="277"/>
                    </a:cubicBezTo>
                    <a:lnTo>
                      <a:pt x="773" y="29"/>
                    </a:lnTo>
                    <a:lnTo>
                      <a:pt x="14" y="29"/>
                    </a:lnTo>
                    <a:cubicBezTo>
                      <a:pt x="6" y="29"/>
                      <a:pt x="0" y="23"/>
                      <a:pt x="0" y="15"/>
                    </a:cubicBezTo>
                    <a:cubicBezTo>
                      <a:pt x="0" y="7"/>
                      <a:pt x="6" y="0"/>
                      <a:pt x="14" y="0"/>
                    </a:cubicBezTo>
                    <a:lnTo>
                      <a:pt x="779" y="0"/>
                    </a:lnTo>
                    <a:cubicBezTo>
                      <a:pt x="782" y="0"/>
                      <a:pt x="786" y="2"/>
                      <a:pt x="788" y="5"/>
                    </a:cubicBezTo>
                    <a:lnTo>
                      <a:pt x="1041" y="257"/>
                    </a:lnTo>
                    <a:cubicBezTo>
                      <a:pt x="1046" y="262"/>
                      <a:pt x="1046" y="272"/>
                      <a:pt x="1041" y="277"/>
                    </a:cubicBezTo>
                    <a:cubicBezTo>
                      <a:pt x="1038" y="280"/>
                      <a:pt x="1034" y="281"/>
                      <a:pt x="1030" y="28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69" name="Google Shape;1159;p40"/>
              <p:cNvSpPr/>
              <p:nvPr/>
            </p:nvSpPr>
            <p:spPr>
              <a:xfrm>
                <a:off x="492300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7" y="121"/>
                    </a:moveTo>
                    <a:cubicBezTo>
                      <a:pt x="103" y="121"/>
                      <a:pt x="100" y="120"/>
                      <a:pt x="97" y="117"/>
                    </a:cubicBezTo>
                    <a:lnTo>
                      <a:pt x="4" y="24"/>
                    </a:lnTo>
                    <a:cubicBezTo>
                      <a:pt x="-2" y="19"/>
                      <a:pt x="-2" y="9"/>
                      <a:pt x="4" y="4"/>
                    </a:cubicBezTo>
                    <a:cubicBezTo>
                      <a:pt x="10" y="-2"/>
                      <a:pt x="18" y="-2"/>
                      <a:pt x="24" y="4"/>
                    </a:cubicBezTo>
                    <a:lnTo>
                      <a:pt x="117" y="97"/>
                    </a:lnTo>
                    <a:cubicBezTo>
                      <a:pt x="123" y="102"/>
                      <a:pt x="123" y="112"/>
                      <a:pt x="117" y="117"/>
                    </a:cubicBezTo>
                    <a:cubicBezTo>
                      <a:pt x="115" y="120"/>
                      <a:pt x="111"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0" name="Google Shape;1160;p40"/>
              <p:cNvSpPr/>
              <p:nvPr/>
            </p:nvSpPr>
            <p:spPr>
              <a:xfrm>
                <a:off x="4895640" y="91728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07" y="121"/>
                    </a:moveTo>
                    <a:cubicBezTo>
                      <a:pt x="104" y="121"/>
                      <a:pt x="100" y="120"/>
                      <a:pt x="97" y="117"/>
                    </a:cubicBezTo>
                    <a:lnTo>
                      <a:pt x="4" y="24"/>
                    </a:lnTo>
                    <a:cubicBezTo>
                      <a:pt x="-2" y="19"/>
                      <a:pt x="-2" y="9"/>
                      <a:pt x="4" y="4"/>
                    </a:cubicBezTo>
                    <a:cubicBezTo>
                      <a:pt x="9" y="-2"/>
                      <a:pt x="19" y="-2"/>
                      <a:pt x="24" y="4"/>
                    </a:cubicBezTo>
                    <a:lnTo>
                      <a:pt x="117" y="97"/>
                    </a:lnTo>
                    <a:cubicBezTo>
                      <a:pt x="123" y="102"/>
                      <a:pt x="123" y="112"/>
                      <a:pt x="117" y="117"/>
                    </a:cubicBezTo>
                    <a:cubicBezTo>
                      <a:pt x="114" y="120"/>
                      <a:pt x="111"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1" name="Google Shape;1161;p40"/>
              <p:cNvSpPr/>
              <p:nvPr/>
            </p:nvSpPr>
            <p:spPr>
              <a:xfrm>
                <a:off x="4868280" y="91728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07" y="121"/>
                    </a:moveTo>
                    <a:cubicBezTo>
                      <a:pt x="103" y="121"/>
                      <a:pt x="100" y="120"/>
                      <a:pt x="97" y="117"/>
                    </a:cubicBezTo>
                    <a:lnTo>
                      <a:pt x="4" y="24"/>
                    </a:lnTo>
                    <a:cubicBezTo>
                      <a:pt x="-2" y="19"/>
                      <a:pt x="-2" y="9"/>
                      <a:pt x="4" y="4"/>
                    </a:cubicBezTo>
                    <a:cubicBezTo>
                      <a:pt x="9" y="-2"/>
                      <a:pt x="18" y="-2"/>
                      <a:pt x="24" y="4"/>
                    </a:cubicBezTo>
                    <a:lnTo>
                      <a:pt x="117" y="97"/>
                    </a:lnTo>
                    <a:cubicBezTo>
                      <a:pt x="123" y="102"/>
                      <a:pt x="123" y="112"/>
                      <a:pt x="117" y="117"/>
                    </a:cubicBezTo>
                    <a:cubicBezTo>
                      <a:pt x="114" y="120"/>
                      <a:pt x="110"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2" name="Google Shape;1162;p40"/>
              <p:cNvSpPr/>
              <p:nvPr/>
            </p:nvSpPr>
            <p:spPr>
              <a:xfrm>
                <a:off x="484056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0" y="120"/>
                      <a:pt x="98" y="117"/>
                    </a:cubicBezTo>
                    <a:lnTo>
                      <a:pt x="5" y="24"/>
                    </a:lnTo>
                    <a:cubicBezTo>
                      <a:pt x="-1" y="19"/>
                      <a:pt x="-1" y="9"/>
                      <a:pt x="5" y="4"/>
                    </a:cubicBezTo>
                    <a:cubicBezTo>
                      <a:pt x="10" y="-2"/>
                      <a:pt x="19" y="-2"/>
                      <a:pt x="25" y="4"/>
                    </a:cubicBezTo>
                    <a:lnTo>
                      <a:pt x="118" y="97"/>
                    </a:lnTo>
                    <a:cubicBezTo>
                      <a:pt x="124" y="102"/>
                      <a:pt x="124" y="112"/>
                      <a:pt x="118" y="117"/>
                    </a:cubicBezTo>
                    <a:cubicBezTo>
                      <a:pt x="115" y="120"/>
                      <a:pt x="112"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3" name="Google Shape;1163;p40"/>
              <p:cNvSpPr/>
              <p:nvPr/>
            </p:nvSpPr>
            <p:spPr>
              <a:xfrm>
                <a:off x="481320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1" y="120"/>
                      <a:pt x="98" y="117"/>
                    </a:cubicBezTo>
                    <a:lnTo>
                      <a:pt x="5" y="24"/>
                    </a:lnTo>
                    <a:cubicBezTo>
                      <a:pt x="-1" y="19"/>
                      <a:pt x="-1" y="9"/>
                      <a:pt x="5" y="4"/>
                    </a:cubicBezTo>
                    <a:cubicBezTo>
                      <a:pt x="10" y="-2"/>
                      <a:pt x="19" y="-2"/>
                      <a:pt x="25" y="4"/>
                    </a:cubicBezTo>
                    <a:lnTo>
                      <a:pt x="118" y="97"/>
                    </a:lnTo>
                    <a:cubicBezTo>
                      <a:pt x="123" y="102"/>
                      <a:pt x="123" y="112"/>
                      <a:pt x="118" y="117"/>
                    </a:cubicBezTo>
                    <a:cubicBezTo>
                      <a:pt x="115" y="120"/>
                      <a:pt x="111"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4" name="Google Shape;1164;p40"/>
              <p:cNvSpPr/>
              <p:nvPr/>
            </p:nvSpPr>
            <p:spPr>
              <a:xfrm>
                <a:off x="478584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0" y="120"/>
                      <a:pt x="98" y="117"/>
                    </a:cubicBezTo>
                    <a:lnTo>
                      <a:pt x="4" y="24"/>
                    </a:lnTo>
                    <a:cubicBezTo>
                      <a:pt x="-1" y="19"/>
                      <a:pt x="-1" y="9"/>
                      <a:pt x="4" y="4"/>
                    </a:cubicBezTo>
                    <a:cubicBezTo>
                      <a:pt x="10" y="-2"/>
                      <a:pt x="19" y="-2"/>
                      <a:pt x="24" y="4"/>
                    </a:cubicBezTo>
                    <a:lnTo>
                      <a:pt x="118" y="97"/>
                    </a:lnTo>
                    <a:cubicBezTo>
                      <a:pt x="123" y="102"/>
                      <a:pt x="123" y="112"/>
                      <a:pt x="118" y="117"/>
                    </a:cubicBezTo>
                    <a:cubicBezTo>
                      <a:pt x="115" y="120"/>
                      <a:pt x="111"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5" name="Google Shape;1165;p40"/>
              <p:cNvSpPr/>
              <p:nvPr/>
            </p:nvSpPr>
            <p:spPr>
              <a:xfrm>
                <a:off x="475848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0" y="120"/>
                      <a:pt x="97" y="117"/>
                    </a:cubicBezTo>
                    <a:lnTo>
                      <a:pt x="4" y="24"/>
                    </a:lnTo>
                    <a:cubicBezTo>
                      <a:pt x="-1" y="19"/>
                      <a:pt x="-1" y="9"/>
                      <a:pt x="4" y="4"/>
                    </a:cubicBezTo>
                    <a:cubicBezTo>
                      <a:pt x="10" y="-2"/>
                      <a:pt x="19" y="-2"/>
                      <a:pt x="25" y="4"/>
                    </a:cubicBezTo>
                    <a:lnTo>
                      <a:pt x="118" y="97"/>
                    </a:lnTo>
                    <a:cubicBezTo>
                      <a:pt x="123" y="102"/>
                      <a:pt x="123" y="112"/>
                      <a:pt x="118" y="117"/>
                    </a:cubicBezTo>
                    <a:cubicBezTo>
                      <a:pt x="115" y="120"/>
                      <a:pt x="111"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6" name="Google Shape;1166;p40"/>
              <p:cNvSpPr/>
              <p:nvPr/>
            </p:nvSpPr>
            <p:spPr>
              <a:xfrm>
                <a:off x="473112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7" y="121"/>
                    </a:moveTo>
                    <a:cubicBezTo>
                      <a:pt x="103" y="121"/>
                      <a:pt x="100" y="120"/>
                      <a:pt x="97" y="117"/>
                    </a:cubicBezTo>
                    <a:lnTo>
                      <a:pt x="4" y="24"/>
                    </a:lnTo>
                    <a:cubicBezTo>
                      <a:pt x="-2" y="19"/>
                      <a:pt x="-2" y="9"/>
                      <a:pt x="4" y="4"/>
                    </a:cubicBezTo>
                    <a:cubicBezTo>
                      <a:pt x="10" y="-2"/>
                      <a:pt x="19" y="-2"/>
                      <a:pt x="24" y="4"/>
                    </a:cubicBezTo>
                    <a:lnTo>
                      <a:pt x="118" y="97"/>
                    </a:lnTo>
                    <a:cubicBezTo>
                      <a:pt x="123" y="102"/>
                      <a:pt x="123" y="112"/>
                      <a:pt x="118" y="117"/>
                    </a:cubicBezTo>
                    <a:cubicBezTo>
                      <a:pt x="115" y="120"/>
                      <a:pt x="111"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7" name="Google Shape;1167;p40"/>
              <p:cNvSpPr/>
              <p:nvPr/>
            </p:nvSpPr>
            <p:spPr>
              <a:xfrm>
                <a:off x="4703760" y="91728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7" y="121"/>
                    </a:moveTo>
                    <a:cubicBezTo>
                      <a:pt x="104" y="121"/>
                      <a:pt x="100" y="120"/>
                      <a:pt x="97" y="117"/>
                    </a:cubicBezTo>
                    <a:lnTo>
                      <a:pt x="4" y="24"/>
                    </a:lnTo>
                    <a:cubicBezTo>
                      <a:pt x="-2" y="19"/>
                      <a:pt x="-2" y="9"/>
                      <a:pt x="4" y="4"/>
                    </a:cubicBezTo>
                    <a:cubicBezTo>
                      <a:pt x="10" y="-2"/>
                      <a:pt x="19" y="-2"/>
                      <a:pt x="24" y="4"/>
                    </a:cubicBezTo>
                    <a:lnTo>
                      <a:pt x="117" y="97"/>
                    </a:lnTo>
                    <a:cubicBezTo>
                      <a:pt x="123" y="102"/>
                      <a:pt x="123" y="112"/>
                      <a:pt x="117" y="117"/>
                    </a:cubicBezTo>
                    <a:cubicBezTo>
                      <a:pt x="115" y="120"/>
                      <a:pt x="111"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8" name="Google Shape;1168;p40"/>
              <p:cNvSpPr/>
              <p:nvPr/>
            </p:nvSpPr>
            <p:spPr>
              <a:xfrm>
                <a:off x="4737960" y="982800"/>
                <a:ext cx="285120" cy="10080"/>
              </a:xfrm>
              <a:custGeom>
                <a:avLst/>
                <a:gdLst>
                  <a:gd name="textAreaLeft" fmla="*/ 0 w 285120"/>
                  <a:gd name="textAreaRight" fmla="*/ 285480 w 285120"/>
                  <a:gd name="textAreaTop" fmla="*/ 0 h 10080"/>
                  <a:gd name="textAreaBottom" fmla="*/ 10440 h 10080"/>
                </a:gdLst>
                <a:ahLst/>
                <a:cxnLst/>
                <a:rect l="textAreaLeft" t="textAreaTop" r="textAreaRight" b="textAreaBottom"/>
                <a:pathLst>
                  <a:path w="793" h="29">
                    <a:moveTo>
                      <a:pt x="779" y="29"/>
                    </a:moveTo>
                    <a:lnTo>
                      <a:pt x="14" y="29"/>
                    </a:lnTo>
                    <a:cubicBezTo>
                      <a:pt x="6" y="29"/>
                      <a:pt x="0" y="22"/>
                      <a:pt x="0" y="15"/>
                    </a:cubicBezTo>
                    <a:cubicBezTo>
                      <a:pt x="0" y="6"/>
                      <a:pt x="6" y="0"/>
                      <a:pt x="14" y="0"/>
                    </a:cubicBezTo>
                    <a:lnTo>
                      <a:pt x="779" y="0"/>
                    </a:lnTo>
                    <a:cubicBezTo>
                      <a:pt x="787" y="0"/>
                      <a:pt x="793" y="6"/>
                      <a:pt x="793" y="15"/>
                    </a:cubicBezTo>
                    <a:cubicBezTo>
                      <a:pt x="793" y="22"/>
                      <a:pt x="787" y="29"/>
                      <a:pt x="77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79" name="Google Shape;1169;p40"/>
              <p:cNvSpPr/>
              <p:nvPr/>
            </p:nvSpPr>
            <p:spPr>
              <a:xfrm>
                <a:off x="4705560" y="950040"/>
                <a:ext cx="991080" cy="66960"/>
              </a:xfrm>
              <a:custGeom>
                <a:avLst/>
                <a:gdLst>
                  <a:gd name="textAreaLeft" fmla="*/ 0 w 991080"/>
                  <a:gd name="textAreaRight" fmla="*/ 991440 w 991080"/>
                  <a:gd name="textAreaTop" fmla="*/ 0 h 66960"/>
                  <a:gd name="textAreaBottom" fmla="*/ 67320 h 66960"/>
                </a:gdLst>
                <a:ahLst/>
                <a:cxnLst/>
                <a:rect l="textAreaLeft" t="textAreaTop" r="textAreaRight" b="textAreaBottom"/>
                <a:pathLst>
                  <a:path w="2754" h="187">
                    <a:moveTo>
                      <a:pt x="2740" y="187"/>
                    </a:moveTo>
                    <a:cubicBezTo>
                      <a:pt x="2736" y="187"/>
                      <a:pt x="2733" y="186"/>
                      <a:pt x="2730" y="183"/>
                    </a:cubicBezTo>
                    <a:lnTo>
                      <a:pt x="2575" y="28"/>
                    </a:lnTo>
                    <a:lnTo>
                      <a:pt x="779" y="30"/>
                    </a:lnTo>
                    <a:lnTo>
                      <a:pt x="15" y="30"/>
                    </a:lnTo>
                    <a:cubicBezTo>
                      <a:pt x="7" y="30"/>
                      <a:pt x="0" y="24"/>
                      <a:pt x="0" y="16"/>
                    </a:cubicBezTo>
                    <a:cubicBezTo>
                      <a:pt x="0" y="8"/>
                      <a:pt x="7" y="2"/>
                      <a:pt x="15" y="2"/>
                    </a:cubicBezTo>
                    <a:lnTo>
                      <a:pt x="779" y="2"/>
                    </a:lnTo>
                    <a:lnTo>
                      <a:pt x="2581" y="0"/>
                    </a:lnTo>
                    <a:lnTo>
                      <a:pt x="2581" y="0"/>
                    </a:lnTo>
                    <a:cubicBezTo>
                      <a:pt x="2584" y="0"/>
                      <a:pt x="2588" y="1"/>
                      <a:pt x="2591" y="4"/>
                    </a:cubicBezTo>
                    <a:lnTo>
                      <a:pt x="2750" y="163"/>
                    </a:lnTo>
                    <a:cubicBezTo>
                      <a:pt x="2755" y="168"/>
                      <a:pt x="2755" y="178"/>
                      <a:pt x="2750" y="183"/>
                    </a:cubicBezTo>
                    <a:cubicBezTo>
                      <a:pt x="2747" y="186"/>
                      <a:pt x="2743" y="187"/>
                      <a:pt x="2740" y="18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2320" rIns="90000" bIns="22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0" name="Google Shape;1170;p40"/>
              <p:cNvSpPr/>
              <p:nvPr/>
            </p:nvSpPr>
            <p:spPr>
              <a:xfrm>
                <a:off x="4095720" y="1011240"/>
                <a:ext cx="375840" cy="100800"/>
              </a:xfrm>
              <a:custGeom>
                <a:avLst/>
                <a:gdLst>
                  <a:gd name="textAreaLeft" fmla="*/ 0 w 375840"/>
                  <a:gd name="textAreaRight" fmla="*/ 376200 w 375840"/>
                  <a:gd name="textAreaTop" fmla="*/ 0 h 100800"/>
                  <a:gd name="textAreaBottom" fmla="*/ 101160 h 100800"/>
                </a:gdLst>
                <a:ahLst/>
                <a:cxnLst/>
                <a:rect l="textAreaLeft" t="textAreaTop" r="textAreaRight" b="textAreaBottom"/>
                <a:pathLst>
                  <a:path w="1045" h="281">
                    <a:moveTo>
                      <a:pt x="1031" y="281"/>
                    </a:moveTo>
                    <a:lnTo>
                      <a:pt x="266" y="281"/>
                    </a:lnTo>
                    <a:cubicBezTo>
                      <a:pt x="263" y="281"/>
                      <a:pt x="259" y="280"/>
                      <a:pt x="257" y="277"/>
                    </a:cubicBezTo>
                    <a:lnTo>
                      <a:pt x="4" y="25"/>
                    </a:lnTo>
                    <a:cubicBezTo>
                      <a:pt x="-1" y="19"/>
                      <a:pt x="-1" y="10"/>
                      <a:pt x="4" y="5"/>
                    </a:cubicBezTo>
                    <a:cubicBezTo>
                      <a:pt x="10" y="-1"/>
                      <a:pt x="19" y="-1"/>
                      <a:pt x="24" y="5"/>
                    </a:cubicBezTo>
                    <a:lnTo>
                      <a:pt x="272" y="253"/>
                    </a:lnTo>
                    <a:lnTo>
                      <a:pt x="1031" y="253"/>
                    </a:lnTo>
                    <a:cubicBezTo>
                      <a:pt x="1039" y="253"/>
                      <a:pt x="1045" y="259"/>
                      <a:pt x="1045" y="267"/>
                    </a:cubicBezTo>
                    <a:cubicBezTo>
                      <a:pt x="1045" y="275"/>
                      <a:pt x="1039" y="281"/>
                      <a:pt x="1031" y="28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1" name="Google Shape;1171;p40"/>
              <p:cNvSpPr/>
              <p:nvPr/>
            </p:nvSpPr>
            <p:spPr>
              <a:xfrm>
                <a:off x="417672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0" y="120"/>
                      <a:pt x="98" y="117"/>
                    </a:cubicBezTo>
                    <a:lnTo>
                      <a:pt x="5" y="24"/>
                    </a:lnTo>
                    <a:cubicBezTo>
                      <a:pt x="-1" y="18"/>
                      <a:pt x="-1" y="9"/>
                      <a:pt x="5" y="4"/>
                    </a:cubicBezTo>
                    <a:cubicBezTo>
                      <a:pt x="10" y="-2"/>
                      <a:pt x="19" y="-2"/>
                      <a:pt x="25" y="4"/>
                    </a:cubicBezTo>
                    <a:lnTo>
                      <a:pt x="118" y="97"/>
                    </a:lnTo>
                    <a:cubicBezTo>
                      <a:pt x="124" y="102"/>
                      <a:pt x="124" y="111"/>
                      <a:pt x="118" y="117"/>
                    </a:cubicBezTo>
                    <a:cubicBezTo>
                      <a:pt x="115" y="120"/>
                      <a:pt x="112"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2" name="Google Shape;1172;p40"/>
              <p:cNvSpPr/>
              <p:nvPr/>
            </p:nvSpPr>
            <p:spPr>
              <a:xfrm>
                <a:off x="4204440" y="106812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07" y="121"/>
                    </a:moveTo>
                    <a:cubicBezTo>
                      <a:pt x="103" y="121"/>
                      <a:pt x="100" y="120"/>
                      <a:pt x="97" y="117"/>
                    </a:cubicBezTo>
                    <a:lnTo>
                      <a:pt x="4" y="24"/>
                    </a:lnTo>
                    <a:cubicBezTo>
                      <a:pt x="-2" y="18"/>
                      <a:pt x="-2" y="9"/>
                      <a:pt x="4" y="4"/>
                    </a:cubicBezTo>
                    <a:cubicBezTo>
                      <a:pt x="9" y="-2"/>
                      <a:pt x="18" y="-2"/>
                      <a:pt x="24" y="4"/>
                    </a:cubicBezTo>
                    <a:lnTo>
                      <a:pt x="117" y="97"/>
                    </a:lnTo>
                    <a:cubicBezTo>
                      <a:pt x="123" y="102"/>
                      <a:pt x="123" y="111"/>
                      <a:pt x="117" y="117"/>
                    </a:cubicBezTo>
                    <a:cubicBezTo>
                      <a:pt x="114" y="120"/>
                      <a:pt x="110"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3" name="Google Shape;1173;p40"/>
              <p:cNvSpPr/>
              <p:nvPr/>
            </p:nvSpPr>
            <p:spPr>
              <a:xfrm>
                <a:off x="4231800" y="106812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07" y="121"/>
                    </a:moveTo>
                    <a:cubicBezTo>
                      <a:pt x="104" y="121"/>
                      <a:pt x="100" y="120"/>
                      <a:pt x="97" y="117"/>
                    </a:cubicBezTo>
                    <a:lnTo>
                      <a:pt x="4" y="24"/>
                    </a:lnTo>
                    <a:cubicBezTo>
                      <a:pt x="-2" y="18"/>
                      <a:pt x="-2" y="9"/>
                      <a:pt x="4" y="4"/>
                    </a:cubicBezTo>
                    <a:cubicBezTo>
                      <a:pt x="10" y="-2"/>
                      <a:pt x="19" y="-2"/>
                      <a:pt x="24" y="4"/>
                    </a:cubicBezTo>
                    <a:lnTo>
                      <a:pt x="117" y="97"/>
                    </a:lnTo>
                    <a:cubicBezTo>
                      <a:pt x="123" y="102"/>
                      <a:pt x="123" y="111"/>
                      <a:pt x="117" y="117"/>
                    </a:cubicBezTo>
                    <a:cubicBezTo>
                      <a:pt x="115" y="120"/>
                      <a:pt x="111"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4" name="Google Shape;1174;p40"/>
              <p:cNvSpPr/>
              <p:nvPr/>
            </p:nvSpPr>
            <p:spPr>
              <a:xfrm>
                <a:off x="425916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7" y="121"/>
                    </a:moveTo>
                    <a:cubicBezTo>
                      <a:pt x="103" y="121"/>
                      <a:pt x="100" y="120"/>
                      <a:pt x="97" y="117"/>
                    </a:cubicBezTo>
                    <a:lnTo>
                      <a:pt x="4" y="24"/>
                    </a:lnTo>
                    <a:cubicBezTo>
                      <a:pt x="-2" y="18"/>
                      <a:pt x="-2" y="9"/>
                      <a:pt x="4" y="4"/>
                    </a:cubicBezTo>
                    <a:cubicBezTo>
                      <a:pt x="10" y="-2"/>
                      <a:pt x="18" y="-2"/>
                      <a:pt x="24" y="4"/>
                    </a:cubicBezTo>
                    <a:lnTo>
                      <a:pt x="117" y="97"/>
                    </a:lnTo>
                    <a:cubicBezTo>
                      <a:pt x="123" y="102"/>
                      <a:pt x="123" y="111"/>
                      <a:pt x="117" y="117"/>
                    </a:cubicBezTo>
                    <a:cubicBezTo>
                      <a:pt x="115" y="120"/>
                      <a:pt x="111"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5" name="Google Shape;1175;p40"/>
              <p:cNvSpPr/>
              <p:nvPr/>
            </p:nvSpPr>
            <p:spPr>
              <a:xfrm>
                <a:off x="428652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0" y="120"/>
                      <a:pt x="97" y="117"/>
                    </a:cubicBezTo>
                    <a:lnTo>
                      <a:pt x="4" y="24"/>
                    </a:lnTo>
                    <a:cubicBezTo>
                      <a:pt x="-1" y="18"/>
                      <a:pt x="-1" y="9"/>
                      <a:pt x="4" y="4"/>
                    </a:cubicBezTo>
                    <a:cubicBezTo>
                      <a:pt x="10" y="-2"/>
                      <a:pt x="19" y="-2"/>
                      <a:pt x="24" y="4"/>
                    </a:cubicBezTo>
                    <a:lnTo>
                      <a:pt x="117" y="97"/>
                    </a:lnTo>
                    <a:cubicBezTo>
                      <a:pt x="123" y="102"/>
                      <a:pt x="123" y="111"/>
                      <a:pt x="117" y="117"/>
                    </a:cubicBezTo>
                    <a:cubicBezTo>
                      <a:pt x="115" y="120"/>
                      <a:pt x="111"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6" name="Google Shape;1176;p40"/>
              <p:cNvSpPr/>
              <p:nvPr/>
            </p:nvSpPr>
            <p:spPr>
              <a:xfrm>
                <a:off x="431388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7" y="121"/>
                    </a:moveTo>
                    <a:cubicBezTo>
                      <a:pt x="104" y="121"/>
                      <a:pt x="100" y="120"/>
                      <a:pt x="98" y="117"/>
                    </a:cubicBezTo>
                    <a:lnTo>
                      <a:pt x="4" y="24"/>
                    </a:lnTo>
                    <a:cubicBezTo>
                      <a:pt x="-1" y="18"/>
                      <a:pt x="-1" y="9"/>
                      <a:pt x="4" y="4"/>
                    </a:cubicBezTo>
                    <a:cubicBezTo>
                      <a:pt x="10" y="-2"/>
                      <a:pt x="19" y="-2"/>
                      <a:pt x="24" y="4"/>
                    </a:cubicBezTo>
                    <a:lnTo>
                      <a:pt x="118" y="97"/>
                    </a:lnTo>
                    <a:cubicBezTo>
                      <a:pt x="123" y="102"/>
                      <a:pt x="123" y="111"/>
                      <a:pt x="118" y="117"/>
                    </a:cubicBezTo>
                    <a:cubicBezTo>
                      <a:pt x="115" y="120"/>
                      <a:pt x="111" y="121"/>
                      <a:pt x="107"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7" name="Google Shape;1177;p40"/>
              <p:cNvSpPr/>
              <p:nvPr/>
            </p:nvSpPr>
            <p:spPr>
              <a:xfrm>
                <a:off x="434124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1" y="120"/>
                      <a:pt x="97" y="117"/>
                    </a:cubicBezTo>
                    <a:lnTo>
                      <a:pt x="4" y="24"/>
                    </a:lnTo>
                    <a:cubicBezTo>
                      <a:pt x="-1" y="18"/>
                      <a:pt x="-1" y="9"/>
                      <a:pt x="4" y="4"/>
                    </a:cubicBezTo>
                    <a:cubicBezTo>
                      <a:pt x="10" y="-2"/>
                      <a:pt x="19" y="-2"/>
                      <a:pt x="25" y="4"/>
                    </a:cubicBezTo>
                    <a:lnTo>
                      <a:pt x="118" y="97"/>
                    </a:lnTo>
                    <a:cubicBezTo>
                      <a:pt x="123" y="102"/>
                      <a:pt x="123" y="111"/>
                      <a:pt x="118" y="117"/>
                    </a:cubicBezTo>
                    <a:cubicBezTo>
                      <a:pt x="115" y="120"/>
                      <a:pt x="111"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8" name="Google Shape;1178;p40"/>
              <p:cNvSpPr/>
              <p:nvPr/>
            </p:nvSpPr>
            <p:spPr>
              <a:xfrm>
                <a:off x="436860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0" y="120"/>
                      <a:pt x="98" y="117"/>
                    </a:cubicBezTo>
                    <a:lnTo>
                      <a:pt x="4" y="24"/>
                    </a:lnTo>
                    <a:cubicBezTo>
                      <a:pt x="-1" y="18"/>
                      <a:pt x="-1" y="9"/>
                      <a:pt x="4" y="4"/>
                    </a:cubicBezTo>
                    <a:cubicBezTo>
                      <a:pt x="10" y="-2"/>
                      <a:pt x="19" y="-2"/>
                      <a:pt x="25" y="4"/>
                    </a:cubicBezTo>
                    <a:lnTo>
                      <a:pt x="118" y="97"/>
                    </a:lnTo>
                    <a:cubicBezTo>
                      <a:pt x="124" y="102"/>
                      <a:pt x="124" y="111"/>
                      <a:pt x="118" y="117"/>
                    </a:cubicBezTo>
                    <a:cubicBezTo>
                      <a:pt x="115" y="120"/>
                      <a:pt x="112"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89" name="Google Shape;1179;p40"/>
              <p:cNvSpPr/>
              <p:nvPr/>
            </p:nvSpPr>
            <p:spPr>
              <a:xfrm>
                <a:off x="439596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08" y="121"/>
                    </a:moveTo>
                    <a:cubicBezTo>
                      <a:pt x="104" y="121"/>
                      <a:pt x="101" y="120"/>
                      <a:pt x="98" y="117"/>
                    </a:cubicBezTo>
                    <a:lnTo>
                      <a:pt x="5" y="24"/>
                    </a:lnTo>
                    <a:cubicBezTo>
                      <a:pt x="-1" y="18"/>
                      <a:pt x="-1" y="9"/>
                      <a:pt x="5" y="4"/>
                    </a:cubicBezTo>
                    <a:cubicBezTo>
                      <a:pt x="10" y="-2"/>
                      <a:pt x="19" y="-2"/>
                      <a:pt x="25" y="4"/>
                    </a:cubicBezTo>
                    <a:lnTo>
                      <a:pt x="118" y="97"/>
                    </a:lnTo>
                    <a:cubicBezTo>
                      <a:pt x="124" y="102"/>
                      <a:pt x="124" y="111"/>
                      <a:pt x="118" y="117"/>
                    </a:cubicBezTo>
                    <a:cubicBezTo>
                      <a:pt x="115" y="120"/>
                      <a:pt x="111" y="121"/>
                      <a:pt x="108"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0" name="Google Shape;1180;p40"/>
              <p:cNvSpPr/>
              <p:nvPr/>
            </p:nvSpPr>
            <p:spPr>
              <a:xfrm>
                <a:off x="4120200" y="1035720"/>
                <a:ext cx="285120" cy="10080"/>
              </a:xfrm>
              <a:custGeom>
                <a:avLst/>
                <a:gdLst>
                  <a:gd name="textAreaLeft" fmla="*/ 0 w 285120"/>
                  <a:gd name="textAreaRight" fmla="*/ 285480 w 285120"/>
                  <a:gd name="textAreaTop" fmla="*/ 0 h 10080"/>
                  <a:gd name="textAreaBottom" fmla="*/ 10440 h 10080"/>
                </a:gdLst>
                <a:ahLst/>
                <a:cxnLst/>
                <a:rect l="textAreaLeft" t="textAreaTop" r="textAreaRight" b="textAreaBottom"/>
                <a:pathLst>
                  <a:path w="793" h="29">
                    <a:moveTo>
                      <a:pt x="779" y="29"/>
                    </a:moveTo>
                    <a:lnTo>
                      <a:pt x="14" y="29"/>
                    </a:lnTo>
                    <a:cubicBezTo>
                      <a:pt x="6" y="29"/>
                      <a:pt x="0" y="22"/>
                      <a:pt x="0" y="14"/>
                    </a:cubicBezTo>
                    <a:cubicBezTo>
                      <a:pt x="0" y="7"/>
                      <a:pt x="6" y="0"/>
                      <a:pt x="14" y="0"/>
                    </a:cubicBezTo>
                    <a:lnTo>
                      <a:pt x="779" y="0"/>
                    </a:lnTo>
                    <a:cubicBezTo>
                      <a:pt x="787" y="0"/>
                      <a:pt x="793" y="7"/>
                      <a:pt x="793" y="14"/>
                    </a:cubicBezTo>
                    <a:cubicBezTo>
                      <a:pt x="793" y="22"/>
                      <a:pt x="787" y="29"/>
                      <a:pt x="77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1" name="Google Shape;1181;p40"/>
              <p:cNvSpPr/>
              <p:nvPr/>
            </p:nvSpPr>
            <p:spPr>
              <a:xfrm>
                <a:off x="3446640" y="1011240"/>
                <a:ext cx="991080" cy="67320"/>
              </a:xfrm>
              <a:custGeom>
                <a:avLst/>
                <a:gdLst>
                  <a:gd name="textAreaLeft" fmla="*/ 0 w 991080"/>
                  <a:gd name="textAreaRight" fmla="*/ 991440 w 991080"/>
                  <a:gd name="textAreaTop" fmla="*/ 0 h 67320"/>
                  <a:gd name="textAreaBottom" fmla="*/ 67680 h 67320"/>
                </a:gdLst>
                <a:ahLst/>
                <a:cxnLst/>
                <a:rect l="textAreaLeft" t="textAreaTop" r="textAreaRight" b="textAreaBottom"/>
                <a:pathLst>
                  <a:path w="2754" h="188">
                    <a:moveTo>
                      <a:pt x="173" y="188"/>
                    </a:moveTo>
                    <a:cubicBezTo>
                      <a:pt x="170" y="188"/>
                      <a:pt x="166" y="187"/>
                      <a:pt x="163" y="184"/>
                    </a:cubicBezTo>
                    <a:lnTo>
                      <a:pt x="4" y="25"/>
                    </a:lnTo>
                    <a:cubicBezTo>
                      <a:pt x="-1" y="19"/>
                      <a:pt x="-1" y="10"/>
                      <a:pt x="4" y="4"/>
                    </a:cubicBezTo>
                    <a:cubicBezTo>
                      <a:pt x="9" y="-1"/>
                      <a:pt x="19" y="-1"/>
                      <a:pt x="24" y="4"/>
                    </a:cubicBezTo>
                    <a:lnTo>
                      <a:pt x="179" y="160"/>
                    </a:lnTo>
                    <a:lnTo>
                      <a:pt x="1975" y="157"/>
                    </a:lnTo>
                    <a:lnTo>
                      <a:pt x="2739" y="157"/>
                    </a:lnTo>
                    <a:cubicBezTo>
                      <a:pt x="2747" y="157"/>
                      <a:pt x="2754" y="164"/>
                      <a:pt x="2754" y="172"/>
                    </a:cubicBezTo>
                    <a:cubicBezTo>
                      <a:pt x="2754" y="180"/>
                      <a:pt x="2747" y="186"/>
                      <a:pt x="2739" y="186"/>
                    </a:cubicBezTo>
                    <a:lnTo>
                      <a:pt x="1975" y="186"/>
                    </a:lnTo>
                    <a:lnTo>
                      <a:pt x="173" y="188"/>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2680" rIns="90000" bIns="22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2" name="Google Shape;1182;p40"/>
              <p:cNvSpPr/>
              <p:nvPr/>
            </p:nvSpPr>
            <p:spPr>
              <a:xfrm>
                <a:off x="4671720" y="1011240"/>
                <a:ext cx="375840" cy="100800"/>
              </a:xfrm>
              <a:custGeom>
                <a:avLst/>
                <a:gdLst>
                  <a:gd name="textAreaLeft" fmla="*/ 0 w 375840"/>
                  <a:gd name="textAreaRight" fmla="*/ 376200 w 375840"/>
                  <a:gd name="textAreaTop" fmla="*/ 0 h 100800"/>
                  <a:gd name="textAreaBottom" fmla="*/ 101160 h 100800"/>
                </a:gdLst>
                <a:ahLst/>
                <a:cxnLst/>
                <a:rect l="textAreaLeft" t="textAreaTop" r="textAreaRight" b="textAreaBottom"/>
                <a:pathLst>
                  <a:path w="1045" h="281">
                    <a:moveTo>
                      <a:pt x="779" y="281"/>
                    </a:moveTo>
                    <a:lnTo>
                      <a:pt x="14" y="281"/>
                    </a:lnTo>
                    <a:cubicBezTo>
                      <a:pt x="6" y="281"/>
                      <a:pt x="0" y="275"/>
                      <a:pt x="0" y="267"/>
                    </a:cubicBezTo>
                    <a:cubicBezTo>
                      <a:pt x="0" y="259"/>
                      <a:pt x="6" y="253"/>
                      <a:pt x="14" y="253"/>
                    </a:cubicBezTo>
                    <a:lnTo>
                      <a:pt x="773" y="253"/>
                    </a:lnTo>
                    <a:lnTo>
                      <a:pt x="1021" y="5"/>
                    </a:lnTo>
                    <a:cubicBezTo>
                      <a:pt x="1026" y="-1"/>
                      <a:pt x="1035" y="-1"/>
                      <a:pt x="1041" y="5"/>
                    </a:cubicBezTo>
                    <a:cubicBezTo>
                      <a:pt x="1046" y="10"/>
                      <a:pt x="1046" y="19"/>
                      <a:pt x="1041" y="25"/>
                    </a:cubicBezTo>
                    <a:lnTo>
                      <a:pt x="788" y="277"/>
                    </a:lnTo>
                    <a:cubicBezTo>
                      <a:pt x="786" y="280"/>
                      <a:pt x="782" y="281"/>
                      <a:pt x="779" y="28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3" name="Google Shape;1183;p40"/>
              <p:cNvSpPr/>
              <p:nvPr/>
            </p:nvSpPr>
            <p:spPr>
              <a:xfrm>
                <a:off x="492300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0" y="121"/>
                      <a:pt x="7" y="120"/>
                      <a:pt x="4" y="117"/>
                    </a:cubicBezTo>
                    <a:cubicBezTo>
                      <a:pt x="-2" y="111"/>
                      <a:pt x="-2" y="102"/>
                      <a:pt x="4" y="97"/>
                    </a:cubicBezTo>
                    <a:lnTo>
                      <a:pt x="97" y="4"/>
                    </a:lnTo>
                    <a:cubicBezTo>
                      <a:pt x="103" y="-2"/>
                      <a:pt x="112" y="-2"/>
                      <a:pt x="117" y="4"/>
                    </a:cubicBezTo>
                    <a:cubicBezTo>
                      <a:pt x="123" y="9"/>
                      <a:pt x="123" y="18"/>
                      <a:pt x="117" y="24"/>
                    </a:cubicBezTo>
                    <a:lnTo>
                      <a:pt x="24" y="117"/>
                    </a:lnTo>
                    <a:cubicBezTo>
                      <a:pt x="22"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4" name="Google Shape;1184;p40"/>
              <p:cNvSpPr/>
              <p:nvPr/>
            </p:nvSpPr>
            <p:spPr>
              <a:xfrm>
                <a:off x="4895640" y="106812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4" y="121"/>
                    </a:moveTo>
                    <a:cubicBezTo>
                      <a:pt x="11" y="121"/>
                      <a:pt x="7" y="120"/>
                      <a:pt x="4" y="117"/>
                    </a:cubicBezTo>
                    <a:cubicBezTo>
                      <a:pt x="-2" y="111"/>
                      <a:pt x="-2" y="102"/>
                      <a:pt x="4" y="97"/>
                    </a:cubicBezTo>
                    <a:lnTo>
                      <a:pt x="97" y="4"/>
                    </a:lnTo>
                    <a:cubicBezTo>
                      <a:pt x="103" y="-2"/>
                      <a:pt x="112" y="-2"/>
                      <a:pt x="117" y="4"/>
                    </a:cubicBezTo>
                    <a:cubicBezTo>
                      <a:pt x="123" y="9"/>
                      <a:pt x="123" y="18"/>
                      <a:pt x="117" y="24"/>
                    </a:cubicBezTo>
                    <a:lnTo>
                      <a:pt x="24" y="117"/>
                    </a:lnTo>
                    <a:cubicBezTo>
                      <a:pt x="21"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5" name="Google Shape;1185;p40"/>
              <p:cNvSpPr/>
              <p:nvPr/>
            </p:nvSpPr>
            <p:spPr>
              <a:xfrm>
                <a:off x="4868280" y="1068120"/>
                <a:ext cx="43200" cy="43200"/>
              </a:xfrm>
              <a:custGeom>
                <a:avLst/>
                <a:gdLst>
                  <a:gd name="textAreaLeft" fmla="*/ 0 w 43200"/>
                  <a:gd name="textAreaRight" fmla="*/ 43560 w 43200"/>
                  <a:gd name="textAreaTop" fmla="*/ 0 h 43200"/>
                  <a:gd name="textAreaBottom" fmla="*/ 43560 h 43200"/>
                </a:gdLst>
                <a:ahLst/>
                <a:cxnLst/>
                <a:rect l="textAreaLeft" t="textAreaTop" r="textAreaRight" b="textAreaBottom"/>
                <a:pathLst>
                  <a:path w="121" h="121">
                    <a:moveTo>
                      <a:pt x="14" y="121"/>
                    </a:moveTo>
                    <a:cubicBezTo>
                      <a:pt x="10" y="121"/>
                      <a:pt x="6" y="120"/>
                      <a:pt x="4" y="117"/>
                    </a:cubicBezTo>
                    <a:cubicBezTo>
                      <a:pt x="-2" y="111"/>
                      <a:pt x="-2" y="102"/>
                      <a:pt x="4" y="97"/>
                    </a:cubicBezTo>
                    <a:lnTo>
                      <a:pt x="97" y="4"/>
                    </a:lnTo>
                    <a:cubicBezTo>
                      <a:pt x="102" y="-2"/>
                      <a:pt x="111" y="-2"/>
                      <a:pt x="117" y="4"/>
                    </a:cubicBezTo>
                    <a:cubicBezTo>
                      <a:pt x="123" y="9"/>
                      <a:pt x="123" y="18"/>
                      <a:pt x="117" y="24"/>
                    </a:cubicBezTo>
                    <a:lnTo>
                      <a:pt x="24" y="117"/>
                    </a:lnTo>
                    <a:cubicBezTo>
                      <a:pt x="21" y="120"/>
                      <a:pt x="17"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6" name="Google Shape;1186;p40"/>
              <p:cNvSpPr/>
              <p:nvPr/>
            </p:nvSpPr>
            <p:spPr>
              <a:xfrm>
                <a:off x="484056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5" y="121"/>
                    </a:moveTo>
                    <a:cubicBezTo>
                      <a:pt x="11" y="121"/>
                      <a:pt x="7" y="120"/>
                      <a:pt x="5" y="117"/>
                    </a:cubicBezTo>
                    <a:cubicBezTo>
                      <a:pt x="-1" y="111"/>
                      <a:pt x="-1" y="102"/>
                      <a:pt x="5" y="97"/>
                    </a:cubicBezTo>
                    <a:lnTo>
                      <a:pt x="98" y="4"/>
                    </a:lnTo>
                    <a:cubicBezTo>
                      <a:pt x="104" y="-2"/>
                      <a:pt x="112" y="-2"/>
                      <a:pt x="118" y="4"/>
                    </a:cubicBezTo>
                    <a:cubicBezTo>
                      <a:pt x="124" y="9"/>
                      <a:pt x="124" y="18"/>
                      <a:pt x="118" y="24"/>
                    </a:cubicBezTo>
                    <a:lnTo>
                      <a:pt x="25" y="117"/>
                    </a:lnTo>
                    <a:cubicBezTo>
                      <a:pt x="22" y="120"/>
                      <a:pt x="19"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7" name="Google Shape;1187;p40"/>
              <p:cNvSpPr/>
              <p:nvPr/>
            </p:nvSpPr>
            <p:spPr>
              <a:xfrm>
                <a:off x="481320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1" y="121"/>
                      <a:pt x="7" y="120"/>
                      <a:pt x="5" y="117"/>
                    </a:cubicBezTo>
                    <a:cubicBezTo>
                      <a:pt x="-1" y="111"/>
                      <a:pt x="-1" y="102"/>
                      <a:pt x="5" y="97"/>
                    </a:cubicBezTo>
                    <a:lnTo>
                      <a:pt x="98" y="4"/>
                    </a:lnTo>
                    <a:cubicBezTo>
                      <a:pt x="103" y="-2"/>
                      <a:pt x="112" y="-2"/>
                      <a:pt x="118" y="4"/>
                    </a:cubicBezTo>
                    <a:cubicBezTo>
                      <a:pt x="123" y="9"/>
                      <a:pt x="123" y="18"/>
                      <a:pt x="118" y="24"/>
                    </a:cubicBezTo>
                    <a:lnTo>
                      <a:pt x="25" y="117"/>
                    </a:lnTo>
                    <a:cubicBezTo>
                      <a:pt x="22"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8" name="Google Shape;1188;p40"/>
              <p:cNvSpPr/>
              <p:nvPr/>
            </p:nvSpPr>
            <p:spPr>
              <a:xfrm>
                <a:off x="478584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5" y="121"/>
                    </a:moveTo>
                    <a:cubicBezTo>
                      <a:pt x="11" y="121"/>
                      <a:pt x="7" y="120"/>
                      <a:pt x="4" y="117"/>
                    </a:cubicBezTo>
                    <a:cubicBezTo>
                      <a:pt x="-1" y="111"/>
                      <a:pt x="-1" y="102"/>
                      <a:pt x="4" y="97"/>
                    </a:cubicBezTo>
                    <a:lnTo>
                      <a:pt x="98" y="4"/>
                    </a:lnTo>
                    <a:cubicBezTo>
                      <a:pt x="103" y="-2"/>
                      <a:pt x="112" y="-2"/>
                      <a:pt x="118" y="4"/>
                    </a:cubicBezTo>
                    <a:cubicBezTo>
                      <a:pt x="123" y="9"/>
                      <a:pt x="123" y="18"/>
                      <a:pt x="118" y="24"/>
                    </a:cubicBezTo>
                    <a:lnTo>
                      <a:pt x="24" y="117"/>
                    </a:lnTo>
                    <a:cubicBezTo>
                      <a:pt x="22" y="120"/>
                      <a:pt x="18"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999" name="Google Shape;1189;p40"/>
              <p:cNvSpPr/>
              <p:nvPr/>
            </p:nvSpPr>
            <p:spPr>
              <a:xfrm>
                <a:off x="475848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1" y="121"/>
                      <a:pt x="7" y="120"/>
                      <a:pt x="4" y="117"/>
                    </a:cubicBezTo>
                    <a:cubicBezTo>
                      <a:pt x="-1" y="111"/>
                      <a:pt x="-1" y="102"/>
                      <a:pt x="4" y="97"/>
                    </a:cubicBezTo>
                    <a:lnTo>
                      <a:pt x="97" y="4"/>
                    </a:lnTo>
                    <a:cubicBezTo>
                      <a:pt x="103" y="-2"/>
                      <a:pt x="112" y="-2"/>
                      <a:pt x="118" y="4"/>
                    </a:cubicBezTo>
                    <a:cubicBezTo>
                      <a:pt x="123" y="9"/>
                      <a:pt x="123" y="18"/>
                      <a:pt x="118" y="24"/>
                    </a:cubicBezTo>
                    <a:lnTo>
                      <a:pt x="25" y="117"/>
                    </a:lnTo>
                    <a:cubicBezTo>
                      <a:pt x="21"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0" name="Google Shape;1190;p40"/>
              <p:cNvSpPr/>
              <p:nvPr/>
            </p:nvSpPr>
            <p:spPr>
              <a:xfrm>
                <a:off x="473112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0" y="121"/>
                      <a:pt x="7" y="120"/>
                      <a:pt x="4" y="117"/>
                    </a:cubicBezTo>
                    <a:cubicBezTo>
                      <a:pt x="-2" y="111"/>
                      <a:pt x="-2" y="102"/>
                      <a:pt x="4" y="97"/>
                    </a:cubicBezTo>
                    <a:lnTo>
                      <a:pt x="97" y="4"/>
                    </a:lnTo>
                    <a:cubicBezTo>
                      <a:pt x="103" y="-2"/>
                      <a:pt x="112" y="-2"/>
                      <a:pt x="118" y="4"/>
                    </a:cubicBezTo>
                    <a:cubicBezTo>
                      <a:pt x="123" y="9"/>
                      <a:pt x="123" y="18"/>
                      <a:pt x="118" y="24"/>
                    </a:cubicBezTo>
                    <a:lnTo>
                      <a:pt x="24" y="117"/>
                    </a:lnTo>
                    <a:cubicBezTo>
                      <a:pt x="22"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1" name="Google Shape;1191;p40"/>
              <p:cNvSpPr/>
              <p:nvPr/>
            </p:nvSpPr>
            <p:spPr>
              <a:xfrm>
                <a:off x="4703760" y="1068120"/>
                <a:ext cx="43560" cy="43200"/>
              </a:xfrm>
              <a:custGeom>
                <a:avLst/>
                <a:gdLst>
                  <a:gd name="textAreaLeft" fmla="*/ 0 w 43560"/>
                  <a:gd name="textAreaRight" fmla="*/ 43920 w 43560"/>
                  <a:gd name="textAreaTop" fmla="*/ 0 h 43200"/>
                  <a:gd name="textAreaBottom" fmla="*/ 43560 h 43200"/>
                </a:gdLst>
                <a:ahLst/>
                <a:cxnLst/>
                <a:rect l="textAreaLeft" t="textAreaTop" r="textAreaRight" b="textAreaBottom"/>
                <a:pathLst>
                  <a:path w="122" h="121">
                    <a:moveTo>
                      <a:pt x="14" y="121"/>
                    </a:moveTo>
                    <a:cubicBezTo>
                      <a:pt x="11" y="121"/>
                      <a:pt x="7" y="120"/>
                      <a:pt x="4" y="117"/>
                    </a:cubicBezTo>
                    <a:cubicBezTo>
                      <a:pt x="-2" y="111"/>
                      <a:pt x="-2" y="102"/>
                      <a:pt x="4" y="97"/>
                    </a:cubicBezTo>
                    <a:lnTo>
                      <a:pt x="97" y="4"/>
                    </a:lnTo>
                    <a:cubicBezTo>
                      <a:pt x="103" y="-2"/>
                      <a:pt x="112" y="-2"/>
                      <a:pt x="117" y="4"/>
                    </a:cubicBezTo>
                    <a:cubicBezTo>
                      <a:pt x="123" y="9"/>
                      <a:pt x="123" y="18"/>
                      <a:pt x="117" y="24"/>
                    </a:cubicBezTo>
                    <a:lnTo>
                      <a:pt x="24" y="117"/>
                    </a:lnTo>
                    <a:cubicBezTo>
                      <a:pt x="21" y="120"/>
                      <a:pt x="18"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2" name="Google Shape;1192;p40"/>
              <p:cNvSpPr/>
              <p:nvPr/>
            </p:nvSpPr>
            <p:spPr>
              <a:xfrm>
                <a:off x="4737960" y="1035720"/>
                <a:ext cx="285120" cy="10080"/>
              </a:xfrm>
              <a:custGeom>
                <a:avLst/>
                <a:gdLst>
                  <a:gd name="textAreaLeft" fmla="*/ 0 w 285120"/>
                  <a:gd name="textAreaRight" fmla="*/ 285480 w 285120"/>
                  <a:gd name="textAreaTop" fmla="*/ 0 h 10080"/>
                  <a:gd name="textAreaBottom" fmla="*/ 10440 h 10080"/>
                </a:gdLst>
                <a:ahLst/>
                <a:cxnLst/>
                <a:rect l="textAreaLeft" t="textAreaTop" r="textAreaRight" b="textAreaBottom"/>
                <a:pathLst>
                  <a:path w="793" h="29">
                    <a:moveTo>
                      <a:pt x="779" y="29"/>
                    </a:moveTo>
                    <a:lnTo>
                      <a:pt x="14" y="29"/>
                    </a:lnTo>
                    <a:cubicBezTo>
                      <a:pt x="6" y="29"/>
                      <a:pt x="0" y="22"/>
                      <a:pt x="0" y="14"/>
                    </a:cubicBezTo>
                    <a:cubicBezTo>
                      <a:pt x="0" y="7"/>
                      <a:pt x="6" y="0"/>
                      <a:pt x="14" y="0"/>
                    </a:cubicBezTo>
                    <a:lnTo>
                      <a:pt x="779" y="0"/>
                    </a:lnTo>
                    <a:cubicBezTo>
                      <a:pt x="787" y="0"/>
                      <a:pt x="793" y="7"/>
                      <a:pt x="793" y="14"/>
                    </a:cubicBezTo>
                    <a:cubicBezTo>
                      <a:pt x="793" y="22"/>
                      <a:pt x="787" y="29"/>
                      <a:pt x="77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3" name="Google Shape;1193;p40"/>
              <p:cNvSpPr/>
              <p:nvPr/>
            </p:nvSpPr>
            <p:spPr>
              <a:xfrm>
                <a:off x="4705560" y="1011240"/>
                <a:ext cx="991080" cy="67320"/>
              </a:xfrm>
              <a:custGeom>
                <a:avLst/>
                <a:gdLst>
                  <a:gd name="textAreaLeft" fmla="*/ 0 w 991080"/>
                  <a:gd name="textAreaRight" fmla="*/ 991440 w 991080"/>
                  <a:gd name="textAreaTop" fmla="*/ 0 h 67320"/>
                  <a:gd name="textAreaBottom" fmla="*/ 67680 h 67320"/>
                </a:gdLst>
                <a:ahLst/>
                <a:cxnLst/>
                <a:rect l="textAreaLeft" t="textAreaTop" r="textAreaRight" b="textAreaBottom"/>
                <a:pathLst>
                  <a:path w="2754" h="188">
                    <a:moveTo>
                      <a:pt x="2581" y="188"/>
                    </a:moveTo>
                    <a:lnTo>
                      <a:pt x="2581" y="188"/>
                    </a:lnTo>
                    <a:lnTo>
                      <a:pt x="779" y="186"/>
                    </a:lnTo>
                    <a:lnTo>
                      <a:pt x="15" y="186"/>
                    </a:lnTo>
                    <a:cubicBezTo>
                      <a:pt x="7" y="186"/>
                      <a:pt x="0" y="180"/>
                      <a:pt x="0" y="172"/>
                    </a:cubicBezTo>
                    <a:cubicBezTo>
                      <a:pt x="0" y="164"/>
                      <a:pt x="7" y="157"/>
                      <a:pt x="15" y="157"/>
                    </a:cubicBezTo>
                    <a:lnTo>
                      <a:pt x="779" y="157"/>
                    </a:lnTo>
                    <a:lnTo>
                      <a:pt x="2575" y="160"/>
                    </a:lnTo>
                    <a:lnTo>
                      <a:pt x="2730" y="4"/>
                    </a:lnTo>
                    <a:cubicBezTo>
                      <a:pt x="2735" y="-1"/>
                      <a:pt x="2745" y="-1"/>
                      <a:pt x="2750" y="4"/>
                    </a:cubicBezTo>
                    <a:cubicBezTo>
                      <a:pt x="2755" y="10"/>
                      <a:pt x="2755" y="19"/>
                      <a:pt x="2750" y="25"/>
                    </a:cubicBezTo>
                    <a:lnTo>
                      <a:pt x="2591" y="184"/>
                    </a:lnTo>
                    <a:cubicBezTo>
                      <a:pt x="2588" y="187"/>
                      <a:pt x="2584" y="188"/>
                      <a:pt x="2581" y="18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2680" rIns="90000" bIns="22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grpSp>
        <p:nvGrpSpPr>
          <p:cNvPr id="1004" name="Google Shape;1194;p40"/>
          <p:cNvGrpSpPr/>
          <p:nvPr/>
        </p:nvGrpSpPr>
        <p:grpSpPr>
          <a:xfrm>
            <a:off x="720000" y="4369320"/>
            <a:ext cx="7704360" cy="405000"/>
            <a:chOff x="720000" y="4369320"/>
            <a:chExt cx="7704360" cy="405000"/>
          </a:xfrm>
        </p:grpSpPr>
        <p:grpSp>
          <p:nvGrpSpPr>
            <p:cNvPr id="1005" name="Google Shape;1195;p40"/>
            <p:cNvGrpSpPr/>
            <p:nvPr/>
          </p:nvGrpSpPr>
          <p:grpSpPr>
            <a:xfrm>
              <a:off x="720000" y="4564800"/>
              <a:ext cx="7704360" cy="14040"/>
              <a:chOff x="720000" y="4564800"/>
              <a:chExt cx="7704360" cy="14040"/>
            </a:xfrm>
          </p:grpSpPr>
          <p:sp>
            <p:nvSpPr>
              <p:cNvPr id="1006" name="Google Shape;1196;p40"/>
              <p:cNvSpPr/>
              <p:nvPr/>
            </p:nvSpPr>
            <p:spPr>
              <a:xfrm>
                <a:off x="720000" y="4564800"/>
                <a:ext cx="3659760" cy="14040"/>
              </a:xfrm>
              <a:custGeom>
                <a:avLst/>
                <a:gdLst>
                  <a:gd name="textAreaLeft" fmla="*/ 0 w 3659760"/>
                  <a:gd name="textAreaRight" fmla="*/ 3660120 w 36597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07" name="Google Shape;1197;p40"/>
              <p:cNvSpPr/>
              <p:nvPr/>
            </p:nvSpPr>
            <p:spPr>
              <a:xfrm>
                <a:off x="4764600" y="4564800"/>
                <a:ext cx="3659760" cy="14040"/>
              </a:xfrm>
              <a:custGeom>
                <a:avLst/>
                <a:gdLst>
                  <a:gd name="textAreaLeft" fmla="*/ 0 w 3659760"/>
                  <a:gd name="textAreaRight" fmla="*/ 3660120 w 365976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008" name="Google Shape;1198;p40"/>
            <p:cNvGrpSpPr/>
            <p:nvPr/>
          </p:nvGrpSpPr>
          <p:grpSpPr>
            <a:xfrm>
              <a:off x="4368960" y="4369320"/>
              <a:ext cx="405360" cy="405000"/>
              <a:chOff x="4368960" y="4369320"/>
              <a:chExt cx="405360" cy="405000"/>
            </a:xfrm>
          </p:grpSpPr>
          <p:sp>
            <p:nvSpPr>
              <p:cNvPr id="1009" name="Google Shape;1199;p40"/>
              <p:cNvSpPr/>
              <p:nvPr/>
            </p:nvSpPr>
            <p:spPr>
              <a:xfrm>
                <a:off x="4368960" y="4369320"/>
                <a:ext cx="405360" cy="405000"/>
              </a:xfrm>
              <a:custGeom>
                <a:avLst/>
                <a:gdLst>
                  <a:gd name="textAreaLeft" fmla="*/ 0 w 405360"/>
                  <a:gd name="textAreaRight" fmla="*/ 405720 w 405360"/>
                  <a:gd name="textAreaTop" fmla="*/ 0 h 405000"/>
                  <a:gd name="textAreaBottom" fmla="*/ 405360 h 405000"/>
                </a:gdLst>
                <a:ahLst/>
                <a:cxnLst/>
                <a:rect l="textAreaLeft" t="textAreaTop" r="textAreaRight" b="textAreaBottom"/>
                <a:pathLst>
                  <a:path w="1127" h="1126">
                    <a:moveTo>
                      <a:pt x="35" y="563"/>
                    </a:moveTo>
                    <a:lnTo>
                      <a:pt x="564" y="1092"/>
                    </a:lnTo>
                    <a:lnTo>
                      <a:pt x="1092" y="563"/>
                    </a:lnTo>
                    <a:lnTo>
                      <a:pt x="564" y="34"/>
                    </a:lnTo>
                    <a:lnTo>
                      <a:pt x="35" y="563"/>
                    </a:lnTo>
                    <a:moveTo>
                      <a:pt x="564" y="1126"/>
                    </a:moveTo>
                    <a:cubicBezTo>
                      <a:pt x="560" y="1126"/>
                      <a:pt x="556" y="1125"/>
                      <a:pt x="553" y="1122"/>
                    </a:cubicBezTo>
                    <a:lnTo>
                      <a:pt x="4" y="573"/>
                    </a:lnTo>
                    <a:cubicBezTo>
                      <a:pt x="2" y="570"/>
                      <a:pt x="0" y="566"/>
                      <a:pt x="0" y="563"/>
                    </a:cubicBezTo>
                    <a:cubicBezTo>
                      <a:pt x="0" y="559"/>
                      <a:pt x="2" y="556"/>
                      <a:pt x="4" y="553"/>
                    </a:cubicBezTo>
                    <a:lnTo>
                      <a:pt x="553" y="4"/>
                    </a:lnTo>
                    <a:cubicBezTo>
                      <a:pt x="559" y="-1"/>
                      <a:pt x="568" y="-1"/>
                      <a:pt x="574" y="4"/>
                    </a:cubicBezTo>
                    <a:lnTo>
                      <a:pt x="1123" y="553"/>
                    </a:lnTo>
                    <a:cubicBezTo>
                      <a:pt x="1128" y="558"/>
                      <a:pt x="1128" y="567"/>
                      <a:pt x="1123" y="573"/>
                    </a:cubicBezTo>
                    <a:lnTo>
                      <a:pt x="574" y="1122"/>
                    </a:lnTo>
                    <a:cubicBezTo>
                      <a:pt x="571" y="1125"/>
                      <a:pt x="567" y="1126"/>
                      <a:pt x="564" y="112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0" name="Google Shape;1200;p40"/>
              <p:cNvSpPr/>
              <p:nvPr/>
            </p:nvSpPr>
            <p:spPr>
              <a:xfrm>
                <a:off x="4421880" y="4422240"/>
                <a:ext cx="299520" cy="299160"/>
              </a:xfrm>
              <a:custGeom>
                <a:avLst/>
                <a:gdLst>
                  <a:gd name="textAreaLeft" fmla="*/ 0 w 299520"/>
                  <a:gd name="textAreaRight" fmla="*/ 299880 w 299520"/>
                  <a:gd name="textAreaTop" fmla="*/ 0 h 299160"/>
                  <a:gd name="textAreaBottom" fmla="*/ 299520 h 299160"/>
                </a:gdLst>
                <a:ahLst/>
                <a:cxnLst/>
                <a:rect l="textAreaLeft" t="textAreaTop" r="textAreaRight" b="textAreaBottom"/>
                <a:pathLst>
                  <a:path w="833" h="832">
                    <a:moveTo>
                      <a:pt x="35" y="416"/>
                    </a:moveTo>
                    <a:lnTo>
                      <a:pt x="417" y="797"/>
                    </a:lnTo>
                    <a:lnTo>
                      <a:pt x="798" y="416"/>
                    </a:lnTo>
                    <a:lnTo>
                      <a:pt x="417" y="34"/>
                    </a:lnTo>
                    <a:lnTo>
                      <a:pt x="35" y="416"/>
                    </a:lnTo>
                    <a:moveTo>
                      <a:pt x="417" y="832"/>
                    </a:moveTo>
                    <a:cubicBezTo>
                      <a:pt x="413" y="832"/>
                      <a:pt x="409" y="830"/>
                      <a:pt x="406" y="828"/>
                    </a:cubicBezTo>
                    <a:lnTo>
                      <a:pt x="4" y="426"/>
                    </a:lnTo>
                    <a:cubicBezTo>
                      <a:pt x="2" y="423"/>
                      <a:pt x="0" y="419"/>
                      <a:pt x="0" y="416"/>
                    </a:cubicBezTo>
                    <a:cubicBezTo>
                      <a:pt x="0" y="412"/>
                      <a:pt x="2" y="409"/>
                      <a:pt x="4" y="406"/>
                    </a:cubicBezTo>
                    <a:lnTo>
                      <a:pt x="406" y="4"/>
                    </a:lnTo>
                    <a:cubicBezTo>
                      <a:pt x="409" y="1"/>
                      <a:pt x="413" y="0"/>
                      <a:pt x="417" y="0"/>
                    </a:cubicBezTo>
                    <a:cubicBezTo>
                      <a:pt x="420" y="0"/>
                      <a:pt x="424" y="1"/>
                      <a:pt x="427" y="4"/>
                    </a:cubicBezTo>
                    <a:lnTo>
                      <a:pt x="829" y="406"/>
                    </a:lnTo>
                    <a:cubicBezTo>
                      <a:pt x="834" y="411"/>
                      <a:pt x="834" y="420"/>
                      <a:pt x="829" y="426"/>
                    </a:cubicBezTo>
                    <a:lnTo>
                      <a:pt x="427" y="828"/>
                    </a:lnTo>
                    <a:cubicBezTo>
                      <a:pt x="424" y="830"/>
                      <a:pt x="420" y="832"/>
                      <a:pt x="417" y="8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1" name="Google Shape;1201;p40"/>
              <p:cNvSpPr/>
              <p:nvPr/>
            </p:nvSpPr>
            <p:spPr>
              <a:xfrm>
                <a:off x="4540320" y="439560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563" y="578"/>
                    </a:moveTo>
                    <a:cubicBezTo>
                      <a:pt x="559" y="578"/>
                      <a:pt x="556" y="576"/>
                      <a:pt x="553" y="573"/>
                    </a:cubicBezTo>
                    <a:lnTo>
                      <a:pt x="4" y="24"/>
                    </a:lnTo>
                    <a:cubicBezTo>
                      <a:pt x="-2" y="19"/>
                      <a:pt x="-2" y="10"/>
                      <a:pt x="4" y="4"/>
                    </a:cubicBezTo>
                    <a:cubicBezTo>
                      <a:pt x="10" y="-2"/>
                      <a:pt x="19" y="-2"/>
                      <a:pt x="24" y="4"/>
                    </a:cubicBezTo>
                    <a:lnTo>
                      <a:pt x="573" y="553"/>
                    </a:lnTo>
                    <a:cubicBezTo>
                      <a:pt x="579" y="559"/>
                      <a:pt x="579" y="568"/>
                      <a:pt x="573" y="573"/>
                    </a:cubicBezTo>
                    <a:cubicBezTo>
                      <a:pt x="571" y="576"/>
                      <a:pt x="567" y="578"/>
                      <a:pt x="563"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2" name="Google Shape;1202;p40"/>
              <p:cNvSpPr/>
              <p:nvPr/>
            </p:nvSpPr>
            <p:spPr>
              <a:xfrm>
                <a:off x="4395600" y="439560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14" y="578"/>
                    </a:moveTo>
                    <a:cubicBezTo>
                      <a:pt x="10" y="578"/>
                      <a:pt x="6" y="576"/>
                      <a:pt x="4" y="573"/>
                    </a:cubicBezTo>
                    <a:cubicBezTo>
                      <a:pt x="-2" y="568"/>
                      <a:pt x="-2" y="559"/>
                      <a:pt x="4" y="553"/>
                    </a:cubicBezTo>
                    <a:lnTo>
                      <a:pt x="553" y="4"/>
                    </a:lnTo>
                    <a:cubicBezTo>
                      <a:pt x="558" y="-2"/>
                      <a:pt x="567" y="-2"/>
                      <a:pt x="573" y="4"/>
                    </a:cubicBezTo>
                    <a:cubicBezTo>
                      <a:pt x="579" y="10"/>
                      <a:pt x="579" y="19"/>
                      <a:pt x="573" y="24"/>
                    </a:cubicBezTo>
                    <a:lnTo>
                      <a:pt x="24" y="573"/>
                    </a:lnTo>
                    <a:cubicBezTo>
                      <a:pt x="21" y="576"/>
                      <a:pt x="18" y="578"/>
                      <a:pt x="14"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3" name="Google Shape;1203;p40"/>
              <p:cNvSpPr/>
              <p:nvPr/>
            </p:nvSpPr>
            <p:spPr>
              <a:xfrm>
                <a:off x="4395600" y="454032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563" y="578"/>
                    </a:moveTo>
                    <a:cubicBezTo>
                      <a:pt x="559" y="578"/>
                      <a:pt x="556" y="576"/>
                      <a:pt x="553" y="573"/>
                    </a:cubicBezTo>
                    <a:lnTo>
                      <a:pt x="4" y="24"/>
                    </a:lnTo>
                    <a:cubicBezTo>
                      <a:pt x="-2" y="19"/>
                      <a:pt x="-2" y="10"/>
                      <a:pt x="4" y="4"/>
                    </a:cubicBezTo>
                    <a:cubicBezTo>
                      <a:pt x="10" y="-1"/>
                      <a:pt x="18" y="-1"/>
                      <a:pt x="24" y="4"/>
                    </a:cubicBezTo>
                    <a:lnTo>
                      <a:pt x="573" y="553"/>
                    </a:lnTo>
                    <a:cubicBezTo>
                      <a:pt x="579" y="559"/>
                      <a:pt x="579" y="568"/>
                      <a:pt x="573" y="573"/>
                    </a:cubicBezTo>
                    <a:cubicBezTo>
                      <a:pt x="570" y="576"/>
                      <a:pt x="567" y="578"/>
                      <a:pt x="563"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14" name="Google Shape;1204;p40"/>
              <p:cNvSpPr/>
              <p:nvPr/>
            </p:nvSpPr>
            <p:spPr>
              <a:xfrm>
                <a:off x="4540320" y="4540320"/>
                <a:ext cx="207360" cy="207720"/>
              </a:xfrm>
              <a:custGeom>
                <a:avLst/>
                <a:gdLst>
                  <a:gd name="textAreaLeft" fmla="*/ 0 w 207360"/>
                  <a:gd name="textAreaRight" fmla="*/ 207720 w 207360"/>
                  <a:gd name="textAreaTop" fmla="*/ 0 h 207720"/>
                  <a:gd name="textAreaBottom" fmla="*/ 208080 h 207720"/>
                </a:gdLst>
                <a:ahLst/>
                <a:cxnLst/>
                <a:rect l="textAreaLeft" t="textAreaTop" r="textAreaRight" b="textAreaBottom"/>
                <a:pathLst>
                  <a:path w="577" h="578">
                    <a:moveTo>
                      <a:pt x="14" y="578"/>
                    </a:moveTo>
                    <a:cubicBezTo>
                      <a:pt x="10" y="578"/>
                      <a:pt x="7" y="576"/>
                      <a:pt x="4" y="573"/>
                    </a:cubicBezTo>
                    <a:cubicBezTo>
                      <a:pt x="-2" y="568"/>
                      <a:pt x="-2" y="559"/>
                      <a:pt x="4" y="553"/>
                    </a:cubicBezTo>
                    <a:lnTo>
                      <a:pt x="553" y="4"/>
                    </a:lnTo>
                    <a:cubicBezTo>
                      <a:pt x="559" y="-1"/>
                      <a:pt x="567" y="-1"/>
                      <a:pt x="573" y="4"/>
                    </a:cubicBezTo>
                    <a:cubicBezTo>
                      <a:pt x="579" y="10"/>
                      <a:pt x="579" y="19"/>
                      <a:pt x="573" y="24"/>
                    </a:cubicBezTo>
                    <a:lnTo>
                      <a:pt x="24" y="573"/>
                    </a:lnTo>
                    <a:cubicBezTo>
                      <a:pt x="21" y="576"/>
                      <a:pt x="18" y="578"/>
                      <a:pt x="14" y="57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 name="PlaceHolder 1"/>
          <p:cNvSpPr>
            <a:spLocks noGrp="1"/>
          </p:cNvSpPr>
          <p:nvPr>
            <p:ph type="title"/>
          </p:nvPr>
        </p:nvSpPr>
        <p:spPr>
          <a:xfrm>
            <a:off x="723960" y="1781280"/>
            <a:ext cx="7705440" cy="11044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4800" b="1" u="none" strike="noStrike" dirty="0">
                <a:solidFill>
                  <a:schemeClr val="dk1"/>
                </a:solidFill>
                <a:effectLst/>
                <a:uFillTx/>
                <a:latin typeface="Philosopher"/>
                <a:ea typeface="Philosopher"/>
              </a:rPr>
              <a:t>Common </a:t>
            </a:r>
            <a:r>
              <a:rPr lang="fr-FR" sz="4800" b="1" u="none" strike="noStrike" dirty="0" err="1">
                <a:solidFill>
                  <a:schemeClr val="dk1"/>
                </a:solidFill>
                <a:effectLst/>
                <a:uFillTx/>
                <a:latin typeface="Philosopher"/>
                <a:ea typeface="Philosopher"/>
              </a:rPr>
              <a:t>Signs</a:t>
            </a:r>
            <a:r>
              <a:rPr lang="fr-FR" sz="4800" b="1" u="none" strike="noStrike" dirty="0">
                <a:solidFill>
                  <a:schemeClr val="dk1"/>
                </a:solidFill>
                <a:effectLst/>
                <a:uFillTx/>
                <a:latin typeface="Philosopher"/>
                <a:ea typeface="Philosopher"/>
              </a:rPr>
              <a:t> of GPU </a:t>
            </a:r>
            <a:r>
              <a:rPr lang="fr-FR" sz="4800" b="1" u="none" strike="noStrike" dirty="0" err="1">
                <a:solidFill>
                  <a:schemeClr val="dk1"/>
                </a:solidFill>
                <a:effectLst/>
                <a:uFillTx/>
                <a:latin typeface="Philosopher"/>
                <a:ea typeface="Philosopher"/>
              </a:rPr>
              <a:t>Failure</a:t>
            </a:r>
            <a:endParaRPr lang="fr-FR" sz="4800" b="0" u="none" strike="noStrike" dirty="0">
              <a:solidFill>
                <a:schemeClr val="dk1"/>
              </a:solidFill>
              <a:effectLst/>
              <a:uFillTx/>
              <a:latin typeface="Arial"/>
            </a:endParaRPr>
          </a:p>
        </p:txBody>
      </p:sp>
      <p:sp>
        <p:nvSpPr>
          <p:cNvPr id="1016" name="PlaceHolder 2"/>
          <p:cNvSpPr>
            <a:spLocks noGrp="1"/>
          </p:cNvSpPr>
          <p:nvPr>
            <p:ph type="subTitle"/>
          </p:nvPr>
        </p:nvSpPr>
        <p:spPr>
          <a:xfrm>
            <a:off x="2314440" y="2886120"/>
            <a:ext cx="4524120" cy="933120"/>
          </a:xfrm>
          <a:prstGeom prst="rect">
            <a:avLst/>
          </a:prstGeom>
          <a:noFill/>
          <a:ln w="0">
            <a:noFill/>
          </a:ln>
        </p:spPr>
        <p:txBody>
          <a:bodyPr lIns="91440" tIns="91440" rIns="91440" bIns="91440" anchor="t">
            <a:normAutofit fontScale="25000" lnSpcReduction="20000"/>
          </a:bodyPr>
          <a:lstStyle/>
          <a:p>
            <a:pPr indent="0" algn="ctr">
              <a:lnSpc>
                <a:spcPct val="100000"/>
              </a:lnSpc>
              <a:buNone/>
              <a:tabLst>
                <a:tab pos="0" algn="l"/>
              </a:tabLst>
            </a:pPr>
            <a:r>
              <a:rPr lang="en-US" sz="4800" b="0" u="none" strike="noStrike" dirty="0">
                <a:solidFill>
                  <a:schemeClr val="dk1"/>
                </a:solidFill>
                <a:effectLst/>
                <a:uFillTx/>
                <a:latin typeface="Broadway" pitchFamily="82" charset="0"/>
                <a:ea typeface="arial"/>
              </a:rPr>
              <a:t>Graphics card failure can manifest in various ways, including distorted images, screen flickering, and sudden crashes during intensive tasks. Users may experience unexpected lines or artifacts on the display, overheating issues, or the inability to run graphics-intensive applications. Recognizing these signs early is crucial for preventing further damage and ensuring system stability</a:t>
            </a:r>
            <a:r>
              <a:rPr lang="en-US" sz="1600" b="0" u="none" strike="noStrike" dirty="0">
                <a:solidFill>
                  <a:schemeClr val="dk1"/>
                </a:solidFill>
                <a:effectLst/>
                <a:uFillTx/>
                <a:latin typeface="arial"/>
                <a:ea typeface="arial"/>
              </a:rPr>
              <a:t>.</a:t>
            </a:r>
            <a:endParaRPr lang="en-US" sz="1600" b="0" u="none" strike="noStrike" dirty="0">
              <a:solidFill>
                <a:srgbClr val="FFFFFF"/>
              </a:solidFill>
              <a:effectLst/>
              <a:uFillTx/>
              <a:latin typeface="OpenSymbol"/>
            </a:endParaRPr>
          </a:p>
        </p:txBody>
      </p:sp>
      <p:grpSp>
        <p:nvGrpSpPr>
          <p:cNvPr id="1017" name="Google Shape;1010;p39"/>
          <p:cNvGrpSpPr/>
          <p:nvPr/>
        </p:nvGrpSpPr>
        <p:grpSpPr>
          <a:xfrm>
            <a:off x="720360" y="853920"/>
            <a:ext cx="7703640" cy="320760"/>
            <a:chOff x="720360" y="853920"/>
            <a:chExt cx="7703640" cy="320760"/>
          </a:xfrm>
        </p:grpSpPr>
        <p:grpSp>
          <p:nvGrpSpPr>
            <p:cNvPr id="1018" name="Google Shape;1011;p39"/>
            <p:cNvGrpSpPr/>
            <p:nvPr/>
          </p:nvGrpSpPr>
          <p:grpSpPr>
            <a:xfrm>
              <a:off x="3256920" y="853920"/>
              <a:ext cx="2629800" cy="320760"/>
              <a:chOff x="3256920" y="853920"/>
              <a:chExt cx="2629800" cy="320760"/>
            </a:xfrm>
          </p:grpSpPr>
          <p:sp>
            <p:nvSpPr>
              <p:cNvPr id="1019" name="Google Shape;1012;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0" name="Google Shape;1013;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14" y="396"/>
                    </a:moveTo>
                    <a:cubicBezTo>
                      <a:pt x="10" y="396"/>
                      <a:pt x="7" y="394"/>
                      <a:pt x="4" y="391"/>
                    </a:cubicBezTo>
                    <a:cubicBezTo>
                      <a:pt x="-2" y="385"/>
                      <a:pt x="-2" y="377"/>
                      <a:pt x="4" y="371"/>
                    </a:cubicBezTo>
                    <a:lnTo>
                      <a:pt x="371" y="4"/>
                    </a:lnTo>
                    <a:cubicBezTo>
                      <a:pt x="377" y="-1"/>
                      <a:pt x="385" y="-1"/>
                      <a:pt x="391" y="4"/>
                    </a:cubicBezTo>
                    <a:cubicBezTo>
                      <a:pt x="397" y="10"/>
                      <a:pt x="397" y="19"/>
                      <a:pt x="391" y="25"/>
                    </a:cubicBezTo>
                    <a:lnTo>
                      <a:pt x="24" y="391"/>
                    </a:lnTo>
                    <a:cubicBezTo>
                      <a:pt x="22" y="394"/>
                      <a:pt x="18" y="396"/>
                      <a:pt x="14"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1" name="Google Shape;1014;p39"/>
              <p:cNvSpPr/>
              <p:nvPr/>
            </p:nvSpPr>
            <p:spPr>
              <a:xfrm>
                <a:off x="4488840" y="9309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212" h="212">
                    <a:moveTo>
                      <a:pt x="198" y="212"/>
                    </a:moveTo>
                    <a:cubicBezTo>
                      <a:pt x="194" y="212"/>
                      <a:pt x="190" y="211"/>
                      <a:pt x="187" y="208"/>
                    </a:cubicBezTo>
                    <a:lnTo>
                      <a:pt x="4" y="25"/>
                    </a:lnTo>
                    <a:cubicBezTo>
                      <a:pt x="-2" y="19"/>
                      <a:pt x="-2" y="10"/>
                      <a:pt x="4" y="5"/>
                    </a:cubicBezTo>
                    <a:cubicBezTo>
                      <a:pt x="9" y="-1"/>
                      <a:pt x="18" y="-1"/>
                      <a:pt x="24" y="5"/>
                    </a:cubicBezTo>
                    <a:lnTo>
                      <a:pt x="207" y="188"/>
                    </a:lnTo>
                    <a:cubicBezTo>
                      <a:pt x="213" y="193"/>
                      <a:pt x="213" y="203"/>
                      <a:pt x="207" y="208"/>
                    </a:cubicBezTo>
                    <a:cubicBezTo>
                      <a:pt x="205" y="211"/>
                      <a:pt x="201" y="212"/>
                      <a:pt x="198"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2" name="Google Shape;1015;p39"/>
              <p:cNvSpPr/>
              <p:nvPr/>
            </p:nvSpPr>
            <p:spPr>
              <a:xfrm>
                <a:off x="4527000" y="892440"/>
                <a:ext cx="89280" cy="88560"/>
              </a:xfrm>
              <a:custGeom>
                <a:avLst/>
                <a:gdLst>
                  <a:gd name="textAreaLeft" fmla="*/ 0 w 89280"/>
                  <a:gd name="textAreaRight" fmla="*/ 89640 w 89280"/>
                  <a:gd name="textAreaTop" fmla="*/ 0 h 88560"/>
                  <a:gd name="textAreaBottom" fmla="*/ 88920 h 88560"/>
                </a:gdLst>
                <a:ahLst/>
                <a:cxnLst/>
                <a:rect l="textAreaLeft" t="textAreaTop" r="textAreaRight" b="textAreaBottom"/>
                <a:pathLst>
                  <a:path w="213" h="211">
                    <a:moveTo>
                      <a:pt x="15" y="211"/>
                    </a:moveTo>
                    <a:cubicBezTo>
                      <a:pt x="11" y="211"/>
                      <a:pt x="7" y="210"/>
                      <a:pt x="4" y="208"/>
                    </a:cubicBezTo>
                    <a:cubicBezTo>
                      <a:pt x="-1" y="202"/>
                      <a:pt x="-1" y="193"/>
                      <a:pt x="4" y="187"/>
                    </a:cubicBezTo>
                    <a:lnTo>
                      <a:pt x="188" y="4"/>
                    </a:lnTo>
                    <a:cubicBezTo>
                      <a:pt x="194" y="-2"/>
                      <a:pt x="203" y="-2"/>
                      <a:pt x="208" y="4"/>
                    </a:cubicBezTo>
                    <a:cubicBezTo>
                      <a:pt x="214" y="9"/>
                      <a:pt x="214" y="18"/>
                      <a:pt x="208" y="24"/>
                    </a:cubicBezTo>
                    <a:lnTo>
                      <a:pt x="25" y="208"/>
                    </a:lnTo>
                    <a:cubicBezTo>
                      <a:pt x="22" y="210"/>
                      <a:pt x="18" y="211"/>
                      <a:pt x="15"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3" name="Google Shape;1016;p39"/>
              <p:cNvSpPr/>
              <p:nvPr/>
            </p:nvSpPr>
            <p:spPr>
              <a:xfrm>
                <a:off x="4527000" y="8924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7" y="120"/>
                    </a:moveTo>
                    <a:cubicBezTo>
                      <a:pt x="103" y="120"/>
                      <a:pt x="99" y="118"/>
                      <a:pt x="96" y="116"/>
                    </a:cubicBezTo>
                    <a:lnTo>
                      <a:pt x="5" y="24"/>
                    </a:lnTo>
                    <a:cubicBezTo>
                      <a:pt x="-1" y="18"/>
                      <a:pt x="-1" y="10"/>
                      <a:pt x="5" y="4"/>
                    </a:cubicBezTo>
                    <a:cubicBezTo>
                      <a:pt x="10" y="-2"/>
                      <a:pt x="19" y="-2"/>
                      <a:pt x="25" y="4"/>
                    </a:cubicBezTo>
                    <a:lnTo>
                      <a:pt x="116" y="95"/>
                    </a:lnTo>
                    <a:cubicBezTo>
                      <a:pt x="122" y="101"/>
                      <a:pt x="122" y="110"/>
                      <a:pt x="116" y="116"/>
                    </a:cubicBezTo>
                    <a:cubicBezTo>
                      <a:pt x="114" y="118"/>
                      <a:pt x="110" y="120"/>
                      <a:pt x="10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4" name="Google Shape;1017;p39"/>
              <p:cNvSpPr/>
              <p:nvPr/>
            </p:nvSpPr>
            <p:spPr>
              <a:xfrm>
                <a:off x="4546440" y="87336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4" y="116"/>
                    </a:cubicBezTo>
                    <a:cubicBezTo>
                      <a:pt x="-1" y="110"/>
                      <a:pt x="-1" y="101"/>
                      <a:pt x="4" y="96"/>
                    </a:cubicBezTo>
                    <a:lnTo>
                      <a:pt x="96" y="4"/>
                    </a:lnTo>
                    <a:cubicBezTo>
                      <a:pt x="102" y="-2"/>
                      <a:pt x="111" y="-2"/>
                      <a:pt x="116" y="4"/>
                    </a:cubicBezTo>
                    <a:cubicBezTo>
                      <a:pt x="122" y="9"/>
                      <a:pt x="122" y="18"/>
                      <a:pt x="116"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5" name="Google Shape;1018;p39"/>
              <p:cNvSpPr/>
              <p:nvPr/>
            </p:nvSpPr>
            <p:spPr>
              <a:xfrm>
                <a:off x="4546440" y="87336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1" y="74"/>
                    </a:moveTo>
                    <a:cubicBezTo>
                      <a:pt x="57" y="74"/>
                      <a:pt x="53" y="73"/>
                      <a:pt x="50" y="70"/>
                    </a:cubicBezTo>
                    <a:lnTo>
                      <a:pt x="4" y="24"/>
                    </a:lnTo>
                    <a:cubicBezTo>
                      <a:pt x="-1" y="19"/>
                      <a:pt x="-1" y="10"/>
                      <a:pt x="4" y="4"/>
                    </a:cubicBezTo>
                    <a:cubicBezTo>
                      <a:pt x="10" y="-2"/>
                      <a:pt x="19" y="-2"/>
                      <a:pt x="25" y="4"/>
                    </a:cubicBezTo>
                    <a:lnTo>
                      <a:pt x="70" y="50"/>
                    </a:lnTo>
                    <a:cubicBezTo>
                      <a:pt x="76" y="55"/>
                      <a:pt x="76" y="64"/>
                      <a:pt x="70" y="70"/>
                    </a:cubicBezTo>
                    <a:cubicBezTo>
                      <a:pt x="68" y="73"/>
                      <a:pt x="64" y="74"/>
                      <a:pt x="61"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6" name="Google Shape;1019;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381" y="396"/>
                    </a:moveTo>
                    <a:cubicBezTo>
                      <a:pt x="377" y="396"/>
                      <a:pt x="373" y="394"/>
                      <a:pt x="371" y="391"/>
                    </a:cubicBezTo>
                    <a:lnTo>
                      <a:pt x="4" y="25"/>
                    </a:lnTo>
                    <a:cubicBezTo>
                      <a:pt x="-2" y="19"/>
                      <a:pt x="-2" y="10"/>
                      <a:pt x="4" y="4"/>
                    </a:cubicBezTo>
                    <a:cubicBezTo>
                      <a:pt x="10" y="-1"/>
                      <a:pt x="18" y="-1"/>
                      <a:pt x="24" y="4"/>
                    </a:cubicBezTo>
                    <a:lnTo>
                      <a:pt x="391" y="371"/>
                    </a:lnTo>
                    <a:cubicBezTo>
                      <a:pt x="397" y="377"/>
                      <a:pt x="397" y="385"/>
                      <a:pt x="391" y="391"/>
                    </a:cubicBezTo>
                    <a:cubicBezTo>
                      <a:pt x="388" y="394"/>
                      <a:pt x="385" y="396"/>
                      <a:pt x="381"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7" name="Google Shape;1020;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8" name="Google Shape;1021;p39"/>
              <p:cNvSpPr/>
              <p:nvPr/>
            </p:nvSpPr>
            <p:spPr>
              <a:xfrm>
                <a:off x="4527000" y="104688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213" h="212">
                    <a:moveTo>
                      <a:pt x="15" y="212"/>
                    </a:moveTo>
                    <a:cubicBezTo>
                      <a:pt x="11" y="212"/>
                      <a:pt x="7" y="210"/>
                      <a:pt x="5" y="208"/>
                    </a:cubicBezTo>
                    <a:cubicBezTo>
                      <a:pt x="-1" y="202"/>
                      <a:pt x="-1" y="193"/>
                      <a:pt x="5" y="188"/>
                    </a:cubicBezTo>
                    <a:lnTo>
                      <a:pt x="188" y="4"/>
                    </a:lnTo>
                    <a:cubicBezTo>
                      <a:pt x="194" y="-2"/>
                      <a:pt x="203" y="-2"/>
                      <a:pt x="209" y="4"/>
                    </a:cubicBezTo>
                    <a:cubicBezTo>
                      <a:pt x="214" y="10"/>
                      <a:pt x="214" y="19"/>
                      <a:pt x="209" y="24"/>
                    </a:cubicBezTo>
                    <a:lnTo>
                      <a:pt x="25" y="208"/>
                    </a:lnTo>
                    <a:cubicBezTo>
                      <a:pt x="22" y="210"/>
                      <a:pt x="18" y="212"/>
                      <a:pt x="15"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29" name="Google Shape;1022;p39"/>
              <p:cNvSpPr/>
              <p:nvPr/>
            </p:nvSpPr>
            <p:spPr>
              <a:xfrm>
                <a:off x="4565880" y="108540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6" y="120"/>
                    </a:moveTo>
                    <a:cubicBezTo>
                      <a:pt x="103" y="120"/>
                      <a:pt x="99" y="118"/>
                      <a:pt x="96" y="116"/>
                    </a:cubicBezTo>
                    <a:lnTo>
                      <a:pt x="5" y="24"/>
                    </a:lnTo>
                    <a:cubicBezTo>
                      <a:pt x="-1" y="18"/>
                      <a:pt x="-1" y="10"/>
                      <a:pt x="5" y="4"/>
                    </a:cubicBezTo>
                    <a:cubicBezTo>
                      <a:pt x="10" y="-2"/>
                      <a:pt x="19" y="-2"/>
                      <a:pt x="25" y="4"/>
                    </a:cubicBezTo>
                    <a:lnTo>
                      <a:pt x="116" y="96"/>
                    </a:lnTo>
                    <a:cubicBezTo>
                      <a:pt x="122" y="101"/>
                      <a:pt x="122" y="110"/>
                      <a:pt x="116" y="116"/>
                    </a:cubicBezTo>
                    <a:cubicBezTo>
                      <a:pt x="114" y="118"/>
                      <a:pt x="110" y="120"/>
                      <a:pt x="106"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0" name="Google Shape;1023;p39"/>
              <p:cNvSpPr/>
              <p:nvPr/>
            </p:nvSpPr>
            <p:spPr>
              <a:xfrm>
                <a:off x="4546440" y="11048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5" y="116"/>
                    </a:cubicBezTo>
                    <a:cubicBezTo>
                      <a:pt x="-1" y="110"/>
                      <a:pt x="-1" y="101"/>
                      <a:pt x="5" y="96"/>
                    </a:cubicBezTo>
                    <a:lnTo>
                      <a:pt x="96" y="4"/>
                    </a:lnTo>
                    <a:cubicBezTo>
                      <a:pt x="102" y="-2"/>
                      <a:pt x="111" y="-2"/>
                      <a:pt x="117" y="4"/>
                    </a:cubicBezTo>
                    <a:cubicBezTo>
                      <a:pt x="122" y="9"/>
                      <a:pt x="122" y="18"/>
                      <a:pt x="117"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1" name="Google Shape;1024;p39"/>
              <p:cNvSpPr/>
              <p:nvPr/>
            </p:nvSpPr>
            <p:spPr>
              <a:xfrm>
                <a:off x="4565880" y="112428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0" y="74"/>
                    </a:moveTo>
                    <a:cubicBezTo>
                      <a:pt x="57" y="74"/>
                      <a:pt x="53" y="72"/>
                      <a:pt x="50" y="70"/>
                    </a:cubicBezTo>
                    <a:lnTo>
                      <a:pt x="5" y="24"/>
                    </a:lnTo>
                    <a:cubicBezTo>
                      <a:pt x="-1" y="18"/>
                      <a:pt x="-1" y="9"/>
                      <a:pt x="5" y="4"/>
                    </a:cubicBezTo>
                    <a:cubicBezTo>
                      <a:pt x="10" y="-2"/>
                      <a:pt x="19" y="-2"/>
                      <a:pt x="25" y="4"/>
                    </a:cubicBezTo>
                    <a:lnTo>
                      <a:pt x="71" y="49"/>
                    </a:lnTo>
                    <a:cubicBezTo>
                      <a:pt x="76" y="55"/>
                      <a:pt x="76" y="64"/>
                      <a:pt x="71" y="70"/>
                    </a:cubicBezTo>
                    <a:cubicBezTo>
                      <a:pt x="68" y="72"/>
                      <a:pt x="64" y="74"/>
                      <a:pt x="60"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2" name="Google Shape;1025;p39"/>
              <p:cNvSpPr/>
              <p:nvPr/>
            </p:nvSpPr>
            <p:spPr>
              <a:xfrm>
                <a:off x="325728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14" y="212"/>
                    </a:moveTo>
                    <a:cubicBezTo>
                      <a:pt x="11" y="212"/>
                      <a:pt x="7" y="210"/>
                      <a:pt x="4" y="207"/>
                    </a:cubicBezTo>
                    <a:cubicBezTo>
                      <a:pt x="-1" y="202"/>
                      <a:pt x="-1" y="193"/>
                      <a:pt x="4" y="187"/>
                    </a:cubicBezTo>
                    <a:lnTo>
                      <a:pt x="187" y="5"/>
                    </a:lnTo>
                    <a:cubicBezTo>
                      <a:pt x="190" y="2"/>
                      <a:pt x="193" y="0"/>
                      <a:pt x="197" y="0"/>
                    </a:cubicBezTo>
                    <a:lnTo>
                      <a:pt x="2937" y="0"/>
                    </a:lnTo>
                    <a:cubicBezTo>
                      <a:pt x="2945" y="0"/>
                      <a:pt x="2951" y="7"/>
                      <a:pt x="2951" y="15"/>
                    </a:cubicBezTo>
                    <a:cubicBezTo>
                      <a:pt x="2951" y="22"/>
                      <a:pt x="2945" y="29"/>
                      <a:pt x="2937" y="29"/>
                    </a:cubicBezTo>
                    <a:lnTo>
                      <a:pt x="203" y="29"/>
                    </a:lnTo>
                    <a:lnTo>
                      <a:pt x="25" y="207"/>
                    </a:lnTo>
                    <a:cubicBezTo>
                      <a:pt x="22" y="210"/>
                      <a:pt x="18" y="212"/>
                      <a:pt x="14"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3" name="Google Shape;1026;p39"/>
              <p:cNvSpPr/>
              <p:nvPr/>
            </p:nvSpPr>
            <p:spPr>
              <a:xfrm>
                <a:off x="3334320" y="1085400"/>
                <a:ext cx="1166400" cy="11880"/>
              </a:xfrm>
              <a:custGeom>
                <a:avLst/>
                <a:gdLst>
                  <a:gd name="textAreaLeft" fmla="*/ 0 w 1166400"/>
                  <a:gd name="textAreaRight" fmla="*/ 1166760 w 1166400"/>
                  <a:gd name="textAreaTop" fmla="*/ 0 h 11880"/>
                  <a:gd name="textAreaBottom" fmla="*/ 12240 h 11880"/>
                </a:gdLst>
                <a:ahLst/>
                <a:cxnLst/>
                <a:rect l="textAreaLeft" t="textAreaTop" r="textAreaRight" b="textAreaBottom"/>
                <a:pathLst>
                  <a:path w="2769" h="29">
                    <a:moveTo>
                      <a:pt x="2754" y="29"/>
                    </a:moveTo>
                    <a:lnTo>
                      <a:pt x="14" y="29"/>
                    </a:lnTo>
                    <a:cubicBezTo>
                      <a:pt x="6" y="29"/>
                      <a:pt x="0" y="22"/>
                      <a:pt x="0" y="14"/>
                    </a:cubicBezTo>
                    <a:cubicBezTo>
                      <a:pt x="0" y="6"/>
                      <a:pt x="6" y="0"/>
                      <a:pt x="14" y="0"/>
                    </a:cubicBezTo>
                    <a:lnTo>
                      <a:pt x="2754" y="0"/>
                    </a:lnTo>
                    <a:cubicBezTo>
                      <a:pt x="2762" y="0"/>
                      <a:pt x="2769" y="6"/>
                      <a:pt x="2769" y="14"/>
                    </a:cubicBezTo>
                    <a:cubicBezTo>
                      <a:pt x="2769"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4" name="Google Shape;1027;p39"/>
              <p:cNvSpPr/>
              <p:nvPr/>
            </p:nvSpPr>
            <p:spPr>
              <a:xfrm>
                <a:off x="333432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4" y="384"/>
                    </a:moveTo>
                    <a:cubicBezTo>
                      <a:pt x="6" y="384"/>
                      <a:pt x="0" y="377"/>
                      <a:pt x="0" y="370"/>
                    </a:cubicBezTo>
                    <a:lnTo>
                      <a:pt x="0" y="14"/>
                    </a:lnTo>
                    <a:cubicBezTo>
                      <a:pt x="0" y="6"/>
                      <a:pt x="6" y="0"/>
                      <a:pt x="14" y="0"/>
                    </a:cubicBezTo>
                    <a:cubicBezTo>
                      <a:pt x="22" y="0"/>
                      <a:pt x="29" y="6"/>
                      <a:pt x="29" y="14"/>
                    </a:cubicBezTo>
                    <a:lnTo>
                      <a:pt x="29" y="370"/>
                    </a:lnTo>
                    <a:cubicBezTo>
                      <a:pt x="29" y="377"/>
                      <a:pt x="22" y="384"/>
                      <a:pt x="14"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5" name="Google Shape;1028;p39"/>
              <p:cNvSpPr/>
              <p:nvPr/>
            </p:nvSpPr>
            <p:spPr>
              <a:xfrm>
                <a:off x="33343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10" y="-1"/>
                      <a:pt x="18" y="-1"/>
                      <a:pt x="24" y="5"/>
                    </a:cubicBezTo>
                    <a:lnTo>
                      <a:pt x="196" y="177"/>
                    </a:lnTo>
                    <a:lnTo>
                      <a:pt x="366" y="7"/>
                    </a:lnTo>
                    <a:cubicBezTo>
                      <a:pt x="371" y="1"/>
                      <a:pt x="380"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6" name="Google Shape;1029;p39"/>
              <p:cNvSpPr/>
              <p:nvPr/>
            </p:nvSpPr>
            <p:spPr>
              <a:xfrm>
                <a:off x="34869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2" y="13"/>
                      <a:pt x="392"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7" name="Google Shape;1030;p39"/>
              <p:cNvSpPr/>
              <p:nvPr/>
            </p:nvSpPr>
            <p:spPr>
              <a:xfrm>
                <a:off x="363924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1" y="13"/>
                      <a:pt x="391"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8" name="Google Shape;1031;p39"/>
              <p:cNvSpPr/>
              <p:nvPr/>
            </p:nvSpPr>
            <p:spPr>
              <a:xfrm>
                <a:off x="37915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lnTo>
                      <a:pt x="197" y="211"/>
                    </a:lnTo>
                    <a:cubicBezTo>
                      <a:pt x="193" y="211"/>
                      <a:pt x="189" y="210"/>
                      <a:pt x="187" y="207"/>
                    </a:cubicBezTo>
                    <a:lnTo>
                      <a:pt x="5" y="25"/>
                    </a:lnTo>
                    <a:cubicBezTo>
                      <a:pt x="-1" y="19"/>
                      <a:pt x="-1" y="10"/>
                      <a:pt x="5" y="5"/>
                    </a:cubicBezTo>
                    <a:cubicBezTo>
                      <a:pt x="10" y="-1"/>
                      <a:pt x="19" y="-1"/>
                      <a:pt x="25" y="5"/>
                    </a:cubicBezTo>
                    <a:lnTo>
                      <a:pt x="197" y="177"/>
                    </a:lnTo>
                    <a:lnTo>
                      <a:pt x="366" y="7"/>
                    </a:lnTo>
                    <a:cubicBezTo>
                      <a:pt x="372" y="1"/>
                      <a:pt x="381" y="1"/>
                      <a:pt x="387" y="7"/>
                    </a:cubicBezTo>
                    <a:cubicBezTo>
                      <a:pt x="392" y="13"/>
                      <a:pt x="392" y="22"/>
                      <a:pt x="387"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39" name="Google Shape;1032;p39"/>
              <p:cNvSpPr/>
              <p:nvPr/>
            </p:nvSpPr>
            <p:spPr>
              <a:xfrm>
                <a:off x="39441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cubicBezTo>
                      <a:pt x="193" y="211"/>
                      <a:pt x="189" y="210"/>
                      <a:pt x="187" y="207"/>
                    </a:cubicBezTo>
                    <a:lnTo>
                      <a:pt x="4" y="25"/>
                    </a:lnTo>
                    <a:cubicBezTo>
                      <a:pt x="-1" y="19"/>
                      <a:pt x="-1" y="10"/>
                      <a:pt x="4" y="5"/>
                    </a:cubicBezTo>
                    <a:cubicBezTo>
                      <a:pt x="10" y="-1"/>
                      <a:pt x="19" y="-1"/>
                      <a:pt x="25" y="5"/>
                    </a:cubicBezTo>
                    <a:lnTo>
                      <a:pt x="197" y="177"/>
                    </a:lnTo>
                    <a:lnTo>
                      <a:pt x="366" y="7"/>
                    </a:lnTo>
                    <a:cubicBezTo>
                      <a:pt x="372" y="1"/>
                      <a:pt x="381" y="1"/>
                      <a:pt x="386" y="7"/>
                    </a:cubicBezTo>
                    <a:cubicBezTo>
                      <a:pt x="392" y="13"/>
                      <a:pt x="392" y="22"/>
                      <a:pt x="386"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0" name="Google Shape;1033;p39"/>
              <p:cNvSpPr/>
              <p:nvPr/>
            </p:nvSpPr>
            <p:spPr>
              <a:xfrm>
                <a:off x="40964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6" y="211"/>
                    </a:moveTo>
                    <a:cubicBezTo>
                      <a:pt x="193" y="211"/>
                      <a:pt x="189" y="210"/>
                      <a:pt x="187" y="207"/>
                    </a:cubicBezTo>
                    <a:lnTo>
                      <a:pt x="4" y="25"/>
                    </a:lnTo>
                    <a:cubicBezTo>
                      <a:pt x="-1" y="19"/>
                      <a:pt x="-1" y="10"/>
                      <a:pt x="4" y="5"/>
                    </a:cubicBezTo>
                    <a:cubicBezTo>
                      <a:pt x="10" y="-1"/>
                      <a:pt x="19" y="-1"/>
                      <a:pt x="24" y="5"/>
                    </a:cubicBezTo>
                    <a:lnTo>
                      <a:pt x="196" y="177"/>
                    </a:lnTo>
                    <a:lnTo>
                      <a:pt x="366" y="7"/>
                    </a:lnTo>
                    <a:cubicBezTo>
                      <a:pt x="372" y="1"/>
                      <a:pt x="381"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1" name="Google Shape;1034;p39"/>
              <p:cNvSpPr/>
              <p:nvPr/>
            </p:nvSpPr>
            <p:spPr>
              <a:xfrm>
                <a:off x="42490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10" y="-1"/>
                      <a:pt x="19" y="-1"/>
                      <a:pt x="24" y="5"/>
                    </a:cubicBezTo>
                    <a:lnTo>
                      <a:pt x="196" y="177"/>
                    </a:lnTo>
                    <a:lnTo>
                      <a:pt x="366" y="7"/>
                    </a:lnTo>
                    <a:cubicBezTo>
                      <a:pt x="372" y="1"/>
                      <a:pt x="381" y="1"/>
                      <a:pt x="386" y="7"/>
                    </a:cubicBezTo>
                    <a:cubicBezTo>
                      <a:pt x="392" y="13"/>
                      <a:pt x="392" y="22"/>
                      <a:pt x="386" y="27"/>
                    </a:cubicBezTo>
                    <a:lnTo>
                      <a:pt x="206"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2" name="Google Shape;1035;p39"/>
              <p:cNvSpPr/>
              <p:nvPr/>
            </p:nvSpPr>
            <p:spPr>
              <a:xfrm>
                <a:off x="440172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17" y="132"/>
                    </a:moveTo>
                    <a:cubicBezTo>
                      <a:pt x="114" y="132"/>
                      <a:pt x="110" y="131"/>
                      <a:pt x="107" y="128"/>
                    </a:cubicBezTo>
                    <a:lnTo>
                      <a:pt x="4" y="25"/>
                    </a:lnTo>
                    <a:cubicBezTo>
                      <a:pt x="-2" y="19"/>
                      <a:pt x="-2" y="10"/>
                      <a:pt x="4" y="5"/>
                    </a:cubicBezTo>
                    <a:cubicBezTo>
                      <a:pt x="10" y="-1"/>
                      <a:pt x="19" y="-1"/>
                      <a:pt x="24" y="5"/>
                    </a:cubicBezTo>
                    <a:lnTo>
                      <a:pt x="127" y="108"/>
                    </a:lnTo>
                    <a:cubicBezTo>
                      <a:pt x="133" y="113"/>
                      <a:pt x="133" y="123"/>
                      <a:pt x="127" y="128"/>
                    </a:cubicBezTo>
                    <a:cubicBezTo>
                      <a:pt x="125" y="131"/>
                      <a:pt x="121" y="132"/>
                      <a:pt x="117"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3" name="Google Shape;1036;p39"/>
              <p:cNvSpPr/>
              <p:nvPr/>
            </p:nvSpPr>
            <p:spPr>
              <a:xfrm>
                <a:off x="325692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98" y="213"/>
                    </a:moveTo>
                    <a:cubicBezTo>
                      <a:pt x="194" y="213"/>
                      <a:pt x="191" y="211"/>
                      <a:pt x="188" y="208"/>
                    </a:cubicBezTo>
                    <a:lnTo>
                      <a:pt x="5" y="25"/>
                    </a:lnTo>
                    <a:cubicBezTo>
                      <a:pt x="-1" y="20"/>
                      <a:pt x="-1" y="10"/>
                      <a:pt x="5" y="5"/>
                    </a:cubicBezTo>
                    <a:cubicBezTo>
                      <a:pt x="10" y="-1"/>
                      <a:pt x="20" y="-1"/>
                      <a:pt x="25" y="5"/>
                    </a:cubicBezTo>
                    <a:lnTo>
                      <a:pt x="208" y="188"/>
                    </a:lnTo>
                    <a:cubicBezTo>
                      <a:pt x="214" y="194"/>
                      <a:pt x="214" y="202"/>
                      <a:pt x="208" y="208"/>
                    </a:cubicBezTo>
                    <a:cubicBezTo>
                      <a:pt x="206" y="211"/>
                      <a:pt x="202" y="213"/>
                      <a:pt x="198"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4" name="Google Shape;1037;p39"/>
              <p:cNvSpPr/>
              <p:nvPr/>
            </p:nvSpPr>
            <p:spPr>
              <a:xfrm>
                <a:off x="333432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2" y="29"/>
                    </a:moveTo>
                    <a:lnTo>
                      <a:pt x="14" y="29"/>
                    </a:lnTo>
                    <a:cubicBezTo>
                      <a:pt x="6" y="29"/>
                      <a:pt x="0" y="22"/>
                      <a:pt x="0" y="15"/>
                    </a:cubicBezTo>
                    <a:cubicBezTo>
                      <a:pt x="0" y="7"/>
                      <a:pt x="6" y="0"/>
                      <a:pt x="14" y="0"/>
                    </a:cubicBezTo>
                    <a:lnTo>
                      <a:pt x="2662" y="0"/>
                    </a:lnTo>
                    <a:cubicBezTo>
                      <a:pt x="2670" y="0"/>
                      <a:pt x="2677" y="7"/>
                      <a:pt x="2677" y="15"/>
                    </a:cubicBezTo>
                    <a:cubicBezTo>
                      <a:pt x="2677" y="22"/>
                      <a:pt x="2670" y="29"/>
                      <a:pt x="2662"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5" name="Google Shape;1038;p39"/>
              <p:cNvSpPr/>
              <p:nvPr/>
            </p:nvSpPr>
            <p:spPr>
              <a:xfrm>
                <a:off x="3358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6" name="Google Shape;1039;p39"/>
              <p:cNvSpPr/>
              <p:nvPr/>
            </p:nvSpPr>
            <p:spPr>
              <a:xfrm>
                <a:off x="3388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7" name="Google Shape;1040;p39"/>
              <p:cNvSpPr/>
              <p:nvPr/>
            </p:nvSpPr>
            <p:spPr>
              <a:xfrm>
                <a:off x="3418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3" y="0"/>
                      <a:pt x="28" y="7"/>
                      <a:pt x="28" y="15"/>
                    </a:cubicBezTo>
                    <a:lnTo>
                      <a:pt x="28" y="106"/>
                    </a:lnTo>
                    <a:cubicBezTo>
                      <a:pt x="28"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8" name="Google Shape;1041;p39"/>
              <p:cNvSpPr/>
              <p:nvPr/>
            </p:nvSpPr>
            <p:spPr>
              <a:xfrm>
                <a:off x="3449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49" name="Google Shape;1042;p39"/>
              <p:cNvSpPr/>
              <p:nvPr/>
            </p:nvSpPr>
            <p:spPr>
              <a:xfrm>
                <a:off x="3479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0" name="Google Shape;1043;p39"/>
              <p:cNvSpPr/>
              <p:nvPr/>
            </p:nvSpPr>
            <p:spPr>
              <a:xfrm>
                <a:off x="3510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1" name="Google Shape;1044;p39"/>
              <p:cNvSpPr/>
              <p:nvPr/>
            </p:nvSpPr>
            <p:spPr>
              <a:xfrm>
                <a:off x="3540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2" name="Google Shape;1045;p39"/>
              <p:cNvSpPr/>
              <p:nvPr/>
            </p:nvSpPr>
            <p:spPr>
              <a:xfrm>
                <a:off x="3571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3" name="Google Shape;1046;p39"/>
              <p:cNvSpPr/>
              <p:nvPr/>
            </p:nvSpPr>
            <p:spPr>
              <a:xfrm>
                <a:off x="3601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4" name="Google Shape;1047;p39"/>
              <p:cNvSpPr/>
              <p:nvPr/>
            </p:nvSpPr>
            <p:spPr>
              <a:xfrm>
                <a:off x="3631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5" name="Google Shape;1048;p39"/>
              <p:cNvSpPr/>
              <p:nvPr/>
            </p:nvSpPr>
            <p:spPr>
              <a:xfrm>
                <a:off x="3662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6" name="Google Shape;1049;p39"/>
              <p:cNvSpPr/>
              <p:nvPr/>
            </p:nvSpPr>
            <p:spPr>
              <a:xfrm>
                <a:off x="3692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7" name="Google Shape;1050;p39"/>
              <p:cNvSpPr/>
              <p:nvPr/>
            </p:nvSpPr>
            <p:spPr>
              <a:xfrm>
                <a:off x="372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8" name="Google Shape;1051;p39"/>
              <p:cNvSpPr/>
              <p:nvPr/>
            </p:nvSpPr>
            <p:spPr>
              <a:xfrm>
                <a:off x="3753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59" name="Google Shape;1052;p39"/>
              <p:cNvSpPr/>
              <p:nvPr/>
            </p:nvSpPr>
            <p:spPr>
              <a:xfrm>
                <a:off x="378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0" name="Google Shape;1053;p39"/>
              <p:cNvSpPr/>
              <p:nvPr/>
            </p:nvSpPr>
            <p:spPr>
              <a:xfrm>
                <a:off x="3813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1" name="Google Shape;1054;p39"/>
              <p:cNvSpPr/>
              <p:nvPr/>
            </p:nvSpPr>
            <p:spPr>
              <a:xfrm>
                <a:off x="3844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2" name="Google Shape;1055;p39"/>
              <p:cNvSpPr/>
              <p:nvPr/>
            </p:nvSpPr>
            <p:spPr>
              <a:xfrm>
                <a:off x="3874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3" name="Google Shape;1056;p39"/>
              <p:cNvSpPr/>
              <p:nvPr/>
            </p:nvSpPr>
            <p:spPr>
              <a:xfrm>
                <a:off x="3904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4" name="Google Shape;1057;p39"/>
              <p:cNvSpPr/>
              <p:nvPr/>
            </p:nvSpPr>
            <p:spPr>
              <a:xfrm>
                <a:off x="3935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5" name="Google Shape;1058;p39"/>
              <p:cNvSpPr/>
              <p:nvPr/>
            </p:nvSpPr>
            <p:spPr>
              <a:xfrm>
                <a:off x="39654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6" name="Google Shape;1059;p39"/>
              <p:cNvSpPr/>
              <p:nvPr/>
            </p:nvSpPr>
            <p:spPr>
              <a:xfrm>
                <a:off x="3996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7" name="Google Shape;1060;p39"/>
              <p:cNvSpPr/>
              <p:nvPr/>
            </p:nvSpPr>
            <p:spPr>
              <a:xfrm>
                <a:off x="4026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8" name="Google Shape;1061;p39"/>
              <p:cNvSpPr/>
              <p:nvPr/>
            </p:nvSpPr>
            <p:spPr>
              <a:xfrm>
                <a:off x="40568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69" name="Google Shape;1062;p39"/>
              <p:cNvSpPr/>
              <p:nvPr/>
            </p:nvSpPr>
            <p:spPr>
              <a:xfrm>
                <a:off x="40870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0" name="Google Shape;1063;p39"/>
              <p:cNvSpPr/>
              <p:nvPr/>
            </p:nvSpPr>
            <p:spPr>
              <a:xfrm>
                <a:off x="4117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1" name="Google Shape;1064;p39"/>
              <p:cNvSpPr/>
              <p:nvPr/>
            </p:nvSpPr>
            <p:spPr>
              <a:xfrm>
                <a:off x="4147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2" name="Google Shape;1065;p39"/>
              <p:cNvSpPr/>
              <p:nvPr/>
            </p:nvSpPr>
            <p:spPr>
              <a:xfrm>
                <a:off x="417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3" name="Google Shape;1066;p39"/>
              <p:cNvSpPr/>
              <p:nvPr/>
            </p:nvSpPr>
            <p:spPr>
              <a:xfrm>
                <a:off x="420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4" name="Google Shape;1067;p39"/>
              <p:cNvSpPr/>
              <p:nvPr/>
            </p:nvSpPr>
            <p:spPr>
              <a:xfrm>
                <a:off x="423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5" name="Google Shape;1068;p39"/>
              <p:cNvSpPr/>
              <p:nvPr/>
            </p:nvSpPr>
            <p:spPr>
              <a:xfrm>
                <a:off x="4269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6" name="Google Shape;1069;p39"/>
              <p:cNvSpPr/>
              <p:nvPr/>
            </p:nvSpPr>
            <p:spPr>
              <a:xfrm>
                <a:off x="42994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7" name="Google Shape;1070;p39"/>
              <p:cNvSpPr/>
              <p:nvPr/>
            </p:nvSpPr>
            <p:spPr>
              <a:xfrm>
                <a:off x="4330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8" name="Google Shape;1071;p39"/>
              <p:cNvSpPr/>
              <p:nvPr/>
            </p:nvSpPr>
            <p:spPr>
              <a:xfrm>
                <a:off x="4360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79" name="Google Shape;1072;p39"/>
              <p:cNvSpPr/>
              <p:nvPr/>
            </p:nvSpPr>
            <p:spPr>
              <a:xfrm>
                <a:off x="43905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0" name="Google Shape;1073;p39"/>
              <p:cNvSpPr/>
              <p:nvPr/>
            </p:nvSpPr>
            <p:spPr>
              <a:xfrm>
                <a:off x="44208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1" name="Google Shape;1074;p39"/>
              <p:cNvSpPr/>
              <p:nvPr/>
            </p:nvSpPr>
            <p:spPr>
              <a:xfrm>
                <a:off x="44517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2" name="Google Shape;1075;p39"/>
              <p:cNvSpPr/>
              <p:nvPr/>
            </p:nvSpPr>
            <p:spPr>
              <a:xfrm>
                <a:off x="464364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2937" y="212"/>
                    </a:moveTo>
                    <a:cubicBezTo>
                      <a:pt x="2933" y="212"/>
                      <a:pt x="2929" y="210"/>
                      <a:pt x="2926" y="207"/>
                    </a:cubicBezTo>
                    <a:lnTo>
                      <a:pt x="2748" y="29"/>
                    </a:lnTo>
                    <a:lnTo>
                      <a:pt x="14" y="29"/>
                    </a:lnTo>
                    <a:cubicBezTo>
                      <a:pt x="6" y="29"/>
                      <a:pt x="0" y="22"/>
                      <a:pt x="0" y="15"/>
                    </a:cubicBezTo>
                    <a:cubicBezTo>
                      <a:pt x="0" y="7"/>
                      <a:pt x="6" y="0"/>
                      <a:pt x="14" y="0"/>
                    </a:cubicBezTo>
                    <a:lnTo>
                      <a:pt x="2754" y="0"/>
                    </a:lnTo>
                    <a:cubicBezTo>
                      <a:pt x="2758" y="0"/>
                      <a:pt x="2761" y="2"/>
                      <a:pt x="2764" y="5"/>
                    </a:cubicBezTo>
                    <a:lnTo>
                      <a:pt x="2947" y="187"/>
                    </a:lnTo>
                    <a:cubicBezTo>
                      <a:pt x="2952" y="193"/>
                      <a:pt x="2952" y="202"/>
                      <a:pt x="2947" y="207"/>
                    </a:cubicBezTo>
                    <a:cubicBezTo>
                      <a:pt x="2944" y="210"/>
                      <a:pt x="2940" y="212"/>
                      <a:pt x="2937"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3" name="Google Shape;1076;p39"/>
              <p:cNvSpPr/>
              <p:nvPr/>
            </p:nvSpPr>
            <p:spPr>
              <a:xfrm>
                <a:off x="4643280" y="1085400"/>
                <a:ext cx="1165680" cy="11880"/>
              </a:xfrm>
              <a:custGeom>
                <a:avLst/>
                <a:gdLst>
                  <a:gd name="textAreaLeft" fmla="*/ 0 w 1165680"/>
                  <a:gd name="textAreaRight" fmla="*/ 1166040 w 1165680"/>
                  <a:gd name="textAreaTop" fmla="*/ 0 h 11880"/>
                  <a:gd name="textAreaBottom" fmla="*/ 12240 h 11880"/>
                </a:gdLst>
                <a:ahLst/>
                <a:cxnLst/>
                <a:rect l="textAreaLeft" t="textAreaTop" r="textAreaRight" b="textAreaBottom"/>
                <a:pathLst>
                  <a:path w="2768" h="29">
                    <a:moveTo>
                      <a:pt x="2754" y="29"/>
                    </a:moveTo>
                    <a:lnTo>
                      <a:pt x="14" y="29"/>
                    </a:lnTo>
                    <a:cubicBezTo>
                      <a:pt x="6" y="29"/>
                      <a:pt x="0" y="22"/>
                      <a:pt x="0" y="14"/>
                    </a:cubicBezTo>
                    <a:cubicBezTo>
                      <a:pt x="0" y="6"/>
                      <a:pt x="6" y="0"/>
                      <a:pt x="14" y="0"/>
                    </a:cubicBezTo>
                    <a:lnTo>
                      <a:pt x="2754" y="0"/>
                    </a:lnTo>
                    <a:cubicBezTo>
                      <a:pt x="2762" y="0"/>
                      <a:pt x="2768" y="6"/>
                      <a:pt x="2768" y="14"/>
                    </a:cubicBezTo>
                    <a:cubicBezTo>
                      <a:pt x="2768"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4" name="Google Shape;1077;p39"/>
              <p:cNvSpPr/>
              <p:nvPr/>
            </p:nvSpPr>
            <p:spPr>
              <a:xfrm>
                <a:off x="579744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5" y="384"/>
                    </a:moveTo>
                    <a:cubicBezTo>
                      <a:pt x="7" y="384"/>
                      <a:pt x="0" y="377"/>
                      <a:pt x="0" y="370"/>
                    </a:cubicBezTo>
                    <a:lnTo>
                      <a:pt x="0" y="14"/>
                    </a:lnTo>
                    <a:cubicBezTo>
                      <a:pt x="0" y="6"/>
                      <a:pt x="7" y="0"/>
                      <a:pt x="15" y="0"/>
                    </a:cubicBezTo>
                    <a:cubicBezTo>
                      <a:pt x="23" y="0"/>
                      <a:pt x="29" y="6"/>
                      <a:pt x="29" y="14"/>
                    </a:cubicBezTo>
                    <a:lnTo>
                      <a:pt x="29" y="370"/>
                    </a:lnTo>
                    <a:cubicBezTo>
                      <a:pt x="29" y="377"/>
                      <a:pt x="23" y="384"/>
                      <a:pt x="15"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5" name="Google Shape;1078;p39"/>
              <p:cNvSpPr/>
              <p:nvPr/>
            </p:nvSpPr>
            <p:spPr>
              <a:xfrm>
                <a:off x="56455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10" y="1"/>
                      <a:pt x="19" y="1"/>
                      <a:pt x="24" y="7"/>
                    </a:cubicBezTo>
                    <a:lnTo>
                      <a:pt x="194" y="177"/>
                    </a:lnTo>
                    <a:lnTo>
                      <a:pt x="366" y="5"/>
                    </a:lnTo>
                    <a:cubicBezTo>
                      <a:pt x="372" y="-1"/>
                      <a:pt x="380"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6" name="Google Shape;1079;p39"/>
              <p:cNvSpPr/>
              <p:nvPr/>
            </p:nvSpPr>
            <p:spPr>
              <a:xfrm>
                <a:off x="54928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lnTo>
                      <a:pt x="194" y="211"/>
                    </a:lnTo>
                    <a:cubicBezTo>
                      <a:pt x="190" y="211"/>
                      <a:pt x="187" y="210"/>
                      <a:pt x="184" y="207"/>
                    </a:cubicBezTo>
                    <a:lnTo>
                      <a:pt x="4" y="27"/>
                    </a:lnTo>
                    <a:cubicBezTo>
                      <a:pt x="-2" y="22"/>
                      <a:pt x="-2"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7" name="Google Shape;1080;p39"/>
              <p:cNvSpPr/>
              <p:nvPr/>
            </p:nvSpPr>
            <p:spPr>
              <a:xfrm>
                <a:off x="53402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8" name="Google Shape;1081;p39"/>
              <p:cNvSpPr/>
              <p:nvPr/>
            </p:nvSpPr>
            <p:spPr>
              <a:xfrm>
                <a:off x="51879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5" y="7"/>
                    </a:cubicBezTo>
                    <a:lnTo>
                      <a:pt x="194" y="177"/>
                    </a:lnTo>
                    <a:lnTo>
                      <a:pt x="366" y="5"/>
                    </a:lnTo>
                    <a:cubicBezTo>
                      <a:pt x="372" y="-1"/>
                      <a:pt x="381" y="-1"/>
                      <a:pt x="386" y="5"/>
                    </a:cubicBezTo>
                    <a:cubicBezTo>
                      <a:pt x="392" y="10"/>
                      <a:pt x="392" y="19"/>
                      <a:pt x="386"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89" name="Google Shape;1082;p39"/>
              <p:cNvSpPr/>
              <p:nvPr/>
            </p:nvSpPr>
            <p:spPr>
              <a:xfrm>
                <a:off x="50353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6" y="5"/>
                    </a:lnTo>
                    <a:cubicBezTo>
                      <a:pt x="372" y="-1"/>
                      <a:pt x="381" y="-1"/>
                      <a:pt x="387" y="5"/>
                    </a:cubicBezTo>
                    <a:cubicBezTo>
                      <a:pt x="392" y="10"/>
                      <a:pt x="392" y="19"/>
                      <a:pt x="387"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0" name="Google Shape;1083;p39"/>
              <p:cNvSpPr/>
              <p:nvPr/>
            </p:nvSpPr>
            <p:spPr>
              <a:xfrm>
                <a:off x="488268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7" y="5"/>
                    </a:lnTo>
                    <a:cubicBezTo>
                      <a:pt x="372" y="-1"/>
                      <a:pt x="381" y="-1"/>
                      <a:pt x="387" y="5"/>
                    </a:cubicBezTo>
                    <a:cubicBezTo>
                      <a:pt x="392" y="10"/>
                      <a:pt x="392" y="19"/>
                      <a:pt x="387" y="25"/>
                    </a:cubicBezTo>
                    <a:lnTo>
                      <a:pt x="204" y="207"/>
                    </a:lnTo>
                    <a:cubicBezTo>
                      <a:pt x="202" y="210"/>
                      <a:pt x="199"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1" name="Google Shape;1084;p39"/>
              <p:cNvSpPr/>
              <p:nvPr/>
            </p:nvSpPr>
            <p:spPr>
              <a:xfrm>
                <a:off x="47307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9" y="1"/>
                      <a:pt x="18" y="1"/>
                      <a:pt x="24" y="7"/>
                    </a:cubicBezTo>
                    <a:lnTo>
                      <a:pt x="194" y="177"/>
                    </a:lnTo>
                    <a:lnTo>
                      <a:pt x="366" y="5"/>
                    </a:lnTo>
                    <a:cubicBezTo>
                      <a:pt x="371" y="-1"/>
                      <a:pt x="380" y="-1"/>
                      <a:pt x="386" y="5"/>
                    </a:cubicBezTo>
                    <a:cubicBezTo>
                      <a:pt x="392" y="10"/>
                      <a:pt x="392" y="19"/>
                      <a:pt x="386" y="25"/>
                    </a:cubicBezTo>
                    <a:lnTo>
                      <a:pt x="204" y="207"/>
                    </a:lnTo>
                    <a:cubicBezTo>
                      <a:pt x="201"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2" name="Google Shape;1085;p39"/>
              <p:cNvSpPr/>
              <p:nvPr/>
            </p:nvSpPr>
            <p:spPr>
              <a:xfrm>
                <a:off x="468684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5" y="132"/>
                    </a:moveTo>
                    <a:cubicBezTo>
                      <a:pt x="11" y="132"/>
                      <a:pt x="7" y="131"/>
                      <a:pt x="5" y="128"/>
                    </a:cubicBezTo>
                    <a:cubicBezTo>
                      <a:pt x="-1" y="123"/>
                      <a:pt x="-1" y="113"/>
                      <a:pt x="5" y="108"/>
                    </a:cubicBezTo>
                    <a:lnTo>
                      <a:pt x="108" y="5"/>
                    </a:lnTo>
                    <a:cubicBezTo>
                      <a:pt x="113" y="-1"/>
                      <a:pt x="122" y="-1"/>
                      <a:pt x="128" y="5"/>
                    </a:cubicBezTo>
                    <a:cubicBezTo>
                      <a:pt x="134" y="10"/>
                      <a:pt x="134" y="19"/>
                      <a:pt x="128" y="25"/>
                    </a:cubicBezTo>
                    <a:lnTo>
                      <a:pt x="25" y="128"/>
                    </a:lnTo>
                    <a:cubicBezTo>
                      <a:pt x="22" y="131"/>
                      <a:pt x="18" y="132"/>
                      <a:pt x="15"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3" name="Google Shape;1086;p39"/>
              <p:cNvSpPr/>
              <p:nvPr/>
            </p:nvSpPr>
            <p:spPr>
              <a:xfrm>
                <a:off x="579780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4" y="213"/>
                    </a:moveTo>
                    <a:cubicBezTo>
                      <a:pt x="10" y="213"/>
                      <a:pt x="6" y="211"/>
                      <a:pt x="4" y="208"/>
                    </a:cubicBezTo>
                    <a:cubicBezTo>
                      <a:pt x="-2" y="202"/>
                      <a:pt x="-2" y="194"/>
                      <a:pt x="4" y="188"/>
                    </a:cubicBezTo>
                    <a:lnTo>
                      <a:pt x="187" y="5"/>
                    </a:lnTo>
                    <a:cubicBezTo>
                      <a:pt x="192" y="-1"/>
                      <a:pt x="202" y="-1"/>
                      <a:pt x="207" y="5"/>
                    </a:cubicBezTo>
                    <a:cubicBezTo>
                      <a:pt x="213" y="10"/>
                      <a:pt x="213" y="20"/>
                      <a:pt x="207" y="25"/>
                    </a:cubicBezTo>
                    <a:lnTo>
                      <a:pt x="24" y="208"/>
                    </a:lnTo>
                    <a:cubicBezTo>
                      <a:pt x="21" y="211"/>
                      <a:pt x="18" y="213"/>
                      <a:pt x="14"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4" name="Google Shape;1087;p39"/>
              <p:cNvSpPr/>
              <p:nvPr/>
            </p:nvSpPr>
            <p:spPr>
              <a:xfrm>
                <a:off x="468180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3" y="29"/>
                    </a:moveTo>
                    <a:lnTo>
                      <a:pt x="15" y="29"/>
                    </a:lnTo>
                    <a:cubicBezTo>
                      <a:pt x="7" y="29"/>
                      <a:pt x="0" y="22"/>
                      <a:pt x="0" y="15"/>
                    </a:cubicBezTo>
                    <a:cubicBezTo>
                      <a:pt x="0" y="7"/>
                      <a:pt x="7" y="0"/>
                      <a:pt x="15" y="0"/>
                    </a:cubicBezTo>
                    <a:lnTo>
                      <a:pt x="2663" y="0"/>
                    </a:lnTo>
                    <a:cubicBezTo>
                      <a:pt x="2671" y="0"/>
                      <a:pt x="2677" y="7"/>
                      <a:pt x="2677" y="15"/>
                    </a:cubicBezTo>
                    <a:cubicBezTo>
                      <a:pt x="2677" y="22"/>
                      <a:pt x="2671" y="29"/>
                      <a:pt x="266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5" name="Google Shape;1088;p39"/>
              <p:cNvSpPr/>
              <p:nvPr/>
            </p:nvSpPr>
            <p:spPr>
              <a:xfrm>
                <a:off x="5773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6" name="Google Shape;1089;p39"/>
              <p:cNvSpPr/>
              <p:nvPr/>
            </p:nvSpPr>
            <p:spPr>
              <a:xfrm>
                <a:off x="5743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7" name="Google Shape;1090;p39"/>
              <p:cNvSpPr/>
              <p:nvPr/>
            </p:nvSpPr>
            <p:spPr>
              <a:xfrm>
                <a:off x="5713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5" y="121"/>
                      <a:pt x="0" y="114"/>
                      <a:pt x="0" y="106"/>
                    </a:cubicBezTo>
                    <a:lnTo>
                      <a:pt x="0" y="15"/>
                    </a:lnTo>
                    <a:cubicBezTo>
                      <a:pt x="0" y="7"/>
                      <a:pt x="5"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8" name="Google Shape;1091;p39"/>
              <p:cNvSpPr/>
              <p:nvPr/>
            </p:nvSpPr>
            <p:spPr>
              <a:xfrm>
                <a:off x="5682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099" name="Google Shape;1092;p39"/>
              <p:cNvSpPr/>
              <p:nvPr/>
            </p:nvSpPr>
            <p:spPr>
              <a:xfrm>
                <a:off x="5652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0" name="Google Shape;1093;p39"/>
              <p:cNvSpPr/>
              <p:nvPr/>
            </p:nvSpPr>
            <p:spPr>
              <a:xfrm>
                <a:off x="5621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1" name="Google Shape;1094;p39"/>
              <p:cNvSpPr/>
              <p:nvPr/>
            </p:nvSpPr>
            <p:spPr>
              <a:xfrm>
                <a:off x="5591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2" name="Google Shape;1095;p39"/>
              <p:cNvSpPr/>
              <p:nvPr/>
            </p:nvSpPr>
            <p:spPr>
              <a:xfrm>
                <a:off x="5560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3" name="Google Shape;1096;p39"/>
              <p:cNvSpPr/>
              <p:nvPr/>
            </p:nvSpPr>
            <p:spPr>
              <a:xfrm>
                <a:off x="5530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4" name="Google Shape;1097;p39"/>
              <p:cNvSpPr/>
              <p:nvPr/>
            </p:nvSpPr>
            <p:spPr>
              <a:xfrm>
                <a:off x="5500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5" name="Google Shape;1098;p39"/>
              <p:cNvSpPr/>
              <p:nvPr/>
            </p:nvSpPr>
            <p:spPr>
              <a:xfrm>
                <a:off x="5470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6" name="Google Shape;1099;p39"/>
              <p:cNvSpPr/>
              <p:nvPr/>
            </p:nvSpPr>
            <p:spPr>
              <a:xfrm>
                <a:off x="5439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7" name="Google Shape;1100;p39"/>
              <p:cNvSpPr/>
              <p:nvPr/>
            </p:nvSpPr>
            <p:spPr>
              <a:xfrm>
                <a:off x="540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8" name="Google Shape;1101;p39"/>
              <p:cNvSpPr/>
              <p:nvPr/>
            </p:nvSpPr>
            <p:spPr>
              <a:xfrm>
                <a:off x="537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09" name="Google Shape;1102;p39"/>
              <p:cNvSpPr/>
              <p:nvPr/>
            </p:nvSpPr>
            <p:spPr>
              <a:xfrm>
                <a:off x="534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0" name="Google Shape;1103;p39"/>
              <p:cNvSpPr/>
              <p:nvPr/>
            </p:nvSpPr>
            <p:spPr>
              <a:xfrm>
                <a:off x="5317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1" name="Google Shape;1104;p39"/>
              <p:cNvSpPr/>
              <p:nvPr/>
            </p:nvSpPr>
            <p:spPr>
              <a:xfrm>
                <a:off x="5287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2" name="Google Shape;1105;p39"/>
              <p:cNvSpPr/>
              <p:nvPr/>
            </p:nvSpPr>
            <p:spPr>
              <a:xfrm>
                <a:off x="5257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3" name="Google Shape;1106;p39"/>
              <p:cNvSpPr/>
              <p:nvPr/>
            </p:nvSpPr>
            <p:spPr>
              <a:xfrm>
                <a:off x="5226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4" name="Google Shape;1107;p39"/>
              <p:cNvSpPr/>
              <p:nvPr/>
            </p:nvSpPr>
            <p:spPr>
              <a:xfrm>
                <a:off x="5196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5" name="Google Shape;1108;p39"/>
              <p:cNvSpPr/>
              <p:nvPr/>
            </p:nvSpPr>
            <p:spPr>
              <a:xfrm>
                <a:off x="5166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6" name="Google Shape;1109;p39"/>
              <p:cNvSpPr/>
              <p:nvPr/>
            </p:nvSpPr>
            <p:spPr>
              <a:xfrm>
                <a:off x="51361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7" name="Google Shape;1110;p39"/>
              <p:cNvSpPr/>
              <p:nvPr/>
            </p:nvSpPr>
            <p:spPr>
              <a:xfrm>
                <a:off x="5105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8" name="Google Shape;1111;p39"/>
              <p:cNvSpPr/>
              <p:nvPr/>
            </p:nvSpPr>
            <p:spPr>
              <a:xfrm>
                <a:off x="5075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19" name="Google Shape;1112;p39"/>
              <p:cNvSpPr/>
              <p:nvPr/>
            </p:nvSpPr>
            <p:spPr>
              <a:xfrm>
                <a:off x="50450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0" name="Google Shape;1113;p39"/>
              <p:cNvSpPr/>
              <p:nvPr/>
            </p:nvSpPr>
            <p:spPr>
              <a:xfrm>
                <a:off x="5014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1" name="Google Shape;1114;p39"/>
              <p:cNvSpPr/>
              <p:nvPr/>
            </p:nvSpPr>
            <p:spPr>
              <a:xfrm>
                <a:off x="4984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2" name="Google Shape;1115;p39"/>
              <p:cNvSpPr/>
              <p:nvPr/>
            </p:nvSpPr>
            <p:spPr>
              <a:xfrm>
                <a:off x="495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3" name="Google Shape;1116;p39"/>
              <p:cNvSpPr/>
              <p:nvPr/>
            </p:nvSpPr>
            <p:spPr>
              <a:xfrm>
                <a:off x="4923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4" name="Google Shape;1117;p39"/>
              <p:cNvSpPr/>
              <p:nvPr/>
            </p:nvSpPr>
            <p:spPr>
              <a:xfrm>
                <a:off x="489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5" name="Google Shape;1118;p39"/>
              <p:cNvSpPr/>
              <p:nvPr/>
            </p:nvSpPr>
            <p:spPr>
              <a:xfrm>
                <a:off x="4862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6" name="Google Shape;1119;p39"/>
              <p:cNvSpPr/>
              <p:nvPr/>
            </p:nvSpPr>
            <p:spPr>
              <a:xfrm>
                <a:off x="48322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7" name="Google Shape;1120;p39"/>
              <p:cNvSpPr/>
              <p:nvPr/>
            </p:nvSpPr>
            <p:spPr>
              <a:xfrm>
                <a:off x="4801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8" name="Google Shape;1121;p39"/>
              <p:cNvSpPr/>
              <p:nvPr/>
            </p:nvSpPr>
            <p:spPr>
              <a:xfrm>
                <a:off x="4771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29" name="Google Shape;1122;p39"/>
              <p:cNvSpPr/>
              <p:nvPr/>
            </p:nvSpPr>
            <p:spPr>
              <a:xfrm>
                <a:off x="47412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30" name="Google Shape;1123;p39"/>
              <p:cNvSpPr/>
              <p:nvPr/>
            </p:nvSpPr>
            <p:spPr>
              <a:xfrm>
                <a:off x="47109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31" name="Google Shape;1124;p39"/>
              <p:cNvSpPr/>
              <p:nvPr/>
            </p:nvSpPr>
            <p:spPr>
              <a:xfrm>
                <a:off x="46803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132" name="Google Shape;1125;p39"/>
            <p:cNvGrpSpPr/>
            <p:nvPr/>
          </p:nvGrpSpPr>
          <p:grpSpPr>
            <a:xfrm>
              <a:off x="720360" y="1006920"/>
              <a:ext cx="7703640" cy="14040"/>
              <a:chOff x="720360" y="1006920"/>
              <a:chExt cx="7703640" cy="14040"/>
            </a:xfrm>
          </p:grpSpPr>
          <p:sp>
            <p:nvSpPr>
              <p:cNvPr id="1133" name="Google Shape;1126;p39"/>
              <p:cNvSpPr/>
              <p:nvPr/>
            </p:nvSpPr>
            <p:spPr>
              <a:xfrm>
                <a:off x="720360" y="100692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34" name="Google Shape;1127;p39"/>
              <p:cNvSpPr/>
              <p:nvPr/>
            </p:nvSpPr>
            <p:spPr>
              <a:xfrm>
                <a:off x="4619520" y="100692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 name="PlaceHolder 1"/>
          <p:cNvSpPr>
            <a:spLocks noGrp="1"/>
          </p:cNvSpPr>
          <p:nvPr>
            <p:ph type="title"/>
          </p:nvPr>
        </p:nvSpPr>
        <p:spPr>
          <a:xfrm>
            <a:off x="723960" y="1781280"/>
            <a:ext cx="7705440" cy="110448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4800" b="1" u="none" strike="noStrike">
                <a:solidFill>
                  <a:schemeClr val="dk1"/>
                </a:solidFill>
                <a:effectLst/>
                <a:uFillTx/>
                <a:latin typeface="Philosopher"/>
                <a:ea typeface="Philosopher"/>
              </a:rPr>
              <a:t>Causes of GPU Failure</a:t>
            </a:r>
            <a:endParaRPr lang="fr-FR" sz="4800" b="0" u="none" strike="noStrike">
              <a:solidFill>
                <a:schemeClr val="dk1"/>
              </a:solidFill>
              <a:effectLst/>
              <a:uFillTx/>
              <a:latin typeface="Arial"/>
            </a:endParaRPr>
          </a:p>
        </p:txBody>
      </p:sp>
      <p:sp>
        <p:nvSpPr>
          <p:cNvPr id="1136" name="PlaceHolder 2"/>
          <p:cNvSpPr>
            <a:spLocks noGrp="1"/>
          </p:cNvSpPr>
          <p:nvPr>
            <p:ph type="subTitle"/>
          </p:nvPr>
        </p:nvSpPr>
        <p:spPr>
          <a:xfrm>
            <a:off x="2314440" y="2886120"/>
            <a:ext cx="4524120" cy="9331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US" sz="1200" b="0" u="none" strike="noStrike" dirty="0">
                <a:solidFill>
                  <a:schemeClr val="dk1"/>
                </a:solidFill>
                <a:effectLst/>
                <a:uFillTx/>
                <a:latin typeface="Broadway" pitchFamily="82" charset="0"/>
                <a:ea typeface="arial"/>
              </a:rPr>
              <a:t>Several factors contribute to GPU failure. Overheating due to inadequate cooling, dust accumulation, or aging components can lead to performance degradation. Power surges and faulty connections can also damage the graphics card. User negligence, such as improper installation or </a:t>
            </a:r>
            <a:r>
              <a:rPr lang="en-US" sz="1200" b="0" u="none" strike="noStrike" dirty="0" err="1">
                <a:solidFill>
                  <a:schemeClr val="dk1"/>
                </a:solidFill>
                <a:effectLst/>
                <a:uFillTx/>
                <a:latin typeface="Broadway" pitchFamily="82" charset="0"/>
                <a:ea typeface="arial"/>
              </a:rPr>
              <a:t>overclocking</a:t>
            </a:r>
            <a:r>
              <a:rPr lang="en-US" sz="1200" b="0" u="none" strike="noStrike" dirty="0">
                <a:solidFill>
                  <a:schemeClr val="dk1"/>
                </a:solidFill>
                <a:effectLst/>
                <a:uFillTx/>
                <a:latin typeface="Broadway" pitchFamily="82" charset="0"/>
                <a:ea typeface="arial"/>
              </a:rPr>
              <a:t> without proper thermal management, may accelerate failure. </a:t>
            </a:r>
            <a:endParaRPr lang="en-US" sz="1200" b="0" u="none" strike="noStrike" dirty="0">
              <a:solidFill>
                <a:srgbClr val="FFFFFF"/>
              </a:solidFill>
              <a:effectLst/>
              <a:uFillTx/>
              <a:latin typeface="Broadway" pitchFamily="82" charset="0"/>
            </a:endParaRPr>
          </a:p>
        </p:txBody>
      </p:sp>
      <p:grpSp>
        <p:nvGrpSpPr>
          <p:cNvPr id="1137" name="Google Shape;1010;p39"/>
          <p:cNvGrpSpPr/>
          <p:nvPr/>
        </p:nvGrpSpPr>
        <p:grpSpPr>
          <a:xfrm>
            <a:off x="720360" y="853920"/>
            <a:ext cx="7703640" cy="320760"/>
            <a:chOff x="720360" y="853920"/>
            <a:chExt cx="7703640" cy="320760"/>
          </a:xfrm>
        </p:grpSpPr>
        <p:grpSp>
          <p:nvGrpSpPr>
            <p:cNvPr id="1138" name="Google Shape;1011;p39"/>
            <p:cNvGrpSpPr/>
            <p:nvPr/>
          </p:nvGrpSpPr>
          <p:grpSpPr>
            <a:xfrm>
              <a:off x="3256920" y="853920"/>
              <a:ext cx="2629800" cy="320760"/>
              <a:chOff x="3256920" y="853920"/>
              <a:chExt cx="2629800" cy="320760"/>
            </a:xfrm>
          </p:grpSpPr>
          <p:sp>
            <p:nvSpPr>
              <p:cNvPr id="1139" name="Google Shape;1012;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0" name="Google Shape;1013;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14" y="396"/>
                    </a:moveTo>
                    <a:cubicBezTo>
                      <a:pt x="10" y="396"/>
                      <a:pt x="7" y="394"/>
                      <a:pt x="4" y="391"/>
                    </a:cubicBezTo>
                    <a:cubicBezTo>
                      <a:pt x="-2" y="385"/>
                      <a:pt x="-2" y="377"/>
                      <a:pt x="4" y="371"/>
                    </a:cubicBezTo>
                    <a:lnTo>
                      <a:pt x="371" y="4"/>
                    </a:lnTo>
                    <a:cubicBezTo>
                      <a:pt x="377" y="-1"/>
                      <a:pt x="385" y="-1"/>
                      <a:pt x="391" y="4"/>
                    </a:cubicBezTo>
                    <a:cubicBezTo>
                      <a:pt x="397" y="10"/>
                      <a:pt x="397" y="19"/>
                      <a:pt x="391" y="25"/>
                    </a:cubicBezTo>
                    <a:lnTo>
                      <a:pt x="24" y="391"/>
                    </a:lnTo>
                    <a:cubicBezTo>
                      <a:pt x="22" y="394"/>
                      <a:pt x="18" y="396"/>
                      <a:pt x="14"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1" name="Google Shape;1014;p39"/>
              <p:cNvSpPr/>
              <p:nvPr/>
            </p:nvSpPr>
            <p:spPr>
              <a:xfrm>
                <a:off x="4488840" y="9309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212" h="212">
                    <a:moveTo>
                      <a:pt x="198" y="212"/>
                    </a:moveTo>
                    <a:cubicBezTo>
                      <a:pt x="194" y="212"/>
                      <a:pt x="190" y="211"/>
                      <a:pt x="187" y="208"/>
                    </a:cubicBezTo>
                    <a:lnTo>
                      <a:pt x="4" y="25"/>
                    </a:lnTo>
                    <a:cubicBezTo>
                      <a:pt x="-2" y="19"/>
                      <a:pt x="-2" y="10"/>
                      <a:pt x="4" y="5"/>
                    </a:cubicBezTo>
                    <a:cubicBezTo>
                      <a:pt x="9" y="-1"/>
                      <a:pt x="18" y="-1"/>
                      <a:pt x="24" y="5"/>
                    </a:cubicBezTo>
                    <a:lnTo>
                      <a:pt x="207" y="188"/>
                    </a:lnTo>
                    <a:cubicBezTo>
                      <a:pt x="213" y="193"/>
                      <a:pt x="213" y="203"/>
                      <a:pt x="207" y="208"/>
                    </a:cubicBezTo>
                    <a:cubicBezTo>
                      <a:pt x="205" y="211"/>
                      <a:pt x="201" y="212"/>
                      <a:pt x="198"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2" name="Google Shape;1015;p39"/>
              <p:cNvSpPr/>
              <p:nvPr/>
            </p:nvSpPr>
            <p:spPr>
              <a:xfrm>
                <a:off x="4527000" y="892440"/>
                <a:ext cx="89280" cy="88560"/>
              </a:xfrm>
              <a:custGeom>
                <a:avLst/>
                <a:gdLst>
                  <a:gd name="textAreaLeft" fmla="*/ 0 w 89280"/>
                  <a:gd name="textAreaRight" fmla="*/ 89640 w 89280"/>
                  <a:gd name="textAreaTop" fmla="*/ 0 h 88560"/>
                  <a:gd name="textAreaBottom" fmla="*/ 88920 h 88560"/>
                </a:gdLst>
                <a:ahLst/>
                <a:cxnLst/>
                <a:rect l="textAreaLeft" t="textAreaTop" r="textAreaRight" b="textAreaBottom"/>
                <a:pathLst>
                  <a:path w="213" h="211">
                    <a:moveTo>
                      <a:pt x="15" y="211"/>
                    </a:moveTo>
                    <a:cubicBezTo>
                      <a:pt x="11" y="211"/>
                      <a:pt x="7" y="210"/>
                      <a:pt x="4" y="208"/>
                    </a:cubicBezTo>
                    <a:cubicBezTo>
                      <a:pt x="-1" y="202"/>
                      <a:pt x="-1" y="193"/>
                      <a:pt x="4" y="187"/>
                    </a:cubicBezTo>
                    <a:lnTo>
                      <a:pt x="188" y="4"/>
                    </a:lnTo>
                    <a:cubicBezTo>
                      <a:pt x="194" y="-2"/>
                      <a:pt x="203" y="-2"/>
                      <a:pt x="208" y="4"/>
                    </a:cubicBezTo>
                    <a:cubicBezTo>
                      <a:pt x="214" y="9"/>
                      <a:pt x="214" y="18"/>
                      <a:pt x="208" y="24"/>
                    </a:cubicBezTo>
                    <a:lnTo>
                      <a:pt x="25" y="208"/>
                    </a:lnTo>
                    <a:cubicBezTo>
                      <a:pt x="22" y="210"/>
                      <a:pt x="18" y="211"/>
                      <a:pt x="15"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3" name="Google Shape;1016;p39"/>
              <p:cNvSpPr/>
              <p:nvPr/>
            </p:nvSpPr>
            <p:spPr>
              <a:xfrm>
                <a:off x="4527000" y="8924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7" y="120"/>
                    </a:moveTo>
                    <a:cubicBezTo>
                      <a:pt x="103" y="120"/>
                      <a:pt x="99" y="118"/>
                      <a:pt x="96" y="116"/>
                    </a:cubicBezTo>
                    <a:lnTo>
                      <a:pt x="5" y="24"/>
                    </a:lnTo>
                    <a:cubicBezTo>
                      <a:pt x="-1" y="18"/>
                      <a:pt x="-1" y="10"/>
                      <a:pt x="5" y="4"/>
                    </a:cubicBezTo>
                    <a:cubicBezTo>
                      <a:pt x="10" y="-2"/>
                      <a:pt x="19" y="-2"/>
                      <a:pt x="25" y="4"/>
                    </a:cubicBezTo>
                    <a:lnTo>
                      <a:pt x="116" y="95"/>
                    </a:lnTo>
                    <a:cubicBezTo>
                      <a:pt x="122" y="101"/>
                      <a:pt x="122" y="110"/>
                      <a:pt x="116" y="116"/>
                    </a:cubicBezTo>
                    <a:cubicBezTo>
                      <a:pt x="114" y="118"/>
                      <a:pt x="110" y="120"/>
                      <a:pt x="10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4" name="Google Shape;1017;p39"/>
              <p:cNvSpPr/>
              <p:nvPr/>
            </p:nvSpPr>
            <p:spPr>
              <a:xfrm>
                <a:off x="4546440" y="87336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4" y="116"/>
                    </a:cubicBezTo>
                    <a:cubicBezTo>
                      <a:pt x="-1" y="110"/>
                      <a:pt x="-1" y="101"/>
                      <a:pt x="4" y="96"/>
                    </a:cubicBezTo>
                    <a:lnTo>
                      <a:pt x="96" y="4"/>
                    </a:lnTo>
                    <a:cubicBezTo>
                      <a:pt x="102" y="-2"/>
                      <a:pt x="111" y="-2"/>
                      <a:pt x="116" y="4"/>
                    </a:cubicBezTo>
                    <a:cubicBezTo>
                      <a:pt x="122" y="9"/>
                      <a:pt x="122" y="18"/>
                      <a:pt x="116"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5" name="Google Shape;1018;p39"/>
              <p:cNvSpPr/>
              <p:nvPr/>
            </p:nvSpPr>
            <p:spPr>
              <a:xfrm>
                <a:off x="4546440" y="87336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1" y="74"/>
                    </a:moveTo>
                    <a:cubicBezTo>
                      <a:pt x="57" y="74"/>
                      <a:pt x="53" y="73"/>
                      <a:pt x="50" y="70"/>
                    </a:cubicBezTo>
                    <a:lnTo>
                      <a:pt x="4" y="24"/>
                    </a:lnTo>
                    <a:cubicBezTo>
                      <a:pt x="-1" y="19"/>
                      <a:pt x="-1" y="10"/>
                      <a:pt x="4" y="4"/>
                    </a:cubicBezTo>
                    <a:cubicBezTo>
                      <a:pt x="10" y="-2"/>
                      <a:pt x="19" y="-2"/>
                      <a:pt x="25" y="4"/>
                    </a:cubicBezTo>
                    <a:lnTo>
                      <a:pt x="70" y="50"/>
                    </a:lnTo>
                    <a:cubicBezTo>
                      <a:pt x="76" y="55"/>
                      <a:pt x="76" y="64"/>
                      <a:pt x="70" y="70"/>
                    </a:cubicBezTo>
                    <a:cubicBezTo>
                      <a:pt x="68" y="73"/>
                      <a:pt x="64" y="74"/>
                      <a:pt x="61"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6" name="Google Shape;1019;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381" y="396"/>
                    </a:moveTo>
                    <a:cubicBezTo>
                      <a:pt x="377" y="396"/>
                      <a:pt x="373" y="394"/>
                      <a:pt x="371" y="391"/>
                    </a:cubicBezTo>
                    <a:lnTo>
                      <a:pt x="4" y="25"/>
                    </a:lnTo>
                    <a:cubicBezTo>
                      <a:pt x="-2" y="19"/>
                      <a:pt x="-2" y="10"/>
                      <a:pt x="4" y="4"/>
                    </a:cubicBezTo>
                    <a:cubicBezTo>
                      <a:pt x="10" y="-1"/>
                      <a:pt x="18" y="-1"/>
                      <a:pt x="24" y="4"/>
                    </a:cubicBezTo>
                    <a:lnTo>
                      <a:pt x="391" y="371"/>
                    </a:lnTo>
                    <a:cubicBezTo>
                      <a:pt x="397" y="377"/>
                      <a:pt x="397" y="385"/>
                      <a:pt x="391" y="391"/>
                    </a:cubicBezTo>
                    <a:cubicBezTo>
                      <a:pt x="388" y="394"/>
                      <a:pt x="385" y="396"/>
                      <a:pt x="381"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7" name="Google Shape;1020;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8" name="Google Shape;1021;p39"/>
              <p:cNvSpPr/>
              <p:nvPr/>
            </p:nvSpPr>
            <p:spPr>
              <a:xfrm>
                <a:off x="4527000" y="104688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213" h="212">
                    <a:moveTo>
                      <a:pt x="15" y="212"/>
                    </a:moveTo>
                    <a:cubicBezTo>
                      <a:pt x="11" y="212"/>
                      <a:pt x="7" y="210"/>
                      <a:pt x="5" y="208"/>
                    </a:cubicBezTo>
                    <a:cubicBezTo>
                      <a:pt x="-1" y="202"/>
                      <a:pt x="-1" y="193"/>
                      <a:pt x="5" y="188"/>
                    </a:cubicBezTo>
                    <a:lnTo>
                      <a:pt x="188" y="4"/>
                    </a:lnTo>
                    <a:cubicBezTo>
                      <a:pt x="194" y="-2"/>
                      <a:pt x="203" y="-2"/>
                      <a:pt x="209" y="4"/>
                    </a:cubicBezTo>
                    <a:cubicBezTo>
                      <a:pt x="214" y="10"/>
                      <a:pt x="214" y="19"/>
                      <a:pt x="209" y="24"/>
                    </a:cubicBezTo>
                    <a:lnTo>
                      <a:pt x="25" y="208"/>
                    </a:lnTo>
                    <a:cubicBezTo>
                      <a:pt x="22" y="210"/>
                      <a:pt x="18" y="212"/>
                      <a:pt x="15"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49" name="Google Shape;1022;p39"/>
              <p:cNvSpPr/>
              <p:nvPr/>
            </p:nvSpPr>
            <p:spPr>
              <a:xfrm>
                <a:off x="4565880" y="108540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6" y="120"/>
                    </a:moveTo>
                    <a:cubicBezTo>
                      <a:pt x="103" y="120"/>
                      <a:pt x="99" y="118"/>
                      <a:pt x="96" y="116"/>
                    </a:cubicBezTo>
                    <a:lnTo>
                      <a:pt x="5" y="24"/>
                    </a:lnTo>
                    <a:cubicBezTo>
                      <a:pt x="-1" y="18"/>
                      <a:pt x="-1" y="10"/>
                      <a:pt x="5" y="4"/>
                    </a:cubicBezTo>
                    <a:cubicBezTo>
                      <a:pt x="10" y="-2"/>
                      <a:pt x="19" y="-2"/>
                      <a:pt x="25" y="4"/>
                    </a:cubicBezTo>
                    <a:lnTo>
                      <a:pt x="116" y="96"/>
                    </a:lnTo>
                    <a:cubicBezTo>
                      <a:pt x="122" y="101"/>
                      <a:pt x="122" y="110"/>
                      <a:pt x="116" y="116"/>
                    </a:cubicBezTo>
                    <a:cubicBezTo>
                      <a:pt x="114" y="118"/>
                      <a:pt x="110" y="120"/>
                      <a:pt x="106"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0" name="Google Shape;1023;p39"/>
              <p:cNvSpPr/>
              <p:nvPr/>
            </p:nvSpPr>
            <p:spPr>
              <a:xfrm>
                <a:off x="4546440" y="11048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5" y="116"/>
                    </a:cubicBezTo>
                    <a:cubicBezTo>
                      <a:pt x="-1" y="110"/>
                      <a:pt x="-1" y="101"/>
                      <a:pt x="5" y="96"/>
                    </a:cubicBezTo>
                    <a:lnTo>
                      <a:pt x="96" y="4"/>
                    </a:lnTo>
                    <a:cubicBezTo>
                      <a:pt x="102" y="-2"/>
                      <a:pt x="111" y="-2"/>
                      <a:pt x="117" y="4"/>
                    </a:cubicBezTo>
                    <a:cubicBezTo>
                      <a:pt x="122" y="9"/>
                      <a:pt x="122" y="18"/>
                      <a:pt x="117"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1" name="Google Shape;1024;p39"/>
              <p:cNvSpPr/>
              <p:nvPr/>
            </p:nvSpPr>
            <p:spPr>
              <a:xfrm>
                <a:off x="4565880" y="112428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0" y="74"/>
                    </a:moveTo>
                    <a:cubicBezTo>
                      <a:pt x="57" y="74"/>
                      <a:pt x="53" y="72"/>
                      <a:pt x="50" y="70"/>
                    </a:cubicBezTo>
                    <a:lnTo>
                      <a:pt x="5" y="24"/>
                    </a:lnTo>
                    <a:cubicBezTo>
                      <a:pt x="-1" y="18"/>
                      <a:pt x="-1" y="9"/>
                      <a:pt x="5" y="4"/>
                    </a:cubicBezTo>
                    <a:cubicBezTo>
                      <a:pt x="10" y="-2"/>
                      <a:pt x="19" y="-2"/>
                      <a:pt x="25" y="4"/>
                    </a:cubicBezTo>
                    <a:lnTo>
                      <a:pt x="71" y="49"/>
                    </a:lnTo>
                    <a:cubicBezTo>
                      <a:pt x="76" y="55"/>
                      <a:pt x="76" y="64"/>
                      <a:pt x="71" y="70"/>
                    </a:cubicBezTo>
                    <a:cubicBezTo>
                      <a:pt x="68" y="72"/>
                      <a:pt x="64" y="74"/>
                      <a:pt x="60"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2" name="Google Shape;1025;p39"/>
              <p:cNvSpPr/>
              <p:nvPr/>
            </p:nvSpPr>
            <p:spPr>
              <a:xfrm>
                <a:off x="325728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14" y="212"/>
                    </a:moveTo>
                    <a:cubicBezTo>
                      <a:pt x="11" y="212"/>
                      <a:pt x="7" y="210"/>
                      <a:pt x="4" y="207"/>
                    </a:cubicBezTo>
                    <a:cubicBezTo>
                      <a:pt x="-1" y="202"/>
                      <a:pt x="-1" y="193"/>
                      <a:pt x="4" y="187"/>
                    </a:cubicBezTo>
                    <a:lnTo>
                      <a:pt x="187" y="5"/>
                    </a:lnTo>
                    <a:cubicBezTo>
                      <a:pt x="190" y="2"/>
                      <a:pt x="193" y="0"/>
                      <a:pt x="197" y="0"/>
                    </a:cubicBezTo>
                    <a:lnTo>
                      <a:pt x="2937" y="0"/>
                    </a:lnTo>
                    <a:cubicBezTo>
                      <a:pt x="2945" y="0"/>
                      <a:pt x="2951" y="7"/>
                      <a:pt x="2951" y="15"/>
                    </a:cubicBezTo>
                    <a:cubicBezTo>
                      <a:pt x="2951" y="22"/>
                      <a:pt x="2945" y="29"/>
                      <a:pt x="2937" y="29"/>
                    </a:cubicBezTo>
                    <a:lnTo>
                      <a:pt x="203" y="29"/>
                    </a:lnTo>
                    <a:lnTo>
                      <a:pt x="25" y="207"/>
                    </a:lnTo>
                    <a:cubicBezTo>
                      <a:pt x="22" y="210"/>
                      <a:pt x="18" y="212"/>
                      <a:pt x="14"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3" name="Google Shape;1026;p39"/>
              <p:cNvSpPr/>
              <p:nvPr/>
            </p:nvSpPr>
            <p:spPr>
              <a:xfrm>
                <a:off x="3334320" y="1085400"/>
                <a:ext cx="1166400" cy="11880"/>
              </a:xfrm>
              <a:custGeom>
                <a:avLst/>
                <a:gdLst>
                  <a:gd name="textAreaLeft" fmla="*/ 0 w 1166400"/>
                  <a:gd name="textAreaRight" fmla="*/ 1166760 w 1166400"/>
                  <a:gd name="textAreaTop" fmla="*/ 0 h 11880"/>
                  <a:gd name="textAreaBottom" fmla="*/ 12240 h 11880"/>
                </a:gdLst>
                <a:ahLst/>
                <a:cxnLst/>
                <a:rect l="textAreaLeft" t="textAreaTop" r="textAreaRight" b="textAreaBottom"/>
                <a:pathLst>
                  <a:path w="2769" h="29">
                    <a:moveTo>
                      <a:pt x="2754" y="29"/>
                    </a:moveTo>
                    <a:lnTo>
                      <a:pt x="14" y="29"/>
                    </a:lnTo>
                    <a:cubicBezTo>
                      <a:pt x="6" y="29"/>
                      <a:pt x="0" y="22"/>
                      <a:pt x="0" y="14"/>
                    </a:cubicBezTo>
                    <a:cubicBezTo>
                      <a:pt x="0" y="6"/>
                      <a:pt x="6" y="0"/>
                      <a:pt x="14" y="0"/>
                    </a:cubicBezTo>
                    <a:lnTo>
                      <a:pt x="2754" y="0"/>
                    </a:lnTo>
                    <a:cubicBezTo>
                      <a:pt x="2762" y="0"/>
                      <a:pt x="2769" y="6"/>
                      <a:pt x="2769" y="14"/>
                    </a:cubicBezTo>
                    <a:cubicBezTo>
                      <a:pt x="2769"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4" name="Google Shape;1027;p39"/>
              <p:cNvSpPr/>
              <p:nvPr/>
            </p:nvSpPr>
            <p:spPr>
              <a:xfrm>
                <a:off x="333432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4" y="384"/>
                    </a:moveTo>
                    <a:cubicBezTo>
                      <a:pt x="6" y="384"/>
                      <a:pt x="0" y="377"/>
                      <a:pt x="0" y="370"/>
                    </a:cubicBezTo>
                    <a:lnTo>
                      <a:pt x="0" y="14"/>
                    </a:lnTo>
                    <a:cubicBezTo>
                      <a:pt x="0" y="6"/>
                      <a:pt x="6" y="0"/>
                      <a:pt x="14" y="0"/>
                    </a:cubicBezTo>
                    <a:cubicBezTo>
                      <a:pt x="22" y="0"/>
                      <a:pt x="29" y="6"/>
                      <a:pt x="29" y="14"/>
                    </a:cubicBezTo>
                    <a:lnTo>
                      <a:pt x="29" y="370"/>
                    </a:lnTo>
                    <a:cubicBezTo>
                      <a:pt x="29" y="377"/>
                      <a:pt x="22" y="384"/>
                      <a:pt x="14"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5" name="Google Shape;1028;p39"/>
              <p:cNvSpPr/>
              <p:nvPr/>
            </p:nvSpPr>
            <p:spPr>
              <a:xfrm>
                <a:off x="33343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10" y="-1"/>
                      <a:pt x="18" y="-1"/>
                      <a:pt x="24" y="5"/>
                    </a:cubicBezTo>
                    <a:lnTo>
                      <a:pt x="196" y="177"/>
                    </a:lnTo>
                    <a:lnTo>
                      <a:pt x="366" y="7"/>
                    </a:lnTo>
                    <a:cubicBezTo>
                      <a:pt x="371" y="1"/>
                      <a:pt x="380"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6" name="Google Shape;1029;p39"/>
              <p:cNvSpPr/>
              <p:nvPr/>
            </p:nvSpPr>
            <p:spPr>
              <a:xfrm>
                <a:off x="34869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2" y="13"/>
                      <a:pt x="392"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7" name="Google Shape;1030;p39"/>
              <p:cNvSpPr/>
              <p:nvPr/>
            </p:nvSpPr>
            <p:spPr>
              <a:xfrm>
                <a:off x="363924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1" y="13"/>
                      <a:pt x="391"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8" name="Google Shape;1031;p39"/>
              <p:cNvSpPr/>
              <p:nvPr/>
            </p:nvSpPr>
            <p:spPr>
              <a:xfrm>
                <a:off x="37915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lnTo>
                      <a:pt x="197" y="211"/>
                    </a:lnTo>
                    <a:cubicBezTo>
                      <a:pt x="193" y="211"/>
                      <a:pt x="189" y="210"/>
                      <a:pt x="187" y="207"/>
                    </a:cubicBezTo>
                    <a:lnTo>
                      <a:pt x="5" y="25"/>
                    </a:lnTo>
                    <a:cubicBezTo>
                      <a:pt x="-1" y="19"/>
                      <a:pt x="-1" y="10"/>
                      <a:pt x="5" y="5"/>
                    </a:cubicBezTo>
                    <a:cubicBezTo>
                      <a:pt x="10" y="-1"/>
                      <a:pt x="19" y="-1"/>
                      <a:pt x="25" y="5"/>
                    </a:cubicBezTo>
                    <a:lnTo>
                      <a:pt x="197" y="177"/>
                    </a:lnTo>
                    <a:lnTo>
                      <a:pt x="366" y="7"/>
                    </a:lnTo>
                    <a:cubicBezTo>
                      <a:pt x="372" y="1"/>
                      <a:pt x="381" y="1"/>
                      <a:pt x="387" y="7"/>
                    </a:cubicBezTo>
                    <a:cubicBezTo>
                      <a:pt x="392" y="13"/>
                      <a:pt x="392" y="22"/>
                      <a:pt x="387"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59" name="Google Shape;1032;p39"/>
              <p:cNvSpPr/>
              <p:nvPr/>
            </p:nvSpPr>
            <p:spPr>
              <a:xfrm>
                <a:off x="39441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cubicBezTo>
                      <a:pt x="193" y="211"/>
                      <a:pt x="189" y="210"/>
                      <a:pt x="187" y="207"/>
                    </a:cubicBezTo>
                    <a:lnTo>
                      <a:pt x="4" y="25"/>
                    </a:lnTo>
                    <a:cubicBezTo>
                      <a:pt x="-1" y="19"/>
                      <a:pt x="-1" y="10"/>
                      <a:pt x="4" y="5"/>
                    </a:cubicBezTo>
                    <a:cubicBezTo>
                      <a:pt x="10" y="-1"/>
                      <a:pt x="19" y="-1"/>
                      <a:pt x="25" y="5"/>
                    </a:cubicBezTo>
                    <a:lnTo>
                      <a:pt x="197" y="177"/>
                    </a:lnTo>
                    <a:lnTo>
                      <a:pt x="366" y="7"/>
                    </a:lnTo>
                    <a:cubicBezTo>
                      <a:pt x="372" y="1"/>
                      <a:pt x="381" y="1"/>
                      <a:pt x="386" y="7"/>
                    </a:cubicBezTo>
                    <a:cubicBezTo>
                      <a:pt x="392" y="13"/>
                      <a:pt x="392" y="22"/>
                      <a:pt x="386"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0" name="Google Shape;1033;p39"/>
              <p:cNvSpPr/>
              <p:nvPr/>
            </p:nvSpPr>
            <p:spPr>
              <a:xfrm>
                <a:off x="40964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6" y="211"/>
                    </a:moveTo>
                    <a:cubicBezTo>
                      <a:pt x="193" y="211"/>
                      <a:pt x="189" y="210"/>
                      <a:pt x="187" y="207"/>
                    </a:cubicBezTo>
                    <a:lnTo>
                      <a:pt x="4" y="25"/>
                    </a:lnTo>
                    <a:cubicBezTo>
                      <a:pt x="-1" y="19"/>
                      <a:pt x="-1" y="10"/>
                      <a:pt x="4" y="5"/>
                    </a:cubicBezTo>
                    <a:cubicBezTo>
                      <a:pt x="10" y="-1"/>
                      <a:pt x="19" y="-1"/>
                      <a:pt x="24" y="5"/>
                    </a:cubicBezTo>
                    <a:lnTo>
                      <a:pt x="196" y="177"/>
                    </a:lnTo>
                    <a:lnTo>
                      <a:pt x="366" y="7"/>
                    </a:lnTo>
                    <a:cubicBezTo>
                      <a:pt x="372" y="1"/>
                      <a:pt x="381"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1" name="Google Shape;1034;p39"/>
              <p:cNvSpPr/>
              <p:nvPr/>
            </p:nvSpPr>
            <p:spPr>
              <a:xfrm>
                <a:off x="42490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10" y="-1"/>
                      <a:pt x="19" y="-1"/>
                      <a:pt x="24" y="5"/>
                    </a:cubicBezTo>
                    <a:lnTo>
                      <a:pt x="196" y="177"/>
                    </a:lnTo>
                    <a:lnTo>
                      <a:pt x="366" y="7"/>
                    </a:lnTo>
                    <a:cubicBezTo>
                      <a:pt x="372" y="1"/>
                      <a:pt x="381" y="1"/>
                      <a:pt x="386" y="7"/>
                    </a:cubicBezTo>
                    <a:cubicBezTo>
                      <a:pt x="392" y="13"/>
                      <a:pt x="392" y="22"/>
                      <a:pt x="386" y="27"/>
                    </a:cubicBezTo>
                    <a:lnTo>
                      <a:pt x="206"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2" name="Google Shape;1035;p39"/>
              <p:cNvSpPr/>
              <p:nvPr/>
            </p:nvSpPr>
            <p:spPr>
              <a:xfrm>
                <a:off x="440172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17" y="132"/>
                    </a:moveTo>
                    <a:cubicBezTo>
                      <a:pt x="114" y="132"/>
                      <a:pt x="110" y="131"/>
                      <a:pt x="107" y="128"/>
                    </a:cubicBezTo>
                    <a:lnTo>
                      <a:pt x="4" y="25"/>
                    </a:lnTo>
                    <a:cubicBezTo>
                      <a:pt x="-2" y="19"/>
                      <a:pt x="-2" y="10"/>
                      <a:pt x="4" y="5"/>
                    </a:cubicBezTo>
                    <a:cubicBezTo>
                      <a:pt x="10" y="-1"/>
                      <a:pt x="19" y="-1"/>
                      <a:pt x="24" y="5"/>
                    </a:cubicBezTo>
                    <a:lnTo>
                      <a:pt x="127" y="108"/>
                    </a:lnTo>
                    <a:cubicBezTo>
                      <a:pt x="133" y="113"/>
                      <a:pt x="133" y="123"/>
                      <a:pt x="127" y="128"/>
                    </a:cubicBezTo>
                    <a:cubicBezTo>
                      <a:pt x="125" y="131"/>
                      <a:pt x="121" y="132"/>
                      <a:pt x="117"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3" name="Google Shape;1036;p39"/>
              <p:cNvSpPr/>
              <p:nvPr/>
            </p:nvSpPr>
            <p:spPr>
              <a:xfrm>
                <a:off x="325692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98" y="213"/>
                    </a:moveTo>
                    <a:cubicBezTo>
                      <a:pt x="194" y="213"/>
                      <a:pt x="191" y="211"/>
                      <a:pt x="188" y="208"/>
                    </a:cubicBezTo>
                    <a:lnTo>
                      <a:pt x="5" y="25"/>
                    </a:lnTo>
                    <a:cubicBezTo>
                      <a:pt x="-1" y="20"/>
                      <a:pt x="-1" y="10"/>
                      <a:pt x="5" y="5"/>
                    </a:cubicBezTo>
                    <a:cubicBezTo>
                      <a:pt x="10" y="-1"/>
                      <a:pt x="20" y="-1"/>
                      <a:pt x="25" y="5"/>
                    </a:cubicBezTo>
                    <a:lnTo>
                      <a:pt x="208" y="188"/>
                    </a:lnTo>
                    <a:cubicBezTo>
                      <a:pt x="214" y="194"/>
                      <a:pt x="214" y="202"/>
                      <a:pt x="208" y="208"/>
                    </a:cubicBezTo>
                    <a:cubicBezTo>
                      <a:pt x="206" y="211"/>
                      <a:pt x="202" y="213"/>
                      <a:pt x="198"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4" name="Google Shape;1037;p39"/>
              <p:cNvSpPr/>
              <p:nvPr/>
            </p:nvSpPr>
            <p:spPr>
              <a:xfrm>
                <a:off x="333432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2" y="29"/>
                    </a:moveTo>
                    <a:lnTo>
                      <a:pt x="14" y="29"/>
                    </a:lnTo>
                    <a:cubicBezTo>
                      <a:pt x="6" y="29"/>
                      <a:pt x="0" y="22"/>
                      <a:pt x="0" y="15"/>
                    </a:cubicBezTo>
                    <a:cubicBezTo>
                      <a:pt x="0" y="7"/>
                      <a:pt x="6" y="0"/>
                      <a:pt x="14" y="0"/>
                    </a:cubicBezTo>
                    <a:lnTo>
                      <a:pt x="2662" y="0"/>
                    </a:lnTo>
                    <a:cubicBezTo>
                      <a:pt x="2670" y="0"/>
                      <a:pt x="2677" y="7"/>
                      <a:pt x="2677" y="15"/>
                    </a:cubicBezTo>
                    <a:cubicBezTo>
                      <a:pt x="2677" y="22"/>
                      <a:pt x="2670" y="29"/>
                      <a:pt x="2662"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5" name="Google Shape;1038;p39"/>
              <p:cNvSpPr/>
              <p:nvPr/>
            </p:nvSpPr>
            <p:spPr>
              <a:xfrm>
                <a:off x="3358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6" name="Google Shape;1039;p39"/>
              <p:cNvSpPr/>
              <p:nvPr/>
            </p:nvSpPr>
            <p:spPr>
              <a:xfrm>
                <a:off x="3388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7" name="Google Shape;1040;p39"/>
              <p:cNvSpPr/>
              <p:nvPr/>
            </p:nvSpPr>
            <p:spPr>
              <a:xfrm>
                <a:off x="3418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3" y="0"/>
                      <a:pt x="28" y="7"/>
                      <a:pt x="28" y="15"/>
                    </a:cubicBezTo>
                    <a:lnTo>
                      <a:pt x="28" y="106"/>
                    </a:lnTo>
                    <a:cubicBezTo>
                      <a:pt x="28"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8" name="Google Shape;1041;p39"/>
              <p:cNvSpPr/>
              <p:nvPr/>
            </p:nvSpPr>
            <p:spPr>
              <a:xfrm>
                <a:off x="3449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69" name="Google Shape;1042;p39"/>
              <p:cNvSpPr/>
              <p:nvPr/>
            </p:nvSpPr>
            <p:spPr>
              <a:xfrm>
                <a:off x="3479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0" name="Google Shape;1043;p39"/>
              <p:cNvSpPr/>
              <p:nvPr/>
            </p:nvSpPr>
            <p:spPr>
              <a:xfrm>
                <a:off x="3510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1" name="Google Shape;1044;p39"/>
              <p:cNvSpPr/>
              <p:nvPr/>
            </p:nvSpPr>
            <p:spPr>
              <a:xfrm>
                <a:off x="3540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2" name="Google Shape;1045;p39"/>
              <p:cNvSpPr/>
              <p:nvPr/>
            </p:nvSpPr>
            <p:spPr>
              <a:xfrm>
                <a:off x="3571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3" name="Google Shape;1046;p39"/>
              <p:cNvSpPr/>
              <p:nvPr/>
            </p:nvSpPr>
            <p:spPr>
              <a:xfrm>
                <a:off x="3601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4" name="Google Shape;1047;p39"/>
              <p:cNvSpPr/>
              <p:nvPr/>
            </p:nvSpPr>
            <p:spPr>
              <a:xfrm>
                <a:off x="3631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5" name="Google Shape;1048;p39"/>
              <p:cNvSpPr/>
              <p:nvPr/>
            </p:nvSpPr>
            <p:spPr>
              <a:xfrm>
                <a:off x="3662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6" name="Google Shape;1049;p39"/>
              <p:cNvSpPr/>
              <p:nvPr/>
            </p:nvSpPr>
            <p:spPr>
              <a:xfrm>
                <a:off x="3692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7" name="Google Shape;1050;p39"/>
              <p:cNvSpPr/>
              <p:nvPr/>
            </p:nvSpPr>
            <p:spPr>
              <a:xfrm>
                <a:off x="372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8" name="Google Shape;1051;p39"/>
              <p:cNvSpPr/>
              <p:nvPr/>
            </p:nvSpPr>
            <p:spPr>
              <a:xfrm>
                <a:off x="3753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79" name="Google Shape;1052;p39"/>
              <p:cNvSpPr/>
              <p:nvPr/>
            </p:nvSpPr>
            <p:spPr>
              <a:xfrm>
                <a:off x="378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0" name="Google Shape;1053;p39"/>
              <p:cNvSpPr/>
              <p:nvPr/>
            </p:nvSpPr>
            <p:spPr>
              <a:xfrm>
                <a:off x="3813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1" name="Google Shape;1054;p39"/>
              <p:cNvSpPr/>
              <p:nvPr/>
            </p:nvSpPr>
            <p:spPr>
              <a:xfrm>
                <a:off x="3844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2" name="Google Shape;1055;p39"/>
              <p:cNvSpPr/>
              <p:nvPr/>
            </p:nvSpPr>
            <p:spPr>
              <a:xfrm>
                <a:off x="3874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3" name="Google Shape;1056;p39"/>
              <p:cNvSpPr/>
              <p:nvPr/>
            </p:nvSpPr>
            <p:spPr>
              <a:xfrm>
                <a:off x="3904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4" name="Google Shape;1057;p39"/>
              <p:cNvSpPr/>
              <p:nvPr/>
            </p:nvSpPr>
            <p:spPr>
              <a:xfrm>
                <a:off x="3935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5" name="Google Shape;1058;p39"/>
              <p:cNvSpPr/>
              <p:nvPr/>
            </p:nvSpPr>
            <p:spPr>
              <a:xfrm>
                <a:off x="39654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6" name="Google Shape;1059;p39"/>
              <p:cNvSpPr/>
              <p:nvPr/>
            </p:nvSpPr>
            <p:spPr>
              <a:xfrm>
                <a:off x="3996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7" name="Google Shape;1060;p39"/>
              <p:cNvSpPr/>
              <p:nvPr/>
            </p:nvSpPr>
            <p:spPr>
              <a:xfrm>
                <a:off x="4026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8" name="Google Shape;1061;p39"/>
              <p:cNvSpPr/>
              <p:nvPr/>
            </p:nvSpPr>
            <p:spPr>
              <a:xfrm>
                <a:off x="40568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89" name="Google Shape;1062;p39"/>
              <p:cNvSpPr/>
              <p:nvPr/>
            </p:nvSpPr>
            <p:spPr>
              <a:xfrm>
                <a:off x="40870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0" name="Google Shape;1063;p39"/>
              <p:cNvSpPr/>
              <p:nvPr/>
            </p:nvSpPr>
            <p:spPr>
              <a:xfrm>
                <a:off x="4117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1" name="Google Shape;1064;p39"/>
              <p:cNvSpPr/>
              <p:nvPr/>
            </p:nvSpPr>
            <p:spPr>
              <a:xfrm>
                <a:off x="4147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2" name="Google Shape;1065;p39"/>
              <p:cNvSpPr/>
              <p:nvPr/>
            </p:nvSpPr>
            <p:spPr>
              <a:xfrm>
                <a:off x="417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3" name="Google Shape;1066;p39"/>
              <p:cNvSpPr/>
              <p:nvPr/>
            </p:nvSpPr>
            <p:spPr>
              <a:xfrm>
                <a:off x="420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4" name="Google Shape;1067;p39"/>
              <p:cNvSpPr/>
              <p:nvPr/>
            </p:nvSpPr>
            <p:spPr>
              <a:xfrm>
                <a:off x="423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5" name="Google Shape;1068;p39"/>
              <p:cNvSpPr/>
              <p:nvPr/>
            </p:nvSpPr>
            <p:spPr>
              <a:xfrm>
                <a:off x="4269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6" name="Google Shape;1069;p39"/>
              <p:cNvSpPr/>
              <p:nvPr/>
            </p:nvSpPr>
            <p:spPr>
              <a:xfrm>
                <a:off x="42994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7" name="Google Shape;1070;p39"/>
              <p:cNvSpPr/>
              <p:nvPr/>
            </p:nvSpPr>
            <p:spPr>
              <a:xfrm>
                <a:off x="4330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8" name="Google Shape;1071;p39"/>
              <p:cNvSpPr/>
              <p:nvPr/>
            </p:nvSpPr>
            <p:spPr>
              <a:xfrm>
                <a:off x="4360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199" name="Google Shape;1072;p39"/>
              <p:cNvSpPr/>
              <p:nvPr/>
            </p:nvSpPr>
            <p:spPr>
              <a:xfrm>
                <a:off x="43905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0" name="Google Shape;1073;p39"/>
              <p:cNvSpPr/>
              <p:nvPr/>
            </p:nvSpPr>
            <p:spPr>
              <a:xfrm>
                <a:off x="44208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1" name="Google Shape;1074;p39"/>
              <p:cNvSpPr/>
              <p:nvPr/>
            </p:nvSpPr>
            <p:spPr>
              <a:xfrm>
                <a:off x="44517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2" name="Google Shape;1075;p39"/>
              <p:cNvSpPr/>
              <p:nvPr/>
            </p:nvSpPr>
            <p:spPr>
              <a:xfrm>
                <a:off x="464364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2937" y="212"/>
                    </a:moveTo>
                    <a:cubicBezTo>
                      <a:pt x="2933" y="212"/>
                      <a:pt x="2929" y="210"/>
                      <a:pt x="2926" y="207"/>
                    </a:cubicBezTo>
                    <a:lnTo>
                      <a:pt x="2748" y="29"/>
                    </a:lnTo>
                    <a:lnTo>
                      <a:pt x="14" y="29"/>
                    </a:lnTo>
                    <a:cubicBezTo>
                      <a:pt x="6" y="29"/>
                      <a:pt x="0" y="22"/>
                      <a:pt x="0" y="15"/>
                    </a:cubicBezTo>
                    <a:cubicBezTo>
                      <a:pt x="0" y="7"/>
                      <a:pt x="6" y="0"/>
                      <a:pt x="14" y="0"/>
                    </a:cubicBezTo>
                    <a:lnTo>
                      <a:pt x="2754" y="0"/>
                    </a:lnTo>
                    <a:cubicBezTo>
                      <a:pt x="2758" y="0"/>
                      <a:pt x="2761" y="2"/>
                      <a:pt x="2764" y="5"/>
                    </a:cubicBezTo>
                    <a:lnTo>
                      <a:pt x="2947" y="187"/>
                    </a:lnTo>
                    <a:cubicBezTo>
                      <a:pt x="2952" y="193"/>
                      <a:pt x="2952" y="202"/>
                      <a:pt x="2947" y="207"/>
                    </a:cubicBezTo>
                    <a:cubicBezTo>
                      <a:pt x="2944" y="210"/>
                      <a:pt x="2940" y="212"/>
                      <a:pt x="2937"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3" name="Google Shape;1076;p39"/>
              <p:cNvSpPr/>
              <p:nvPr/>
            </p:nvSpPr>
            <p:spPr>
              <a:xfrm>
                <a:off x="4643280" y="1085400"/>
                <a:ext cx="1165680" cy="11880"/>
              </a:xfrm>
              <a:custGeom>
                <a:avLst/>
                <a:gdLst>
                  <a:gd name="textAreaLeft" fmla="*/ 0 w 1165680"/>
                  <a:gd name="textAreaRight" fmla="*/ 1166040 w 1165680"/>
                  <a:gd name="textAreaTop" fmla="*/ 0 h 11880"/>
                  <a:gd name="textAreaBottom" fmla="*/ 12240 h 11880"/>
                </a:gdLst>
                <a:ahLst/>
                <a:cxnLst/>
                <a:rect l="textAreaLeft" t="textAreaTop" r="textAreaRight" b="textAreaBottom"/>
                <a:pathLst>
                  <a:path w="2768" h="29">
                    <a:moveTo>
                      <a:pt x="2754" y="29"/>
                    </a:moveTo>
                    <a:lnTo>
                      <a:pt x="14" y="29"/>
                    </a:lnTo>
                    <a:cubicBezTo>
                      <a:pt x="6" y="29"/>
                      <a:pt x="0" y="22"/>
                      <a:pt x="0" y="14"/>
                    </a:cubicBezTo>
                    <a:cubicBezTo>
                      <a:pt x="0" y="6"/>
                      <a:pt x="6" y="0"/>
                      <a:pt x="14" y="0"/>
                    </a:cubicBezTo>
                    <a:lnTo>
                      <a:pt x="2754" y="0"/>
                    </a:lnTo>
                    <a:cubicBezTo>
                      <a:pt x="2762" y="0"/>
                      <a:pt x="2768" y="6"/>
                      <a:pt x="2768" y="14"/>
                    </a:cubicBezTo>
                    <a:cubicBezTo>
                      <a:pt x="2768"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4" name="Google Shape;1077;p39"/>
              <p:cNvSpPr/>
              <p:nvPr/>
            </p:nvSpPr>
            <p:spPr>
              <a:xfrm>
                <a:off x="579744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5" y="384"/>
                    </a:moveTo>
                    <a:cubicBezTo>
                      <a:pt x="7" y="384"/>
                      <a:pt x="0" y="377"/>
                      <a:pt x="0" y="370"/>
                    </a:cubicBezTo>
                    <a:lnTo>
                      <a:pt x="0" y="14"/>
                    </a:lnTo>
                    <a:cubicBezTo>
                      <a:pt x="0" y="6"/>
                      <a:pt x="7" y="0"/>
                      <a:pt x="15" y="0"/>
                    </a:cubicBezTo>
                    <a:cubicBezTo>
                      <a:pt x="23" y="0"/>
                      <a:pt x="29" y="6"/>
                      <a:pt x="29" y="14"/>
                    </a:cubicBezTo>
                    <a:lnTo>
                      <a:pt x="29" y="370"/>
                    </a:lnTo>
                    <a:cubicBezTo>
                      <a:pt x="29" y="377"/>
                      <a:pt x="23" y="384"/>
                      <a:pt x="15"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5" name="Google Shape;1078;p39"/>
              <p:cNvSpPr/>
              <p:nvPr/>
            </p:nvSpPr>
            <p:spPr>
              <a:xfrm>
                <a:off x="56455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10" y="1"/>
                      <a:pt x="19" y="1"/>
                      <a:pt x="24" y="7"/>
                    </a:cubicBezTo>
                    <a:lnTo>
                      <a:pt x="194" y="177"/>
                    </a:lnTo>
                    <a:lnTo>
                      <a:pt x="366" y="5"/>
                    </a:lnTo>
                    <a:cubicBezTo>
                      <a:pt x="372" y="-1"/>
                      <a:pt x="380"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6" name="Google Shape;1079;p39"/>
              <p:cNvSpPr/>
              <p:nvPr/>
            </p:nvSpPr>
            <p:spPr>
              <a:xfrm>
                <a:off x="54928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lnTo>
                      <a:pt x="194" y="211"/>
                    </a:lnTo>
                    <a:cubicBezTo>
                      <a:pt x="190" y="211"/>
                      <a:pt x="187" y="210"/>
                      <a:pt x="184" y="207"/>
                    </a:cubicBezTo>
                    <a:lnTo>
                      <a:pt x="4" y="27"/>
                    </a:lnTo>
                    <a:cubicBezTo>
                      <a:pt x="-2" y="22"/>
                      <a:pt x="-2"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7" name="Google Shape;1080;p39"/>
              <p:cNvSpPr/>
              <p:nvPr/>
            </p:nvSpPr>
            <p:spPr>
              <a:xfrm>
                <a:off x="53402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8" name="Google Shape;1081;p39"/>
              <p:cNvSpPr/>
              <p:nvPr/>
            </p:nvSpPr>
            <p:spPr>
              <a:xfrm>
                <a:off x="51879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5" y="7"/>
                    </a:cubicBezTo>
                    <a:lnTo>
                      <a:pt x="194" y="177"/>
                    </a:lnTo>
                    <a:lnTo>
                      <a:pt x="366" y="5"/>
                    </a:lnTo>
                    <a:cubicBezTo>
                      <a:pt x="372" y="-1"/>
                      <a:pt x="381" y="-1"/>
                      <a:pt x="386" y="5"/>
                    </a:cubicBezTo>
                    <a:cubicBezTo>
                      <a:pt x="392" y="10"/>
                      <a:pt x="392" y="19"/>
                      <a:pt x="386"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09" name="Google Shape;1082;p39"/>
              <p:cNvSpPr/>
              <p:nvPr/>
            </p:nvSpPr>
            <p:spPr>
              <a:xfrm>
                <a:off x="50353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6" y="5"/>
                    </a:lnTo>
                    <a:cubicBezTo>
                      <a:pt x="372" y="-1"/>
                      <a:pt x="381" y="-1"/>
                      <a:pt x="387" y="5"/>
                    </a:cubicBezTo>
                    <a:cubicBezTo>
                      <a:pt x="392" y="10"/>
                      <a:pt x="392" y="19"/>
                      <a:pt x="387"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0" name="Google Shape;1083;p39"/>
              <p:cNvSpPr/>
              <p:nvPr/>
            </p:nvSpPr>
            <p:spPr>
              <a:xfrm>
                <a:off x="488268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7" y="5"/>
                    </a:lnTo>
                    <a:cubicBezTo>
                      <a:pt x="372" y="-1"/>
                      <a:pt x="381" y="-1"/>
                      <a:pt x="387" y="5"/>
                    </a:cubicBezTo>
                    <a:cubicBezTo>
                      <a:pt x="392" y="10"/>
                      <a:pt x="392" y="19"/>
                      <a:pt x="387" y="25"/>
                    </a:cubicBezTo>
                    <a:lnTo>
                      <a:pt x="204" y="207"/>
                    </a:lnTo>
                    <a:cubicBezTo>
                      <a:pt x="202" y="210"/>
                      <a:pt x="199"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1" name="Google Shape;1084;p39"/>
              <p:cNvSpPr/>
              <p:nvPr/>
            </p:nvSpPr>
            <p:spPr>
              <a:xfrm>
                <a:off x="47307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9" y="1"/>
                      <a:pt x="18" y="1"/>
                      <a:pt x="24" y="7"/>
                    </a:cubicBezTo>
                    <a:lnTo>
                      <a:pt x="194" y="177"/>
                    </a:lnTo>
                    <a:lnTo>
                      <a:pt x="366" y="5"/>
                    </a:lnTo>
                    <a:cubicBezTo>
                      <a:pt x="371" y="-1"/>
                      <a:pt x="380" y="-1"/>
                      <a:pt x="386" y="5"/>
                    </a:cubicBezTo>
                    <a:cubicBezTo>
                      <a:pt x="392" y="10"/>
                      <a:pt x="392" y="19"/>
                      <a:pt x="386" y="25"/>
                    </a:cubicBezTo>
                    <a:lnTo>
                      <a:pt x="204" y="207"/>
                    </a:lnTo>
                    <a:cubicBezTo>
                      <a:pt x="201"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2" name="Google Shape;1085;p39"/>
              <p:cNvSpPr/>
              <p:nvPr/>
            </p:nvSpPr>
            <p:spPr>
              <a:xfrm>
                <a:off x="468684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5" y="132"/>
                    </a:moveTo>
                    <a:cubicBezTo>
                      <a:pt x="11" y="132"/>
                      <a:pt x="7" y="131"/>
                      <a:pt x="5" y="128"/>
                    </a:cubicBezTo>
                    <a:cubicBezTo>
                      <a:pt x="-1" y="123"/>
                      <a:pt x="-1" y="113"/>
                      <a:pt x="5" y="108"/>
                    </a:cubicBezTo>
                    <a:lnTo>
                      <a:pt x="108" y="5"/>
                    </a:lnTo>
                    <a:cubicBezTo>
                      <a:pt x="113" y="-1"/>
                      <a:pt x="122" y="-1"/>
                      <a:pt x="128" y="5"/>
                    </a:cubicBezTo>
                    <a:cubicBezTo>
                      <a:pt x="134" y="10"/>
                      <a:pt x="134" y="19"/>
                      <a:pt x="128" y="25"/>
                    </a:cubicBezTo>
                    <a:lnTo>
                      <a:pt x="25" y="128"/>
                    </a:lnTo>
                    <a:cubicBezTo>
                      <a:pt x="22" y="131"/>
                      <a:pt x="18" y="132"/>
                      <a:pt x="15"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3" name="Google Shape;1086;p39"/>
              <p:cNvSpPr/>
              <p:nvPr/>
            </p:nvSpPr>
            <p:spPr>
              <a:xfrm>
                <a:off x="579780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4" y="213"/>
                    </a:moveTo>
                    <a:cubicBezTo>
                      <a:pt x="10" y="213"/>
                      <a:pt x="6" y="211"/>
                      <a:pt x="4" y="208"/>
                    </a:cubicBezTo>
                    <a:cubicBezTo>
                      <a:pt x="-2" y="202"/>
                      <a:pt x="-2" y="194"/>
                      <a:pt x="4" y="188"/>
                    </a:cubicBezTo>
                    <a:lnTo>
                      <a:pt x="187" y="5"/>
                    </a:lnTo>
                    <a:cubicBezTo>
                      <a:pt x="192" y="-1"/>
                      <a:pt x="202" y="-1"/>
                      <a:pt x="207" y="5"/>
                    </a:cubicBezTo>
                    <a:cubicBezTo>
                      <a:pt x="213" y="10"/>
                      <a:pt x="213" y="20"/>
                      <a:pt x="207" y="25"/>
                    </a:cubicBezTo>
                    <a:lnTo>
                      <a:pt x="24" y="208"/>
                    </a:lnTo>
                    <a:cubicBezTo>
                      <a:pt x="21" y="211"/>
                      <a:pt x="18" y="213"/>
                      <a:pt x="14"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4" name="Google Shape;1087;p39"/>
              <p:cNvSpPr/>
              <p:nvPr/>
            </p:nvSpPr>
            <p:spPr>
              <a:xfrm>
                <a:off x="468180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3" y="29"/>
                    </a:moveTo>
                    <a:lnTo>
                      <a:pt x="15" y="29"/>
                    </a:lnTo>
                    <a:cubicBezTo>
                      <a:pt x="7" y="29"/>
                      <a:pt x="0" y="22"/>
                      <a:pt x="0" y="15"/>
                    </a:cubicBezTo>
                    <a:cubicBezTo>
                      <a:pt x="0" y="7"/>
                      <a:pt x="7" y="0"/>
                      <a:pt x="15" y="0"/>
                    </a:cubicBezTo>
                    <a:lnTo>
                      <a:pt x="2663" y="0"/>
                    </a:lnTo>
                    <a:cubicBezTo>
                      <a:pt x="2671" y="0"/>
                      <a:pt x="2677" y="7"/>
                      <a:pt x="2677" y="15"/>
                    </a:cubicBezTo>
                    <a:cubicBezTo>
                      <a:pt x="2677" y="22"/>
                      <a:pt x="2671" y="29"/>
                      <a:pt x="266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5" name="Google Shape;1088;p39"/>
              <p:cNvSpPr/>
              <p:nvPr/>
            </p:nvSpPr>
            <p:spPr>
              <a:xfrm>
                <a:off x="5773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6" name="Google Shape;1089;p39"/>
              <p:cNvSpPr/>
              <p:nvPr/>
            </p:nvSpPr>
            <p:spPr>
              <a:xfrm>
                <a:off x="5743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7" name="Google Shape;1090;p39"/>
              <p:cNvSpPr/>
              <p:nvPr/>
            </p:nvSpPr>
            <p:spPr>
              <a:xfrm>
                <a:off x="5713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5" y="121"/>
                      <a:pt x="0" y="114"/>
                      <a:pt x="0" y="106"/>
                    </a:cubicBezTo>
                    <a:lnTo>
                      <a:pt x="0" y="15"/>
                    </a:lnTo>
                    <a:cubicBezTo>
                      <a:pt x="0" y="7"/>
                      <a:pt x="5"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8" name="Google Shape;1091;p39"/>
              <p:cNvSpPr/>
              <p:nvPr/>
            </p:nvSpPr>
            <p:spPr>
              <a:xfrm>
                <a:off x="5682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19" name="Google Shape;1092;p39"/>
              <p:cNvSpPr/>
              <p:nvPr/>
            </p:nvSpPr>
            <p:spPr>
              <a:xfrm>
                <a:off x="5652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0" name="Google Shape;1093;p39"/>
              <p:cNvSpPr/>
              <p:nvPr/>
            </p:nvSpPr>
            <p:spPr>
              <a:xfrm>
                <a:off x="5621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1" name="Google Shape;1094;p39"/>
              <p:cNvSpPr/>
              <p:nvPr/>
            </p:nvSpPr>
            <p:spPr>
              <a:xfrm>
                <a:off x="5591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2" name="Google Shape;1095;p39"/>
              <p:cNvSpPr/>
              <p:nvPr/>
            </p:nvSpPr>
            <p:spPr>
              <a:xfrm>
                <a:off x="5560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3" name="Google Shape;1096;p39"/>
              <p:cNvSpPr/>
              <p:nvPr/>
            </p:nvSpPr>
            <p:spPr>
              <a:xfrm>
                <a:off x="5530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4" name="Google Shape;1097;p39"/>
              <p:cNvSpPr/>
              <p:nvPr/>
            </p:nvSpPr>
            <p:spPr>
              <a:xfrm>
                <a:off x="5500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5" name="Google Shape;1098;p39"/>
              <p:cNvSpPr/>
              <p:nvPr/>
            </p:nvSpPr>
            <p:spPr>
              <a:xfrm>
                <a:off x="5470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6" name="Google Shape;1099;p39"/>
              <p:cNvSpPr/>
              <p:nvPr/>
            </p:nvSpPr>
            <p:spPr>
              <a:xfrm>
                <a:off x="5439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7" name="Google Shape;1100;p39"/>
              <p:cNvSpPr/>
              <p:nvPr/>
            </p:nvSpPr>
            <p:spPr>
              <a:xfrm>
                <a:off x="540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8" name="Google Shape;1101;p39"/>
              <p:cNvSpPr/>
              <p:nvPr/>
            </p:nvSpPr>
            <p:spPr>
              <a:xfrm>
                <a:off x="537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29" name="Google Shape;1102;p39"/>
              <p:cNvSpPr/>
              <p:nvPr/>
            </p:nvSpPr>
            <p:spPr>
              <a:xfrm>
                <a:off x="534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0" name="Google Shape;1103;p39"/>
              <p:cNvSpPr/>
              <p:nvPr/>
            </p:nvSpPr>
            <p:spPr>
              <a:xfrm>
                <a:off x="5317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1" name="Google Shape;1104;p39"/>
              <p:cNvSpPr/>
              <p:nvPr/>
            </p:nvSpPr>
            <p:spPr>
              <a:xfrm>
                <a:off x="5287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2" name="Google Shape;1105;p39"/>
              <p:cNvSpPr/>
              <p:nvPr/>
            </p:nvSpPr>
            <p:spPr>
              <a:xfrm>
                <a:off x="5257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3" name="Google Shape;1106;p39"/>
              <p:cNvSpPr/>
              <p:nvPr/>
            </p:nvSpPr>
            <p:spPr>
              <a:xfrm>
                <a:off x="5226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4" name="Google Shape;1107;p39"/>
              <p:cNvSpPr/>
              <p:nvPr/>
            </p:nvSpPr>
            <p:spPr>
              <a:xfrm>
                <a:off x="5196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5" name="Google Shape;1108;p39"/>
              <p:cNvSpPr/>
              <p:nvPr/>
            </p:nvSpPr>
            <p:spPr>
              <a:xfrm>
                <a:off x="5166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6" name="Google Shape;1109;p39"/>
              <p:cNvSpPr/>
              <p:nvPr/>
            </p:nvSpPr>
            <p:spPr>
              <a:xfrm>
                <a:off x="51361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7" name="Google Shape;1110;p39"/>
              <p:cNvSpPr/>
              <p:nvPr/>
            </p:nvSpPr>
            <p:spPr>
              <a:xfrm>
                <a:off x="5105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8" name="Google Shape;1111;p39"/>
              <p:cNvSpPr/>
              <p:nvPr/>
            </p:nvSpPr>
            <p:spPr>
              <a:xfrm>
                <a:off x="5075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39" name="Google Shape;1112;p39"/>
              <p:cNvSpPr/>
              <p:nvPr/>
            </p:nvSpPr>
            <p:spPr>
              <a:xfrm>
                <a:off x="50450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0" name="Google Shape;1113;p39"/>
              <p:cNvSpPr/>
              <p:nvPr/>
            </p:nvSpPr>
            <p:spPr>
              <a:xfrm>
                <a:off x="5014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1" name="Google Shape;1114;p39"/>
              <p:cNvSpPr/>
              <p:nvPr/>
            </p:nvSpPr>
            <p:spPr>
              <a:xfrm>
                <a:off x="4984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2" name="Google Shape;1115;p39"/>
              <p:cNvSpPr/>
              <p:nvPr/>
            </p:nvSpPr>
            <p:spPr>
              <a:xfrm>
                <a:off x="495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3" name="Google Shape;1116;p39"/>
              <p:cNvSpPr/>
              <p:nvPr/>
            </p:nvSpPr>
            <p:spPr>
              <a:xfrm>
                <a:off x="4923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4" name="Google Shape;1117;p39"/>
              <p:cNvSpPr/>
              <p:nvPr/>
            </p:nvSpPr>
            <p:spPr>
              <a:xfrm>
                <a:off x="489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5" name="Google Shape;1118;p39"/>
              <p:cNvSpPr/>
              <p:nvPr/>
            </p:nvSpPr>
            <p:spPr>
              <a:xfrm>
                <a:off x="4862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6" name="Google Shape;1119;p39"/>
              <p:cNvSpPr/>
              <p:nvPr/>
            </p:nvSpPr>
            <p:spPr>
              <a:xfrm>
                <a:off x="48322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7" name="Google Shape;1120;p39"/>
              <p:cNvSpPr/>
              <p:nvPr/>
            </p:nvSpPr>
            <p:spPr>
              <a:xfrm>
                <a:off x="4801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8" name="Google Shape;1121;p39"/>
              <p:cNvSpPr/>
              <p:nvPr/>
            </p:nvSpPr>
            <p:spPr>
              <a:xfrm>
                <a:off x="4771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49" name="Google Shape;1122;p39"/>
              <p:cNvSpPr/>
              <p:nvPr/>
            </p:nvSpPr>
            <p:spPr>
              <a:xfrm>
                <a:off x="47412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50" name="Google Shape;1123;p39"/>
              <p:cNvSpPr/>
              <p:nvPr/>
            </p:nvSpPr>
            <p:spPr>
              <a:xfrm>
                <a:off x="47109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51" name="Google Shape;1124;p39"/>
              <p:cNvSpPr/>
              <p:nvPr/>
            </p:nvSpPr>
            <p:spPr>
              <a:xfrm>
                <a:off x="46803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252" name="Google Shape;1125;p39"/>
            <p:cNvGrpSpPr/>
            <p:nvPr/>
          </p:nvGrpSpPr>
          <p:grpSpPr>
            <a:xfrm>
              <a:off x="720360" y="1006920"/>
              <a:ext cx="7703640" cy="14040"/>
              <a:chOff x="720360" y="1006920"/>
              <a:chExt cx="7703640" cy="14040"/>
            </a:xfrm>
          </p:grpSpPr>
          <p:sp>
            <p:nvSpPr>
              <p:cNvPr id="1253" name="Google Shape;1126;p39"/>
              <p:cNvSpPr/>
              <p:nvPr/>
            </p:nvSpPr>
            <p:spPr>
              <a:xfrm>
                <a:off x="720360" y="100692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54" name="Google Shape;1127;p39"/>
              <p:cNvSpPr/>
              <p:nvPr/>
            </p:nvSpPr>
            <p:spPr>
              <a:xfrm>
                <a:off x="4619520" y="100692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Google Shape;1619;p52"/>
          <p:cNvSpPr/>
          <p:nvPr/>
        </p:nvSpPr>
        <p:spPr>
          <a:xfrm>
            <a:off x="1183320" y="1284480"/>
            <a:ext cx="2909520" cy="3031200"/>
          </a:xfrm>
          <a:prstGeom prst="roundRect">
            <a:avLst>
              <a:gd name="adj" fmla="val 16667"/>
            </a:avLst>
          </a:prstGeom>
          <a:blipFill rotWithShape="0">
            <a:blip r:embed="rId2" cstate="print"/>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
        <p:nvSpPr>
          <p:cNvPr id="1256" name="PlaceHolder 1"/>
          <p:cNvSpPr>
            <a:spLocks noGrp="1"/>
          </p:cNvSpPr>
          <p:nvPr>
            <p:ph type="title"/>
          </p:nvPr>
        </p:nvSpPr>
        <p:spPr>
          <a:xfrm>
            <a:off x="4438800" y="1362240"/>
            <a:ext cx="3524040" cy="18378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3500" b="1" u="none" strike="noStrike">
                <a:solidFill>
                  <a:schemeClr val="dk1"/>
                </a:solidFill>
                <a:effectLst/>
                <a:uFillTx/>
                <a:latin typeface="Philosopher"/>
                <a:ea typeface="Philosopher"/>
              </a:rPr>
              <a:t>Impact on System Performance</a:t>
            </a:r>
            <a:endParaRPr lang="fr-FR" sz="3500" b="0" u="none" strike="noStrike">
              <a:solidFill>
                <a:schemeClr val="dk1"/>
              </a:solidFill>
              <a:effectLst/>
              <a:uFillTx/>
              <a:latin typeface="Arial"/>
            </a:endParaRPr>
          </a:p>
        </p:txBody>
      </p:sp>
      <p:sp>
        <p:nvSpPr>
          <p:cNvPr id="1257" name="PlaceHolder 2"/>
          <p:cNvSpPr>
            <a:spLocks noGrp="1"/>
          </p:cNvSpPr>
          <p:nvPr>
            <p:ph type="subTitle"/>
          </p:nvPr>
        </p:nvSpPr>
        <p:spPr>
          <a:xfrm>
            <a:off x="4438800" y="3209760"/>
            <a:ext cx="3524040" cy="1028520"/>
          </a:xfrm>
          <a:prstGeom prst="rect">
            <a:avLst/>
          </a:prstGeom>
          <a:noFill/>
          <a:ln w="0">
            <a:noFill/>
          </a:ln>
        </p:spPr>
        <p:txBody>
          <a:bodyPr lIns="91440" tIns="91440" rIns="91440" bIns="91440" anchor="t">
            <a:normAutofit fontScale="62500" lnSpcReduction="20000"/>
          </a:bodyPr>
          <a:lstStyle/>
          <a:p>
            <a:pPr indent="0" algn="ctr">
              <a:lnSpc>
                <a:spcPct val="100000"/>
              </a:lnSpc>
              <a:buNone/>
              <a:tabLst>
                <a:tab pos="0" algn="l"/>
              </a:tabLst>
            </a:pPr>
            <a:r>
              <a:rPr lang="en-US" sz="1400" b="0" u="none" strike="noStrike">
                <a:solidFill>
                  <a:schemeClr val="dk1"/>
                </a:solidFill>
                <a:effectLst/>
                <a:uFillTx/>
                <a:latin typeface="arial"/>
                <a:ea typeface="arial"/>
              </a:rPr>
              <a:t>A failing GPU can significantly hinder overall system performance, leading to sluggish responses and reduced graphical fidelity. Users may encounter lower frame rates in gaming applications, increased loading times, and even system freezes during high-demand tasks. In severe cases, extended GPU issues can result in complete system failures, necessitating hardware replacements, which incurs additional costs and downtime.</a:t>
            </a:r>
            <a:endParaRPr lang="en-US" sz="1400" b="0" u="none" strike="noStrike">
              <a:solidFill>
                <a:srgbClr val="FFFFFF"/>
              </a:solidFill>
              <a:effectLst/>
              <a:uFillTx/>
              <a:latin typeface="OpenSymbol"/>
            </a:endParaRPr>
          </a:p>
        </p:txBody>
      </p:sp>
      <p:grpSp>
        <p:nvGrpSpPr>
          <p:cNvPr id="1258" name="Google Shape;1622;p52"/>
          <p:cNvGrpSpPr/>
          <p:nvPr/>
        </p:nvGrpSpPr>
        <p:grpSpPr>
          <a:xfrm>
            <a:off x="720000" y="616680"/>
            <a:ext cx="7704000" cy="384120"/>
            <a:chOff x="720000" y="616680"/>
            <a:chExt cx="7704000" cy="384120"/>
          </a:xfrm>
        </p:grpSpPr>
        <p:sp>
          <p:nvSpPr>
            <p:cNvPr id="1259" name="Google Shape;1623;p52"/>
            <p:cNvSpPr/>
            <p:nvPr/>
          </p:nvSpPr>
          <p:spPr>
            <a:xfrm>
              <a:off x="369864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0" name="Google Shape;1624;p52"/>
            <p:cNvSpPr/>
            <p:nvPr/>
          </p:nvSpPr>
          <p:spPr>
            <a:xfrm>
              <a:off x="36021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1" name="Google Shape;1625;p52"/>
            <p:cNvSpPr/>
            <p:nvPr/>
          </p:nvSpPr>
          <p:spPr>
            <a:xfrm>
              <a:off x="37468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2" name="Google Shape;1626;p52"/>
            <p:cNvSpPr/>
            <p:nvPr/>
          </p:nvSpPr>
          <p:spPr>
            <a:xfrm>
              <a:off x="3768480" y="82800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3" name="Google Shape;1627;p52"/>
            <p:cNvSpPr/>
            <p:nvPr/>
          </p:nvSpPr>
          <p:spPr>
            <a:xfrm>
              <a:off x="37468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4" name="Google Shape;1628;p52"/>
            <p:cNvSpPr/>
            <p:nvPr/>
          </p:nvSpPr>
          <p:spPr>
            <a:xfrm>
              <a:off x="3768480" y="70092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5" name="Google Shape;1629;p52"/>
            <p:cNvSpPr/>
            <p:nvPr/>
          </p:nvSpPr>
          <p:spPr>
            <a:xfrm>
              <a:off x="362376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6" name="Google Shape;1630;p52"/>
            <p:cNvSpPr/>
            <p:nvPr/>
          </p:nvSpPr>
          <p:spPr>
            <a:xfrm>
              <a:off x="365004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7" name="Google Shape;1631;p52"/>
            <p:cNvSpPr/>
            <p:nvPr/>
          </p:nvSpPr>
          <p:spPr>
            <a:xfrm>
              <a:off x="36244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8" name="Google Shape;1632;p52"/>
            <p:cNvSpPr/>
            <p:nvPr/>
          </p:nvSpPr>
          <p:spPr>
            <a:xfrm>
              <a:off x="365112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69" name="Google Shape;1633;p52"/>
            <p:cNvSpPr/>
            <p:nvPr/>
          </p:nvSpPr>
          <p:spPr>
            <a:xfrm>
              <a:off x="3795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0" name="Google Shape;1634;p52"/>
            <p:cNvSpPr/>
            <p:nvPr/>
          </p:nvSpPr>
          <p:spPr>
            <a:xfrm>
              <a:off x="360180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1" name="Google Shape;1635;p52"/>
            <p:cNvSpPr/>
            <p:nvPr/>
          </p:nvSpPr>
          <p:spPr>
            <a:xfrm>
              <a:off x="4446000" y="616680"/>
              <a:ext cx="384840" cy="384120"/>
            </a:xfrm>
            <a:custGeom>
              <a:avLst/>
              <a:gdLst>
                <a:gd name="textAreaLeft" fmla="*/ 0 w 384840"/>
                <a:gd name="textAreaRight" fmla="*/ 385200 w 384840"/>
                <a:gd name="textAreaTop" fmla="*/ 0 h 384120"/>
                <a:gd name="textAreaBottom" fmla="*/ 384480 h 384120"/>
              </a:gdLst>
              <a:ahLst/>
              <a:cxnLst/>
              <a:rect l="textAreaLeft" t="textAreaTop" r="textAreaRight" b="textAreaBottom"/>
              <a:pathLst>
                <a:path w="755" h="754">
                  <a:moveTo>
                    <a:pt x="377" y="29"/>
                  </a:moveTo>
                  <a:cubicBezTo>
                    <a:pt x="185" y="29"/>
                    <a:pt x="29" y="185"/>
                    <a:pt x="29" y="377"/>
                  </a:cubicBezTo>
                  <a:cubicBezTo>
                    <a:pt x="29" y="569"/>
                    <a:pt x="185" y="726"/>
                    <a:pt x="377" y="726"/>
                  </a:cubicBezTo>
                  <a:cubicBezTo>
                    <a:pt x="570" y="726"/>
                    <a:pt x="726" y="569"/>
                    <a:pt x="726" y="377"/>
                  </a:cubicBezTo>
                  <a:cubicBezTo>
                    <a:pt x="726" y="185"/>
                    <a:pt x="570" y="29"/>
                    <a:pt x="377" y="29"/>
                  </a:cubicBezTo>
                  <a:moveTo>
                    <a:pt x="377" y="754"/>
                  </a:moveTo>
                  <a:cubicBezTo>
                    <a:pt x="169" y="754"/>
                    <a:pt x="0" y="585"/>
                    <a:pt x="0" y="377"/>
                  </a:cubicBezTo>
                  <a:cubicBezTo>
                    <a:pt x="0" y="169"/>
                    <a:pt x="169" y="0"/>
                    <a:pt x="377" y="0"/>
                  </a:cubicBezTo>
                  <a:cubicBezTo>
                    <a:pt x="585" y="0"/>
                    <a:pt x="755" y="169"/>
                    <a:pt x="755" y="377"/>
                  </a:cubicBezTo>
                  <a:cubicBezTo>
                    <a:pt x="755" y="585"/>
                    <a:pt x="585" y="754"/>
                    <a:pt x="377"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2" name="Google Shape;1636;p52"/>
            <p:cNvSpPr/>
            <p:nvPr/>
          </p:nvSpPr>
          <p:spPr>
            <a:xfrm>
              <a:off x="4514760" y="685440"/>
              <a:ext cx="246600" cy="246600"/>
            </a:xfrm>
            <a:custGeom>
              <a:avLst/>
              <a:gdLst>
                <a:gd name="textAreaLeft" fmla="*/ 0 w 246600"/>
                <a:gd name="textAreaRight" fmla="*/ 246960 w 246600"/>
                <a:gd name="textAreaTop" fmla="*/ 0 h 246600"/>
                <a:gd name="textAreaBottom" fmla="*/ 246960 h 246600"/>
              </a:gdLst>
              <a:ahLst/>
              <a:cxnLst/>
              <a:rect l="textAreaLeft" t="textAreaTop" r="textAreaRight" b="textAreaBottom"/>
              <a:pathLst>
                <a:path w="484" h="484">
                  <a:moveTo>
                    <a:pt x="242" y="29"/>
                  </a:moveTo>
                  <a:cubicBezTo>
                    <a:pt x="125" y="29"/>
                    <a:pt x="29" y="125"/>
                    <a:pt x="29" y="242"/>
                  </a:cubicBezTo>
                  <a:cubicBezTo>
                    <a:pt x="29" y="359"/>
                    <a:pt x="125" y="455"/>
                    <a:pt x="242" y="455"/>
                  </a:cubicBezTo>
                  <a:cubicBezTo>
                    <a:pt x="359" y="455"/>
                    <a:pt x="455" y="359"/>
                    <a:pt x="455" y="242"/>
                  </a:cubicBezTo>
                  <a:cubicBezTo>
                    <a:pt x="455" y="125"/>
                    <a:pt x="359" y="29"/>
                    <a:pt x="242" y="29"/>
                  </a:cubicBezTo>
                  <a:moveTo>
                    <a:pt x="242" y="484"/>
                  </a:moveTo>
                  <a:cubicBezTo>
                    <a:pt x="109" y="484"/>
                    <a:pt x="0" y="376"/>
                    <a:pt x="0" y="242"/>
                  </a:cubicBezTo>
                  <a:cubicBezTo>
                    <a:pt x="0" y="109"/>
                    <a:pt x="109" y="0"/>
                    <a:pt x="242" y="0"/>
                  </a:cubicBezTo>
                  <a:cubicBezTo>
                    <a:pt x="376" y="0"/>
                    <a:pt x="484" y="109"/>
                    <a:pt x="484" y="242"/>
                  </a:cubicBezTo>
                  <a:cubicBezTo>
                    <a:pt x="484" y="376"/>
                    <a:pt x="376" y="484"/>
                    <a:pt x="242" y="4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3" name="Google Shape;1637;p52"/>
            <p:cNvSpPr/>
            <p:nvPr/>
          </p:nvSpPr>
          <p:spPr>
            <a:xfrm>
              <a:off x="417852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249" y="497"/>
                  </a:moveTo>
                  <a:cubicBezTo>
                    <a:pt x="111" y="497"/>
                    <a:pt x="0" y="385"/>
                    <a:pt x="0" y="248"/>
                  </a:cubicBezTo>
                  <a:cubicBezTo>
                    <a:pt x="0" y="111"/>
                    <a:pt x="111" y="0"/>
                    <a:pt x="249" y="0"/>
                  </a:cubicBezTo>
                  <a:cubicBezTo>
                    <a:pt x="282" y="0"/>
                    <a:pt x="315" y="6"/>
                    <a:pt x="345" y="19"/>
                  </a:cubicBezTo>
                  <a:cubicBezTo>
                    <a:pt x="352" y="22"/>
                    <a:pt x="356" y="31"/>
                    <a:pt x="353" y="38"/>
                  </a:cubicBezTo>
                  <a:cubicBezTo>
                    <a:pt x="350" y="45"/>
                    <a:pt x="342" y="48"/>
                    <a:pt x="334" y="45"/>
                  </a:cubicBezTo>
                  <a:cubicBezTo>
                    <a:pt x="307" y="34"/>
                    <a:pt x="278" y="28"/>
                    <a:pt x="249" y="28"/>
                  </a:cubicBezTo>
                  <a:cubicBezTo>
                    <a:pt x="127" y="28"/>
                    <a:pt x="28" y="127"/>
                    <a:pt x="28" y="248"/>
                  </a:cubicBezTo>
                  <a:cubicBezTo>
                    <a:pt x="28" y="369"/>
                    <a:pt x="127" y="468"/>
                    <a:pt x="249" y="468"/>
                  </a:cubicBezTo>
                  <a:cubicBezTo>
                    <a:pt x="279" y="468"/>
                    <a:pt x="310" y="462"/>
                    <a:pt x="338" y="449"/>
                  </a:cubicBezTo>
                  <a:cubicBezTo>
                    <a:pt x="345" y="446"/>
                    <a:pt x="353" y="449"/>
                    <a:pt x="356" y="457"/>
                  </a:cubicBezTo>
                  <a:cubicBezTo>
                    <a:pt x="359" y="464"/>
                    <a:pt x="356" y="473"/>
                    <a:pt x="349" y="476"/>
                  </a:cubicBezTo>
                  <a:cubicBezTo>
                    <a:pt x="317" y="490"/>
                    <a:pt x="284" y="497"/>
                    <a:pt x="24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4" name="Google Shape;1638;p52"/>
            <p:cNvSpPr/>
            <p:nvPr/>
          </p:nvSpPr>
          <p:spPr>
            <a:xfrm>
              <a:off x="4298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304" y="608"/>
                  </a:moveTo>
                  <a:cubicBezTo>
                    <a:pt x="136" y="608"/>
                    <a:pt x="0" y="472"/>
                    <a:pt x="0" y="304"/>
                  </a:cubicBezTo>
                  <a:cubicBezTo>
                    <a:pt x="0" y="136"/>
                    <a:pt x="136" y="0"/>
                    <a:pt x="304" y="0"/>
                  </a:cubicBezTo>
                  <a:cubicBezTo>
                    <a:pt x="345" y="0"/>
                    <a:pt x="385" y="8"/>
                    <a:pt x="422" y="24"/>
                  </a:cubicBezTo>
                  <a:cubicBezTo>
                    <a:pt x="430" y="27"/>
                    <a:pt x="433" y="36"/>
                    <a:pt x="430" y="43"/>
                  </a:cubicBezTo>
                  <a:cubicBezTo>
                    <a:pt x="427" y="50"/>
                    <a:pt x="419" y="54"/>
                    <a:pt x="412" y="50"/>
                  </a:cubicBezTo>
                  <a:cubicBezTo>
                    <a:pt x="378" y="36"/>
                    <a:pt x="341" y="29"/>
                    <a:pt x="304" y="29"/>
                  </a:cubicBezTo>
                  <a:cubicBezTo>
                    <a:pt x="153" y="29"/>
                    <a:pt x="29" y="152"/>
                    <a:pt x="29" y="304"/>
                  </a:cubicBezTo>
                  <a:cubicBezTo>
                    <a:pt x="29" y="456"/>
                    <a:pt x="153" y="579"/>
                    <a:pt x="304" y="579"/>
                  </a:cubicBezTo>
                  <a:cubicBezTo>
                    <a:pt x="342" y="579"/>
                    <a:pt x="380" y="572"/>
                    <a:pt x="414" y="557"/>
                  </a:cubicBezTo>
                  <a:cubicBezTo>
                    <a:pt x="421" y="553"/>
                    <a:pt x="430" y="557"/>
                    <a:pt x="433" y="564"/>
                  </a:cubicBezTo>
                  <a:cubicBezTo>
                    <a:pt x="437" y="571"/>
                    <a:pt x="433" y="580"/>
                    <a:pt x="426" y="583"/>
                  </a:cubicBezTo>
                  <a:cubicBezTo>
                    <a:pt x="387" y="600"/>
                    <a:pt x="347" y="608"/>
                    <a:pt x="304"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5" name="Google Shape;1639;p52"/>
            <p:cNvSpPr/>
            <p:nvPr/>
          </p:nvSpPr>
          <p:spPr>
            <a:xfrm>
              <a:off x="433332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255" y="510"/>
                  </a:moveTo>
                  <a:cubicBezTo>
                    <a:pt x="114" y="510"/>
                    <a:pt x="0" y="396"/>
                    <a:pt x="0" y="255"/>
                  </a:cubicBezTo>
                  <a:cubicBezTo>
                    <a:pt x="0" y="114"/>
                    <a:pt x="114" y="0"/>
                    <a:pt x="255" y="0"/>
                  </a:cubicBezTo>
                  <a:cubicBezTo>
                    <a:pt x="278" y="0"/>
                    <a:pt x="301" y="4"/>
                    <a:pt x="323" y="9"/>
                  </a:cubicBezTo>
                  <a:cubicBezTo>
                    <a:pt x="330" y="12"/>
                    <a:pt x="335" y="19"/>
                    <a:pt x="333" y="27"/>
                  </a:cubicBezTo>
                  <a:cubicBezTo>
                    <a:pt x="331" y="35"/>
                    <a:pt x="323" y="39"/>
                    <a:pt x="315" y="37"/>
                  </a:cubicBezTo>
                  <a:cubicBezTo>
                    <a:pt x="296" y="32"/>
                    <a:pt x="276" y="29"/>
                    <a:pt x="255" y="29"/>
                  </a:cubicBezTo>
                  <a:cubicBezTo>
                    <a:pt x="130" y="29"/>
                    <a:pt x="29" y="131"/>
                    <a:pt x="29" y="255"/>
                  </a:cubicBezTo>
                  <a:cubicBezTo>
                    <a:pt x="29" y="380"/>
                    <a:pt x="130" y="481"/>
                    <a:pt x="255" y="481"/>
                  </a:cubicBezTo>
                  <a:cubicBezTo>
                    <a:pt x="276" y="481"/>
                    <a:pt x="296" y="478"/>
                    <a:pt x="315" y="473"/>
                  </a:cubicBezTo>
                  <a:cubicBezTo>
                    <a:pt x="323" y="471"/>
                    <a:pt x="331" y="476"/>
                    <a:pt x="333" y="483"/>
                  </a:cubicBezTo>
                  <a:cubicBezTo>
                    <a:pt x="335" y="491"/>
                    <a:pt x="330" y="499"/>
                    <a:pt x="323" y="501"/>
                  </a:cubicBezTo>
                  <a:cubicBezTo>
                    <a:pt x="301" y="507"/>
                    <a:pt x="278" y="510"/>
                    <a:pt x="255"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6" name="Google Shape;1640;p52"/>
            <p:cNvSpPr/>
            <p:nvPr/>
          </p:nvSpPr>
          <p:spPr>
            <a:xfrm>
              <a:off x="4362120" y="699840"/>
              <a:ext cx="128160" cy="217800"/>
            </a:xfrm>
            <a:custGeom>
              <a:avLst/>
              <a:gdLst>
                <a:gd name="textAreaLeft" fmla="*/ 0 w 128160"/>
                <a:gd name="textAreaRight" fmla="*/ 128520 w 128160"/>
                <a:gd name="textAreaTop" fmla="*/ 0 h 217800"/>
                <a:gd name="textAreaBottom" fmla="*/ 218160 h 217800"/>
              </a:gdLst>
              <a:ahLst/>
              <a:cxnLst/>
              <a:rect l="textAreaLeft" t="textAreaTop" r="textAreaRight" b="textAreaBottom"/>
              <a:pathLst>
                <a:path w="252" h="428">
                  <a:moveTo>
                    <a:pt x="214" y="428"/>
                  </a:moveTo>
                  <a:cubicBezTo>
                    <a:pt x="96" y="428"/>
                    <a:pt x="0" y="332"/>
                    <a:pt x="0" y="214"/>
                  </a:cubicBezTo>
                  <a:cubicBezTo>
                    <a:pt x="0" y="96"/>
                    <a:pt x="96" y="0"/>
                    <a:pt x="214" y="0"/>
                  </a:cubicBezTo>
                  <a:cubicBezTo>
                    <a:pt x="222" y="0"/>
                    <a:pt x="229" y="0"/>
                    <a:pt x="236" y="1"/>
                  </a:cubicBezTo>
                  <a:cubicBezTo>
                    <a:pt x="244" y="2"/>
                    <a:pt x="249" y="9"/>
                    <a:pt x="249" y="17"/>
                  </a:cubicBezTo>
                  <a:cubicBezTo>
                    <a:pt x="248" y="25"/>
                    <a:pt x="241" y="31"/>
                    <a:pt x="233" y="30"/>
                  </a:cubicBezTo>
                  <a:cubicBezTo>
                    <a:pt x="227" y="29"/>
                    <a:pt x="221" y="29"/>
                    <a:pt x="214" y="29"/>
                  </a:cubicBezTo>
                  <a:cubicBezTo>
                    <a:pt x="112" y="29"/>
                    <a:pt x="29" y="112"/>
                    <a:pt x="29" y="214"/>
                  </a:cubicBezTo>
                  <a:cubicBezTo>
                    <a:pt x="29" y="316"/>
                    <a:pt x="112" y="400"/>
                    <a:pt x="214" y="400"/>
                  </a:cubicBezTo>
                  <a:cubicBezTo>
                    <a:pt x="221" y="400"/>
                    <a:pt x="228" y="399"/>
                    <a:pt x="236" y="399"/>
                  </a:cubicBezTo>
                  <a:cubicBezTo>
                    <a:pt x="244" y="397"/>
                    <a:pt x="251" y="403"/>
                    <a:pt x="252" y="411"/>
                  </a:cubicBezTo>
                  <a:cubicBezTo>
                    <a:pt x="253" y="419"/>
                    <a:pt x="247" y="426"/>
                    <a:pt x="239" y="427"/>
                  </a:cubicBezTo>
                  <a:cubicBezTo>
                    <a:pt x="231" y="428"/>
                    <a:pt x="222" y="428"/>
                    <a:pt x="214"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7" name="Google Shape;1641;p52"/>
            <p:cNvSpPr/>
            <p:nvPr/>
          </p:nvSpPr>
          <p:spPr>
            <a:xfrm>
              <a:off x="4392720" y="722160"/>
              <a:ext cx="85320" cy="173160"/>
            </a:xfrm>
            <a:custGeom>
              <a:avLst/>
              <a:gdLst>
                <a:gd name="textAreaLeft" fmla="*/ 0 w 85320"/>
                <a:gd name="textAreaRight" fmla="*/ 85680 w 85320"/>
                <a:gd name="textAreaTop" fmla="*/ 0 h 173160"/>
                <a:gd name="textAreaBottom" fmla="*/ 173520 h 173160"/>
              </a:gdLst>
              <a:ahLst/>
              <a:cxnLst/>
              <a:rect l="textAreaLeft" t="textAreaTop" r="textAreaRight" b="textAreaBottom"/>
              <a:pathLst>
                <a:path w="168" h="340">
                  <a:moveTo>
                    <a:pt x="154" y="340"/>
                  </a:moveTo>
                  <a:lnTo>
                    <a:pt x="153" y="340"/>
                  </a:lnTo>
                  <a:cubicBezTo>
                    <a:pt x="66" y="331"/>
                    <a:pt x="0" y="258"/>
                    <a:pt x="0" y="170"/>
                  </a:cubicBezTo>
                  <a:cubicBezTo>
                    <a:pt x="0" y="83"/>
                    <a:pt x="65" y="10"/>
                    <a:pt x="152" y="0"/>
                  </a:cubicBezTo>
                  <a:cubicBezTo>
                    <a:pt x="160" y="-1"/>
                    <a:pt x="167" y="5"/>
                    <a:pt x="168" y="13"/>
                  </a:cubicBezTo>
                  <a:cubicBezTo>
                    <a:pt x="168" y="20"/>
                    <a:pt x="163" y="28"/>
                    <a:pt x="155" y="28"/>
                  </a:cubicBezTo>
                  <a:cubicBezTo>
                    <a:pt x="83" y="36"/>
                    <a:pt x="29" y="98"/>
                    <a:pt x="29" y="170"/>
                  </a:cubicBezTo>
                  <a:cubicBezTo>
                    <a:pt x="29" y="243"/>
                    <a:pt x="83" y="304"/>
                    <a:pt x="155" y="312"/>
                  </a:cubicBezTo>
                  <a:cubicBezTo>
                    <a:pt x="163" y="313"/>
                    <a:pt x="169" y="320"/>
                    <a:pt x="168" y="328"/>
                  </a:cubicBezTo>
                  <a:cubicBezTo>
                    <a:pt x="167" y="335"/>
                    <a:pt x="161" y="340"/>
                    <a:pt x="15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8" name="Google Shape;1642;p52"/>
            <p:cNvSpPr/>
            <p:nvPr/>
          </p:nvSpPr>
          <p:spPr>
            <a:xfrm>
              <a:off x="4178520" y="801720"/>
              <a:ext cx="281880" cy="14400"/>
            </a:xfrm>
            <a:custGeom>
              <a:avLst/>
              <a:gdLst>
                <a:gd name="textAreaLeft" fmla="*/ 0 w 281880"/>
                <a:gd name="textAreaRight" fmla="*/ 282240 w 281880"/>
                <a:gd name="textAreaTop" fmla="*/ 0 h 14400"/>
                <a:gd name="textAreaBottom" fmla="*/ 14760 h 14400"/>
              </a:gdLst>
              <a:ahLst/>
              <a:cxnLst/>
              <a:rect l="textAreaLeft" t="textAreaTop" r="textAreaRight" b="textAreaBottom"/>
              <a:pathLst>
                <a:path w="553" h="29">
                  <a:moveTo>
                    <a:pt x="538" y="29"/>
                  </a:moveTo>
                  <a:lnTo>
                    <a:pt x="14" y="29"/>
                  </a:lnTo>
                  <a:cubicBezTo>
                    <a:pt x="6" y="29"/>
                    <a:pt x="0" y="22"/>
                    <a:pt x="0" y="14"/>
                  </a:cubicBezTo>
                  <a:cubicBezTo>
                    <a:pt x="0" y="7"/>
                    <a:pt x="6" y="0"/>
                    <a:pt x="14" y="0"/>
                  </a:cubicBezTo>
                  <a:lnTo>
                    <a:pt x="538" y="0"/>
                  </a:lnTo>
                  <a:cubicBezTo>
                    <a:pt x="546" y="0"/>
                    <a:pt x="553" y="7"/>
                    <a:pt x="553" y="14"/>
                  </a:cubicBezTo>
                  <a:cubicBezTo>
                    <a:pt x="553" y="22"/>
                    <a:pt x="546"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79" name="Google Shape;1643;p52"/>
            <p:cNvSpPr/>
            <p:nvPr/>
          </p:nvSpPr>
          <p:spPr>
            <a:xfrm>
              <a:off x="426240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3" y="0"/>
                    <a:pt x="29" y="7"/>
                    <a:pt x="29" y="15"/>
                  </a:cubicBezTo>
                  <a:lnTo>
                    <a:pt x="29" y="462"/>
                  </a:lnTo>
                  <a:cubicBezTo>
                    <a:pt x="29" y="470"/>
                    <a:pt x="23"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0" name="Google Shape;1644;p52"/>
            <p:cNvSpPr/>
            <p:nvPr/>
          </p:nvSpPr>
          <p:spPr>
            <a:xfrm>
              <a:off x="419760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2" y="157"/>
                  </a:moveTo>
                  <a:cubicBezTo>
                    <a:pt x="138" y="157"/>
                    <a:pt x="134" y="155"/>
                    <a:pt x="131" y="152"/>
                  </a:cubicBezTo>
                  <a:lnTo>
                    <a:pt x="4" y="25"/>
                  </a:lnTo>
                  <a:cubicBezTo>
                    <a:pt x="-2" y="19"/>
                    <a:pt x="-2" y="10"/>
                    <a:pt x="4" y="5"/>
                  </a:cubicBezTo>
                  <a:cubicBezTo>
                    <a:pt x="10" y="-1"/>
                    <a:pt x="18" y="-1"/>
                    <a:pt x="24" y="5"/>
                  </a:cubicBezTo>
                  <a:lnTo>
                    <a:pt x="152" y="132"/>
                  </a:lnTo>
                  <a:cubicBezTo>
                    <a:pt x="157" y="138"/>
                    <a:pt x="157" y="147"/>
                    <a:pt x="152" y="152"/>
                  </a:cubicBezTo>
                  <a:cubicBezTo>
                    <a:pt x="149" y="155"/>
                    <a:pt x="146" y="157"/>
                    <a:pt x="142"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1" name="Google Shape;1645;p52"/>
            <p:cNvSpPr/>
            <p:nvPr/>
          </p:nvSpPr>
          <p:spPr>
            <a:xfrm>
              <a:off x="4197600" y="801720"/>
              <a:ext cx="79200" cy="78840"/>
            </a:xfrm>
            <a:custGeom>
              <a:avLst/>
              <a:gdLst>
                <a:gd name="textAreaLeft" fmla="*/ 0 w 79200"/>
                <a:gd name="textAreaRight" fmla="*/ 79560 w 79200"/>
                <a:gd name="textAreaTop" fmla="*/ 0 h 78840"/>
                <a:gd name="textAreaBottom" fmla="*/ 79200 h 78840"/>
              </a:gdLst>
              <a:ahLst/>
              <a:cxnLst/>
              <a:rect l="textAreaLeft" t="textAreaTop" r="textAreaRight" b="textAreaBottom"/>
              <a:pathLst>
                <a:path w="156" h="155">
                  <a:moveTo>
                    <a:pt x="15" y="155"/>
                  </a:moveTo>
                  <a:cubicBezTo>
                    <a:pt x="11" y="155"/>
                    <a:pt x="8" y="154"/>
                    <a:pt x="5" y="151"/>
                  </a:cubicBezTo>
                  <a:cubicBezTo>
                    <a:pt x="-1" y="146"/>
                    <a:pt x="-1" y="136"/>
                    <a:pt x="5" y="131"/>
                  </a:cubicBezTo>
                  <a:lnTo>
                    <a:pt x="131" y="4"/>
                  </a:lnTo>
                  <a:cubicBezTo>
                    <a:pt x="137" y="-2"/>
                    <a:pt x="146" y="-2"/>
                    <a:pt x="152" y="4"/>
                  </a:cubicBezTo>
                  <a:cubicBezTo>
                    <a:pt x="157" y="10"/>
                    <a:pt x="157" y="19"/>
                    <a:pt x="152" y="24"/>
                  </a:cubicBezTo>
                  <a:lnTo>
                    <a:pt x="25" y="151"/>
                  </a:lnTo>
                  <a:cubicBezTo>
                    <a:pt x="22" y="154"/>
                    <a:pt x="18" y="155"/>
                    <a:pt x="15"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2" name="Google Shape;1646;p52"/>
            <p:cNvSpPr/>
            <p:nvPr/>
          </p:nvSpPr>
          <p:spPr>
            <a:xfrm>
              <a:off x="5370120" y="70488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3" name="Google Shape;1647;p52"/>
            <p:cNvSpPr/>
            <p:nvPr/>
          </p:nvSpPr>
          <p:spPr>
            <a:xfrm>
              <a:off x="54669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4" name="Google Shape;1648;p52"/>
            <p:cNvSpPr/>
            <p:nvPr/>
          </p:nvSpPr>
          <p:spPr>
            <a:xfrm>
              <a:off x="53920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5" name="Google Shape;1649;p52"/>
            <p:cNvSpPr/>
            <p:nvPr/>
          </p:nvSpPr>
          <p:spPr>
            <a:xfrm>
              <a:off x="541872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6" name="Google Shape;1650;p52"/>
            <p:cNvSpPr/>
            <p:nvPr/>
          </p:nvSpPr>
          <p:spPr>
            <a:xfrm>
              <a:off x="539316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7" name="Google Shape;1651;p52"/>
            <p:cNvSpPr/>
            <p:nvPr/>
          </p:nvSpPr>
          <p:spPr>
            <a:xfrm>
              <a:off x="5419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8" name="Google Shape;1652;p52"/>
            <p:cNvSpPr/>
            <p:nvPr/>
          </p:nvSpPr>
          <p:spPr>
            <a:xfrm>
              <a:off x="551484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89" name="Google Shape;1653;p52"/>
            <p:cNvSpPr/>
            <p:nvPr/>
          </p:nvSpPr>
          <p:spPr>
            <a:xfrm>
              <a:off x="553680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0" name="Google Shape;1654;p52"/>
            <p:cNvSpPr/>
            <p:nvPr/>
          </p:nvSpPr>
          <p:spPr>
            <a:xfrm>
              <a:off x="551484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1" name="Google Shape;1655;p52"/>
            <p:cNvSpPr/>
            <p:nvPr/>
          </p:nvSpPr>
          <p:spPr>
            <a:xfrm>
              <a:off x="5536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2" name="Google Shape;1656;p52"/>
            <p:cNvSpPr/>
            <p:nvPr/>
          </p:nvSpPr>
          <p:spPr>
            <a:xfrm>
              <a:off x="5370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3" name="Google Shape;1657;p52"/>
            <p:cNvSpPr/>
            <p:nvPr/>
          </p:nvSpPr>
          <p:spPr>
            <a:xfrm>
              <a:off x="556344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4" name="Google Shape;1658;p52"/>
            <p:cNvSpPr/>
            <p:nvPr/>
          </p:nvSpPr>
          <p:spPr>
            <a:xfrm>
              <a:off x="491580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109" y="497"/>
                  </a:moveTo>
                  <a:cubicBezTo>
                    <a:pt x="74" y="497"/>
                    <a:pt x="40" y="490"/>
                    <a:pt x="8" y="476"/>
                  </a:cubicBezTo>
                  <a:cubicBezTo>
                    <a:pt x="1" y="473"/>
                    <a:pt x="-2" y="464"/>
                    <a:pt x="1" y="457"/>
                  </a:cubicBezTo>
                  <a:cubicBezTo>
                    <a:pt x="4" y="449"/>
                    <a:pt x="13" y="446"/>
                    <a:pt x="20" y="449"/>
                  </a:cubicBezTo>
                  <a:cubicBezTo>
                    <a:pt x="48" y="462"/>
                    <a:pt x="78" y="468"/>
                    <a:pt x="109" y="468"/>
                  </a:cubicBezTo>
                  <a:cubicBezTo>
                    <a:pt x="230" y="468"/>
                    <a:pt x="329" y="369"/>
                    <a:pt x="329" y="248"/>
                  </a:cubicBezTo>
                  <a:cubicBezTo>
                    <a:pt x="329" y="127"/>
                    <a:pt x="230" y="28"/>
                    <a:pt x="109" y="28"/>
                  </a:cubicBezTo>
                  <a:cubicBezTo>
                    <a:pt x="79" y="28"/>
                    <a:pt x="51" y="34"/>
                    <a:pt x="23" y="45"/>
                  </a:cubicBezTo>
                  <a:cubicBezTo>
                    <a:pt x="16" y="48"/>
                    <a:pt x="7" y="45"/>
                    <a:pt x="5" y="38"/>
                  </a:cubicBezTo>
                  <a:cubicBezTo>
                    <a:pt x="1" y="31"/>
                    <a:pt x="5" y="22"/>
                    <a:pt x="12" y="19"/>
                  </a:cubicBezTo>
                  <a:cubicBezTo>
                    <a:pt x="43" y="6"/>
                    <a:pt x="76" y="0"/>
                    <a:pt x="109" y="0"/>
                  </a:cubicBezTo>
                  <a:cubicBezTo>
                    <a:pt x="246" y="0"/>
                    <a:pt x="357" y="111"/>
                    <a:pt x="357" y="248"/>
                  </a:cubicBezTo>
                  <a:cubicBezTo>
                    <a:pt x="357" y="385"/>
                    <a:pt x="246" y="497"/>
                    <a:pt x="10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5" name="Google Shape;1659;p52"/>
            <p:cNvSpPr/>
            <p:nvPr/>
          </p:nvSpPr>
          <p:spPr>
            <a:xfrm>
              <a:off x="4757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130" y="608"/>
                  </a:moveTo>
                  <a:cubicBezTo>
                    <a:pt x="88" y="608"/>
                    <a:pt x="47" y="600"/>
                    <a:pt x="9" y="583"/>
                  </a:cubicBezTo>
                  <a:cubicBezTo>
                    <a:pt x="1" y="580"/>
                    <a:pt x="-2" y="571"/>
                    <a:pt x="1" y="564"/>
                  </a:cubicBezTo>
                  <a:cubicBezTo>
                    <a:pt x="5" y="557"/>
                    <a:pt x="13" y="553"/>
                    <a:pt x="20" y="557"/>
                  </a:cubicBezTo>
                  <a:cubicBezTo>
                    <a:pt x="55" y="572"/>
                    <a:pt x="92" y="579"/>
                    <a:pt x="130" y="579"/>
                  </a:cubicBezTo>
                  <a:cubicBezTo>
                    <a:pt x="282" y="579"/>
                    <a:pt x="406" y="456"/>
                    <a:pt x="406" y="304"/>
                  </a:cubicBezTo>
                  <a:cubicBezTo>
                    <a:pt x="406" y="152"/>
                    <a:pt x="282" y="29"/>
                    <a:pt x="130" y="29"/>
                  </a:cubicBezTo>
                  <a:cubicBezTo>
                    <a:pt x="93" y="29"/>
                    <a:pt x="57" y="36"/>
                    <a:pt x="23" y="50"/>
                  </a:cubicBezTo>
                  <a:cubicBezTo>
                    <a:pt x="16" y="54"/>
                    <a:pt x="7" y="50"/>
                    <a:pt x="4" y="43"/>
                  </a:cubicBezTo>
                  <a:cubicBezTo>
                    <a:pt x="1" y="36"/>
                    <a:pt x="5" y="27"/>
                    <a:pt x="12" y="24"/>
                  </a:cubicBezTo>
                  <a:cubicBezTo>
                    <a:pt x="49" y="8"/>
                    <a:pt x="89" y="0"/>
                    <a:pt x="130" y="0"/>
                  </a:cubicBezTo>
                  <a:cubicBezTo>
                    <a:pt x="298" y="0"/>
                    <a:pt x="434" y="136"/>
                    <a:pt x="434" y="304"/>
                  </a:cubicBezTo>
                  <a:cubicBezTo>
                    <a:pt x="434" y="472"/>
                    <a:pt x="298" y="608"/>
                    <a:pt x="130"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6" name="Google Shape;1660;p52"/>
            <p:cNvSpPr/>
            <p:nvPr/>
          </p:nvSpPr>
          <p:spPr>
            <a:xfrm>
              <a:off x="477324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79" y="510"/>
                  </a:moveTo>
                  <a:cubicBezTo>
                    <a:pt x="55" y="510"/>
                    <a:pt x="33" y="507"/>
                    <a:pt x="10" y="501"/>
                  </a:cubicBezTo>
                  <a:cubicBezTo>
                    <a:pt x="3" y="499"/>
                    <a:pt x="-1" y="491"/>
                    <a:pt x="1" y="483"/>
                  </a:cubicBezTo>
                  <a:cubicBezTo>
                    <a:pt x="3" y="476"/>
                    <a:pt x="10" y="471"/>
                    <a:pt x="18" y="473"/>
                  </a:cubicBezTo>
                  <a:cubicBezTo>
                    <a:pt x="38" y="478"/>
                    <a:pt x="58" y="481"/>
                    <a:pt x="79" y="481"/>
                  </a:cubicBezTo>
                  <a:cubicBezTo>
                    <a:pt x="203" y="481"/>
                    <a:pt x="305" y="380"/>
                    <a:pt x="305" y="255"/>
                  </a:cubicBezTo>
                  <a:cubicBezTo>
                    <a:pt x="305" y="131"/>
                    <a:pt x="203" y="29"/>
                    <a:pt x="79" y="29"/>
                  </a:cubicBezTo>
                  <a:cubicBezTo>
                    <a:pt x="58" y="29"/>
                    <a:pt x="38" y="32"/>
                    <a:pt x="18" y="37"/>
                  </a:cubicBezTo>
                  <a:cubicBezTo>
                    <a:pt x="10" y="39"/>
                    <a:pt x="3" y="35"/>
                    <a:pt x="1" y="27"/>
                  </a:cubicBezTo>
                  <a:cubicBezTo>
                    <a:pt x="-1" y="19"/>
                    <a:pt x="3" y="12"/>
                    <a:pt x="10" y="9"/>
                  </a:cubicBezTo>
                  <a:cubicBezTo>
                    <a:pt x="33" y="4"/>
                    <a:pt x="55" y="0"/>
                    <a:pt x="79" y="0"/>
                  </a:cubicBezTo>
                  <a:cubicBezTo>
                    <a:pt x="219" y="0"/>
                    <a:pt x="333" y="114"/>
                    <a:pt x="333" y="255"/>
                  </a:cubicBezTo>
                  <a:cubicBezTo>
                    <a:pt x="333" y="396"/>
                    <a:pt x="219" y="510"/>
                    <a:pt x="79"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7" name="Google Shape;1661;p52"/>
            <p:cNvSpPr/>
            <p:nvPr/>
          </p:nvSpPr>
          <p:spPr>
            <a:xfrm>
              <a:off x="4786200" y="699840"/>
              <a:ext cx="127800" cy="217800"/>
            </a:xfrm>
            <a:custGeom>
              <a:avLst/>
              <a:gdLst>
                <a:gd name="textAreaLeft" fmla="*/ 0 w 127800"/>
                <a:gd name="textAreaRight" fmla="*/ 128160 w 127800"/>
                <a:gd name="textAreaTop" fmla="*/ 0 h 217800"/>
                <a:gd name="textAreaBottom" fmla="*/ 218160 h 217800"/>
              </a:gdLst>
              <a:ahLst/>
              <a:cxnLst/>
              <a:rect l="textAreaLeft" t="textAreaTop" r="textAreaRight" b="textAreaBottom"/>
              <a:pathLst>
                <a:path w="251" h="428">
                  <a:moveTo>
                    <a:pt x="37" y="428"/>
                  </a:moveTo>
                  <a:cubicBezTo>
                    <a:pt x="29" y="428"/>
                    <a:pt x="21" y="428"/>
                    <a:pt x="13" y="427"/>
                  </a:cubicBezTo>
                  <a:cubicBezTo>
                    <a:pt x="4" y="426"/>
                    <a:pt x="-1" y="419"/>
                    <a:pt x="0" y="411"/>
                  </a:cubicBezTo>
                  <a:cubicBezTo>
                    <a:pt x="1" y="403"/>
                    <a:pt x="8" y="397"/>
                    <a:pt x="16" y="399"/>
                  </a:cubicBezTo>
                  <a:cubicBezTo>
                    <a:pt x="23" y="399"/>
                    <a:pt x="30" y="400"/>
                    <a:pt x="37" y="400"/>
                  </a:cubicBezTo>
                  <a:cubicBezTo>
                    <a:pt x="140" y="400"/>
                    <a:pt x="223" y="316"/>
                    <a:pt x="223" y="214"/>
                  </a:cubicBezTo>
                  <a:cubicBezTo>
                    <a:pt x="223" y="112"/>
                    <a:pt x="140" y="29"/>
                    <a:pt x="37" y="29"/>
                  </a:cubicBezTo>
                  <a:cubicBezTo>
                    <a:pt x="31" y="29"/>
                    <a:pt x="24" y="29"/>
                    <a:pt x="18" y="30"/>
                  </a:cubicBezTo>
                  <a:cubicBezTo>
                    <a:pt x="10" y="31"/>
                    <a:pt x="3" y="25"/>
                    <a:pt x="3" y="17"/>
                  </a:cubicBezTo>
                  <a:cubicBezTo>
                    <a:pt x="2" y="9"/>
                    <a:pt x="8" y="2"/>
                    <a:pt x="15" y="1"/>
                  </a:cubicBezTo>
                  <a:cubicBezTo>
                    <a:pt x="22" y="0"/>
                    <a:pt x="30" y="0"/>
                    <a:pt x="37" y="0"/>
                  </a:cubicBezTo>
                  <a:cubicBezTo>
                    <a:pt x="155" y="0"/>
                    <a:pt x="251" y="96"/>
                    <a:pt x="251" y="214"/>
                  </a:cubicBezTo>
                  <a:cubicBezTo>
                    <a:pt x="251" y="332"/>
                    <a:pt x="155" y="428"/>
                    <a:pt x="37"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8" name="Google Shape;1662;p52"/>
            <p:cNvSpPr/>
            <p:nvPr/>
          </p:nvSpPr>
          <p:spPr>
            <a:xfrm>
              <a:off x="4797720" y="722160"/>
              <a:ext cx="85680" cy="173160"/>
            </a:xfrm>
            <a:custGeom>
              <a:avLst/>
              <a:gdLst>
                <a:gd name="textAreaLeft" fmla="*/ 0 w 85680"/>
                <a:gd name="textAreaRight" fmla="*/ 86040 w 85680"/>
                <a:gd name="textAreaTop" fmla="*/ 0 h 173160"/>
                <a:gd name="textAreaBottom" fmla="*/ 173520 h 173160"/>
              </a:gdLst>
              <a:ahLst/>
              <a:cxnLst/>
              <a:rect l="textAreaLeft" t="textAreaTop" r="textAreaRight" b="textAreaBottom"/>
              <a:pathLst>
                <a:path w="169" h="340">
                  <a:moveTo>
                    <a:pt x="14" y="340"/>
                  </a:moveTo>
                  <a:cubicBezTo>
                    <a:pt x="7" y="340"/>
                    <a:pt x="1" y="335"/>
                    <a:pt x="0" y="328"/>
                  </a:cubicBezTo>
                  <a:cubicBezTo>
                    <a:pt x="-1" y="320"/>
                    <a:pt x="5" y="313"/>
                    <a:pt x="13" y="312"/>
                  </a:cubicBezTo>
                  <a:cubicBezTo>
                    <a:pt x="85" y="304"/>
                    <a:pt x="140" y="243"/>
                    <a:pt x="140" y="170"/>
                  </a:cubicBezTo>
                  <a:cubicBezTo>
                    <a:pt x="140" y="98"/>
                    <a:pt x="85" y="36"/>
                    <a:pt x="13" y="28"/>
                  </a:cubicBezTo>
                  <a:cubicBezTo>
                    <a:pt x="6" y="28"/>
                    <a:pt x="0" y="20"/>
                    <a:pt x="1" y="13"/>
                  </a:cubicBezTo>
                  <a:cubicBezTo>
                    <a:pt x="2" y="5"/>
                    <a:pt x="9" y="-1"/>
                    <a:pt x="17" y="0"/>
                  </a:cubicBezTo>
                  <a:cubicBezTo>
                    <a:pt x="103" y="10"/>
                    <a:pt x="169" y="83"/>
                    <a:pt x="169" y="170"/>
                  </a:cubicBezTo>
                  <a:cubicBezTo>
                    <a:pt x="169" y="258"/>
                    <a:pt x="103" y="331"/>
                    <a:pt x="16" y="340"/>
                  </a:cubicBezTo>
                  <a:cubicBezTo>
                    <a:pt x="15" y="340"/>
                    <a:pt x="15" y="340"/>
                    <a:pt x="1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299" name="Google Shape;1663;p52"/>
            <p:cNvSpPr/>
            <p:nvPr/>
          </p:nvSpPr>
          <p:spPr>
            <a:xfrm>
              <a:off x="4816080" y="801720"/>
              <a:ext cx="281160" cy="14400"/>
            </a:xfrm>
            <a:custGeom>
              <a:avLst/>
              <a:gdLst>
                <a:gd name="textAreaLeft" fmla="*/ 0 w 281160"/>
                <a:gd name="textAreaRight" fmla="*/ 281520 w 281160"/>
                <a:gd name="textAreaTop" fmla="*/ 0 h 14400"/>
                <a:gd name="textAreaBottom" fmla="*/ 14760 h 14400"/>
              </a:gdLst>
              <a:ahLst/>
              <a:cxnLst/>
              <a:rect l="textAreaLeft" t="textAreaTop" r="textAreaRight" b="textAreaBottom"/>
              <a:pathLst>
                <a:path w="552" h="29">
                  <a:moveTo>
                    <a:pt x="538" y="29"/>
                  </a:moveTo>
                  <a:lnTo>
                    <a:pt x="14" y="29"/>
                  </a:lnTo>
                  <a:cubicBezTo>
                    <a:pt x="6" y="29"/>
                    <a:pt x="0" y="22"/>
                    <a:pt x="0" y="14"/>
                  </a:cubicBezTo>
                  <a:cubicBezTo>
                    <a:pt x="0" y="7"/>
                    <a:pt x="6" y="0"/>
                    <a:pt x="14" y="0"/>
                  </a:cubicBezTo>
                  <a:lnTo>
                    <a:pt x="538" y="0"/>
                  </a:lnTo>
                  <a:cubicBezTo>
                    <a:pt x="547" y="0"/>
                    <a:pt x="552" y="7"/>
                    <a:pt x="552" y="14"/>
                  </a:cubicBezTo>
                  <a:cubicBezTo>
                    <a:pt x="552" y="22"/>
                    <a:pt x="547"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0" name="Google Shape;1664;p52"/>
            <p:cNvSpPr/>
            <p:nvPr/>
          </p:nvSpPr>
          <p:spPr>
            <a:xfrm>
              <a:off x="499932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2" y="0"/>
                    <a:pt x="29" y="7"/>
                    <a:pt x="29" y="15"/>
                  </a:cubicBezTo>
                  <a:lnTo>
                    <a:pt x="29" y="462"/>
                  </a:lnTo>
                  <a:cubicBezTo>
                    <a:pt x="29" y="470"/>
                    <a:pt x="22"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1" name="Google Shape;1665;p52"/>
            <p:cNvSpPr/>
            <p:nvPr/>
          </p:nvSpPr>
          <p:spPr>
            <a:xfrm>
              <a:off x="499968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 y="157"/>
                  </a:moveTo>
                  <a:cubicBezTo>
                    <a:pt x="10" y="157"/>
                    <a:pt x="6" y="155"/>
                    <a:pt x="4" y="152"/>
                  </a:cubicBezTo>
                  <a:cubicBezTo>
                    <a:pt x="-2" y="147"/>
                    <a:pt x="-2" y="138"/>
                    <a:pt x="4" y="132"/>
                  </a:cubicBezTo>
                  <a:lnTo>
                    <a:pt x="131" y="5"/>
                  </a:lnTo>
                  <a:cubicBezTo>
                    <a:pt x="137" y="-1"/>
                    <a:pt x="146" y="-1"/>
                    <a:pt x="151" y="5"/>
                  </a:cubicBezTo>
                  <a:cubicBezTo>
                    <a:pt x="157" y="10"/>
                    <a:pt x="157" y="19"/>
                    <a:pt x="151" y="25"/>
                  </a:cubicBezTo>
                  <a:lnTo>
                    <a:pt x="24" y="152"/>
                  </a:lnTo>
                  <a:cubicBezTo>
                    <a:pt x="21" y="155"/>
                    <a:pt x="17" y="157"/>
                    <a:pt x="14"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2" name="Google Shape;1666;p52"/>
            <p:cNvSpPr/>
            <p:nvPr/>
          </p:nvSpPr>
          <p:spPr>
            <a:xfrm>
              <a:off x="4999680" y="801720"/>
              <a:ext cx="78840" cy="78840"/>
            </a:xfrm>
            <a:custGeom>
              <a:avLst/>
              <a:gdLst>
                <a:gd name="textAreaLeft" fmla="*/ 0 w 78840"/>
                <a:gd name="textAreaRight" fmla="*/ 79200 w 78840"/>
                <a:gd name="textAreaTop" fmla="*/ 0 h 78840"/>
                <a:gd name="textAreaBottom" fmla="*/ 79200 h 78840"/>
              </a:gdLst>
              <a:ahLst/>
              <a:cxnLst/>
              <a:rect l="textAreaLeft" t="textAreaTop" r="textAreaRight" b="textAreaBottom"/>
              <a:pathLst>
                <a:path w="155" h="155">
                  <a:moveTo>
                    <a:pt x="141" y="155"/>
                  </a:moveTo>
                  <a:cubicBezTo>
                    <a:pt x="137" y="155"/>
                    <a:pt x="133" y="154"/>
                    <a:pt x="131" y="151"/>
                  </a:cubicBezTo>
                  <a:lnTo>
                    <a:pt x="4" y="24"/>
                  </a:lnTo>
                  <a:cubicBezTo>
                    <a:pt x="-2" y="19"/>
                    <a:pt x="-2" y="10"/>
                    <a:pt x="4" y="4"/>
                  </a:cubicBezTo>
                  <a:cubicBezTo>
                    <a:pt x="9" y="-2"/>
                    <a:pt x="18" y="-2"/>
                    <a:pt x="24" y="4"/>
                  </a:cubicBezTo>
                  <a:lnTo>
                    <a:pt x="151" y="131"/>
                  </a:lnTo>
                  <a:cubicBezTo>
                    <a:pt x="156" y="136"/>
                    <a:pt x="156" y="146"/>
                    <a:pt x="151" y="151"/>
                  </a:cubicBezTo>
                  <a:cubicBezTo>
                    <a:pt x="148" y="154"/>
                    <a:pt x="144" y="155"/>
                    <a:pt x="141"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3" name="Google Shape;1667;p52"/>
            <p:cNvSpPr/>
            <p:nvPr/>
          </p:nvSpPr>
          <p:spPr>
            <a:xfrm>
              <a:off x="4631040" y="616680"/>
              <a:ext cx="14400" cy="384120"/>
            </a:xfrm>
            <a:custGeom>
              <a:avLst/>
              <a:gdLst>
                <a:gd name="textAreaLeft" fmla="*/ 0 w 14400"/>
                <a:gd name="textAreaRight" fmla="*/ 14760 w 14400"/>
                <a:gd name="textAreaTop" fmla="*/ 0 h 384120"/>
                <a:gd name="textAreaBottom" fmla="*/ 384480 h 384120"/>
              </a:gdLst>
              <a:ahLst/>
              <a:cxnLst/>
              <a:rect l="textAreaLeft" t="textAreaTop" r="textAreaRight" b="textAreaBottom"/>
              <a:pathLst>
                <a:path w="29" h="754">
                  <a:moveTo>
                    <a:pt x="14" y="754"/>
                  </a:moveTo>
                  <a:cubicBezTo>
                    <a:pt x="6" y="754"/>
                    <a:pt x="0" y="748"/>
                    <a:pt x="0" y="740"/>
                  </a:cubicBezTo>
                  <a:lnTo>
                    <a:pt x="0" y="14"/>
                  </a:lnTo>
                  <a:cubicBezTo>
                    <a:pt x="0" y="7"/>
                    <a:pt x="6" y="0"/>
                    <a:pt x="14" y="0"/>
                  </a:cubicBezTo>
                  <a:cubicBezTo>
                    <a:pt x="22" y="0"/>
                    <a:pt x="29" y="7"/>
                    <a:pt x="29" y="14"/>
                  </a:cubicBezTo>
                  <a:lnTo>
                    <a:pt x="29" y="740"/>
                  </a:lnTo>
                  <a:cubicBezTo>
                    <a:pt x="29" y="748"/>
                    <a:pt x="22" y="754"/>
                    <a:pt x="14"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4" name="Google Shape;1668;p52"/>
            <p:cNvSpPr/>
            <p:nvPr/>
          </p:nvSpPr>
          <p:spPr>
            <a:xfrm>
              <a:off x="456768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2"/>
                    <a:pt x="47" y="146"/>
                  </a:cubicBezTo>
                  <a:lnTo>
                    <a:pt x="1" y="19"/>
                  </a:lnTo>
                  <a:cubicBezTo>
                    <a:pt x="-2" y="12"/>
                    <a:pt x="2" y="3"/>
                    <a:pt x="9" y="1"/>
                  </a:cubicBezTo>
                  <a:cubicBezTo>
                    <a:pt x="17" y="-2"/>
                    <a:pt x="25" y="2"/>
                    <a:pt x="28" y="9"/>
                  </a:cubicBezTo>
                  <a:lnTo>
                    <a:pt x="74" y="137"/>
                  </a:lnTo>
                  <a:cubicBezTo>
                    <a:pt x="76" y="144"/>
                    <a:pt x="73" y="152"/>
                    <a:pt x="66" y="155"/>
                  </a:cubicBezTo>
                  <a:cubicBezTo>
                    <a:pt x="64" y="155"/>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5" name="Google Shape;1669;p52"/>
            <p:cNvSpPr/>
            <p:nvPr/>
          </p:nvSpPr>
          <p:spPr>
            <a:xfrm>
              <a:off x="4512240" y="659880"/>
              <a:ext cx="58320" cy="66960"/>
            </a:xfrm>
            <a:custGeom>
              <a:avLst/>
              <a:gdLst>
                <a:gd name="textAreaLeft" fmla="*/ 0 w 58320"/>
                <a:gd name="textAreaRight" fmla="*/ 58680 w 58320"/>
                <a:gd name="textAreaTop" fmla="*/ 0 h 66960"/>
                <a:gd name="textAreaBottom" fmla="*/ 67320 h 66960"/>
              </a:gdLst>
              <a:ahLst/>
              <a:cxnLst/>
              <a:rect l="textAreaLeft" t="textAreaTop" r="textAreaRight" b="textAreaBottom"/>
              <a:pathLst>
                <a:path w="115" h="132">
                  <a:moveTo>
                    <a:pt x="101" y="132"/>
                  </a:moveTo>
                  <a:cubicBezTo>
                    <a:pt x="97" y="132"/>
                    <a:pt x="93" y="130"/>
                    <a:pt x="90" y="127"/>
                  </a:cubicBezTo>
                  <a:lnTo>
                    <a:pt x="3" y="23"/>
                  </a:lnTo>
                  <a:cubicBezTo>
                    <a:pt x="-2" y="17"/>
                    <a:pt x="-1" y="8"/>
                    <a:pt x="5" y="3"/>
                  </a:cubicBezTo>
                  <a:cubicBezTo>
                    <a:pt x="11" y="-2"/>
                    <a:pt x="20" y="-1"/>
                    <a:pt x="25" y="5"/>
                  </a:cubicBezTo>
                  <a:lnTo>
                    <a:pt x="112" y="109"/>
                  </a:lnTo>
                  <a:cubicBezTo>
                    <a:pt x="117" y="115"/>
                    <a:pt x="116" y="124"/>
                    <a:pt x="110" y="129"/>
                  </a:cubicBezTo>
                  <a:cubicBezTo>
                    <a:pt x="107" y="131"/>
                    <a:pt x="104" y="132"/>
                    <a:pt x="101"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6" name="Google Shape;1670;p52"/>
            <p:cNvSpPr/>
            <p:nvPr/>
          </p:nvSpPr>
          <p:spPr>
            <a:xfrm>
              <a:off x="4470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2" y="96"/>
                  </a:moveTo>
                  <a:cubicBezTo>
                    <a:pt x="130" y="96"/>
                    <a:pt x="127" y="95"/>
                    <a:pt x="125" y="94"/>
                  </a:cubicBezTo>
                  <a:lnTo>
                    <a:pt x="8" y="26"/>
                  </a:lnTo>
                  <a:cubicBezTo>
                    <a:pt x="1" y="22"/>
                    <a:pt x="-2" y="13"/>
                    <a:pt x="2" y="7"/>
                  </a:cubicBezTo>
                  <a:cubicBezTo>
                    <a:pt x="7" y="0"/>
                    <a:pt x="15" y="-2"/>
                    <a:pt x="22" y="1"/>
                  </a:cubicBezTo>
                  <a:lnTo>
                    <a:pt x="139" y="69"/>
                  </a:lnTo>
                  <a:cubicBezTo>
                    <a:pt x="146" y="73"/>
                    <a:pt x="148" y="82"/>
                    <a:pt x="145" y="89"/>
                  </a:cubicBezTo>
                  <a:cubicBezTo>
                    <a:pt x="142" y="93"/>
                    <a:pt x="137" y="96"/>
                    <a:pt x="132"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7" name="Google Shape;1671;p52"/>
            <p:cNvSpPr/>
            <p:nvPr/>
          </p:nvSpPr>
          <p:spPr>
            <a:xfrm>
              <a:off x="4448880" y="7696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7" y="52"/>
                  </a:moveTo>
                  <a:lnTo>
                    <a:pt x="145" y="52"/>
                  </a:lnTo>
                  <a:lnTo>
                    <a:pt x="11" y="28"/>
                  </a:lnTo>
                  <a:cubicBezTo>
                    <a:pt x="4" y="27"/>
                    <a:pt x="-2" y="19"/>
                    <a:pt x="0" y="12"/>
                  </a:cubicBezTo>
                  <a:cubicBezTo>
                    <a:pt x="1" y="4"/>
                    <a:pt x="9" y="-1"/>
                    <a:pt x="16" y="0"/>
                  </a:cubicBezTo>
                  <a:lnTo>
                    <a:pt x="150" y="24"/>
                  </a:lnTo>
                  <a:cubicBezTo>
                    <a:pt x="157" y="25"/>
                    <a:pt x="163" y="32"/>
                    <a:pt x="161" y="40"/>
                  </a:cubicBezTo>
                  <a:cubicBezTo>
                    <a:pt x="160" y="47"/>
                    <a:pt x="154" y="52"/>
                    <a:pt x="147"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8" name="Google Shape;1672;p52"/>
            <p:cNvSpPr/>
            <p:nvPr/>
          </p:nvSpPr>
          <p:spPr>
            <a:xfrm>
              <a:off x="4448880" y="8218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 y="52"/>
                  </a:moveTo>
                  <a:cubicBezTo>
                    <a:pt x="7" y="52"/>
                    <a:pt x="1" y="48"/>
                    <a:pt x="0" y="41"/>
                  </a:cubicBezTo>
                  <a:cubicBezTo>
                    <a:pt x="-2" y="33"/>
                    <a:pt x="4" y="25"/>
                    <a:pt x="11" y="24"/>
                  </a:cubicBezTo>
                  <a:lnTo>
                    <a:pt x="145" y="0"/>
                  </a:lnTo>
                  <a:cubicBezTo>
                    <a:pt x="152" y="-1"/>
                    <a:pt x="160" y="4"/>
                    <a:pt x="161" y="12"/>
                  </a:cubicBezTo>
                  <a:cubicBezTo>
                    <a:pt x="163" y="20"/>
                    <a:pt x="157" y="28"/>
                    <a:pt x="150" y="29"/>
                  </a:cubicBezTo>
                  <a:lnTo>
                    <a:pt x="16" y="52"/>
                  </a:lnTo>
                  <a:lnTo>
                    <a:pt x="14" y="52"/>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09" name="Google Shape;1673;p52"/>
            <p:cNvSpPr/>
            <p:nvPr/>
          </p:nvSpPr>
          <p:spPr>
            <a:xfrm>
              <a:off x="4470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5" y="96"/>
                  </a:moveTo>
                  <a:cubicBezTo>
                    <a:pt x="10" y="96"/>
                    <a:pt x="5" y="93"/>
                    <a:pt x="2" y="89"/>
                  </a:cubicBezTo>
                  <a:cubicBezTo>
                    <a:pt x="-2" y="82"/>
                    <a:pt x="1" y="73"/>
                    <a:pt x="8" y="69"/>
                  </a:cubicBezTo>
                  <a:lnTo>
                    <a:pt x="125" y="1"/>
                  </a:lnTo>
                  <a:cubicBezTo>
                    <a:pt x="132" y="-3"/>
                    <a:pt x="141" y="0"/>
                    <a:pt x="145" y="7"/>
                  </a:cubicBezTo>
                  <a:cubicBezTo>
                    <a:pt x="148" y="14"/>
                    <a:pt x="146" y="22"/>
                    <a:pt x="139" y="26"/>
                  </a:cubicBezTo>
                  <a:lnTo>
                    <a:pt x="22" y="94"/>
                  </a:lnTo>
                  <a:cubicBezTo>
                    <a:pt x="20" y="95"/>
                    <a:pt x="17" y="96"/>
                    <a:pt x="15"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0" name="Google Shape;1674;p52"/>
            <p:cNvSpPr/>
            <p:nvPr/>
          </p:nvSpPr>
          <p:spPr>
            <a:xfrm>
              <a:off x="4512240" y="890640"/>
              <a:ext cx="58320" cy="67320"/>
            </a:xfrm>
            <a:custGeom>
              <a:avLst/>
              <a:gdLst>
                <a:gd name="textAreaLeft" fmla="*/ 0 w 58320"/>
                <a:gd name="textAreaRight" fmla="*/ 58680 w 58320"/>
                <a:gd name="textAreaTop" fmla="*/ 0 h 67320"/>
                <a:gd name="textAreaBottom" fmla="*/ 67680 h 67320"/>
              </a:gdLst>
              <a:ahLst/>
              <a:cxnLst/>
              <a:rect l="textAreaLeft" t="textAreaTop" r="textAreaRight" b="textAreaBottom"/>
              <a:pathLst>
                <a:path w="115" h="133">
                  <a:moveTo>
                    <a:pt x="14" y="133"/>
                  </a:moveTo>
                  <a:cubicBezTo>
                    <a:pt x="11" y="133"/>
                    <a:pt x="7" y="132"/>
                    <a:pt x="5" y="129"/>
                  </a:cubicBezTo>
                  <a:cubicBezTo>
                    <a:pt x="-1" y="124"/>
                    <a:pt x="-2" y="115"/>
                    <a:pt x="3" y="109"/>
                  </a:cubicBezTo>
                  <a:lnTo>
                    <a:pt x="90" y="5"/>
                  </a:lnTo>
                  <a:cubicBezTo>
                    <a:pt x="95" y="-1"/>
                    <a:pt x="104" y="-1"/>
                    <a:pt x="110" y="3"/>
                  </a:cubicBezTo>
                  <a:cubicBezTo>
                    <a:pt x="116" y="8"/>
                    <a:pt x="117" y="18"/>
                    <a:pt x="112" y="23"/>
                  </a:cubicBezTo>
                  <a:lnTo>
                    <a:pt x="25" y="127"/>
                  </a:lnTo>
                  <a:cubicBezTo>
                    <a:pt x="22" y="131"/>
                    <a:pt x="18" y="133"/>
                    <a:pt x="14"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1" name="Google Shape;1675;p52"/>
            <p:cNvSpPr/>
            <p:nvPr/>
          </p:nvSpPr>
          <p:spPr>
            <a:xfrm>
              <a:off x="456768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3" y="156"/>
                    <a:pt x="11" y="156"/>
                    <a:pt x="9" y="155"/>
                  </a:cubicBezTo>
                  <a:cubicBezTo>
                    <a:pt x="2" y="153"/>
                    <a:pt x="-2" y="145"/>
                    <a:pt x="1" y="138"/>
                  </a:cubicBezTo>
                  <a:lnTo>
                    <a:pt x="47" y="10"/>
                  </a:lnTo>
                  <a:cubicBezTo>
                    <a:pt x="50" y="2"/>
                    <a:pt x="58" y="-1"/>
                    <a:pt x="66" y="1"/>
                  </a:cubicBezTo>
                  <a:cubicBezTo>
                    <a:pt x="73" y="4"/>
                    <a:pt x="76" y="12"/>
                    <a:pt x="74" y="20"/>
                  </a:cubicBezTo>
                  <a:lnTo>
                    <a:pt x="28" y="147"/>
                  </a:lnTo>
                  <a:cubicBezTo>
                    <a:pt x="26" y="153"/>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2" name="Google Shape;1676;p52"/>
            <p:cNvSpPr/>
            <p:nvPr/>
          </p:nvSpPr>
          <p:spPr>
            <a:xfrm>
              <a:off x="467064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3"/>
                    <a:pt x="47" y="147"/>
                  </a:cubicBezTo>
                  <a:lnTo>
                    <a:pt x="0" y="20"/>
                  </a:lnTo>
                  <a:cubicBezTo>
                    <a:pt x="-2" y="12"/>
                    <a:pt x="2" y="4"/>
                    <a:pt x="9" y="1"/>
                  </a:cubicBezTo>
                  <a:cubicBezTo>
                    <a:pt x="17" y="-1"/>
                    <a:pt x="25" y="2"/>
                    <a:pt x="27" y="10"/>
                  </a:cubicBezTo>
                  <a:lnTo>
                    <a:pt x="74" y="138"/>
                  </a:lnTo>
                  <a:cubicBezTo>
                    <a:pt x="77" y="145"/>
                    <a:pt x="73" y="153"/>
                    <a:pt x="65" y="155"/>
                  </a:cubicBezTo>
                  <a:cubicBezTo>
                    <a:pt x="64" y="156"/>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3" name="Google Shape;1677;p52"/>
            <p:cNvSpPr/>
            <p:nvPr/>
          </p:nvSpPr>
          <p:spPr>
            <a:xfrm>
              <a:off x="4705560" y="890640"/>
              <a:ext cx="58680" cy="67320"/>
            </a:xfrm>
            <a:custGeom>
              <a:avLst/>
              <a:gdLst>
                <a:gd name="textAreaLeft" fmla="*/ 0 w 58680"/>
                <a:gd name="textAreaRight" fmla="*/ 59040 w 58680"/>
                <a:gd name="textAreaTop" fmla="*/ 0 h 67320"/>
                <a:gd name="textAreaBottom" fmla="*/ 67680 h 67320"/>
              </a:gdLst>
              <a:ahLst/>
              <a:cxnLst/>
              <a:rect l="textAreaLeft" t="textAreaTop" r="textAreaRight" b="textAreaBottom"/>
              <a:pathLst>
                <a:path w="116" h="133">
                  <a:moveTo>
                    <a:pt x="101" y="133"/>
                  </a:moveTo>
                  <a:cubicBezTo>
                    <a:pt x="97" y="133"/>
                    <a:pt x="93" y="131"/>
                    <a:pt x="90" y="127"/>
                  </a:cubicBezTo>
                  <a:lnTo>
                    <a:pt x="3" y="23"/>
                  </a:lnTo>
                  <a:cubicBezTo>
                    <a:pt x="-2" y="18"/>
                    <a:pt x="-1" y="8"/>
                    <a:pt x="5" y="3"/>
                  </a:cubicBezTo>
                  <a:cubicBezTo>
                    <a:pt x="11" y="-1"/>
                    <a:pt x="20" y="-1"/>
                    <a:pt x="26" y="5"/>
                  </a:cubicBezTo>
                  <a:lnTo>
                    <a:pt x="113" y="109"/>
                  </a:lnTo>
                  <a:cubicBezTo>
                    <a:pt x="117" y="115"/>
                    <a:pt x="117" y="124"/>
                    <a:pt x="110" y="129"/>
                  </a:cubicBezTo>
                  <a:cubicBezTo>
                    <a:pt x="108" y="132"/>
                    <a:pt x="105" y="133"/>
                    <a:pt x="101"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4" name="Google Shape;1678;p52"/>
            <p:cNvSpPr/>
            <p:nvPr/>
          </p:nvSpPr>
          <p:spPr>
            <a:xfrm>
              <a:off x="4731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1" y="96"/>
                  </a:moveTo>
                  <a:cubicBezTo>
                    <a:pt x="129" y="96"/>
                    <a:pt x="127" y="95"/>
                    <a:pt x="124" y="94"/>
                  </a:cubicBezTo>
                  <a:lnTo>
                    <a:pt x="7" y="26"/>
                  </a:lnTo>
                  <a:cubicBezTo>
                    <a:pt x="0" y="22"/>
                    <a:pt x="-2" y="14"/>
                    <a:pt x="2" y="7"/>
                  </a:cubicBezTo>
                  <a:cubicBezTo>
                    <a:pt x="6" y="0"/>
                    <a:pt x="15" y="-3"/>
                    <a:pt x="22" y="1"/>
                  </a:cubicBezTo>
                  <a:lnTo>
                    <a:pt x="138" y="69"/>
                  </a:lnTo>
                  <a:cubicBezTo>
                    <a:pt x="145" y="73"/>
                    <a:pt x="148" y="82"/>
                    <a:pt x="144" y="89"/>
                  </a:cubicBezTo>
                  <a:cubicBezTo>
                    <a:pt x="141" y="93"/>
                    <a:pt x="136" y="96"/>
                    <a:pt x="131"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5" name="Google Shape;1679;p52"/>
            <p:cNvSpPr/>
            <p:nvPr/>
          </p:nvSpPr>
          <p:spPr>
            <a:xfrm>
              <a:off x="4745160" y="8218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8" y="52"/>
                  </a:moveTo>
                  <a:cubicBezTo>
                    <a:pt x="147" y="52"/>
                    <a:pt x="146" y="52"/>
                    <a:pt x="145" y="52"/>
                  </a:cubicBezTo>
                  <a:lnTo>
                    <a:pt x="12" y="29"/>
                  </a:lnTo>
                  <a:cubicBezTo>
                    <a:pt x="4" y="28"/>
                    <a:pt x="-1" y="20"/>
                    <a:pt x="0" y="12"/>
                  </a:cubicBezTo>
                  <a:cubicBezTo>
                    <a:pt x="2" y="4"/>
                    <a:pt x="9" y="-1"/>
                    <a:pt x="17" y="0"/>
                  </a:cubicBezTo>
                  <a:lnTo>
                    <a:pt x="150" y="24"/>
                  </a:lnTo>
                  <a:cubicBezTo>
                    <a:pt x="158" y="25"/>
                    <a:pt x="163" y="33"/>
                    <a:pt x="162" y="41"/>
                  </a:cubicBezTo>
                  <a:cubicBezTo>
                    <a:pt x="161" y="48"/>
                    <a:pt x="155" y="52"/>
                    <a:pt x="148"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6" name="Google Shape;1680;p52"/>
            <p:cNvSpPr/>
            <p:nvPr/>
          </p:nvSpPr>
          <p:spPr>
            <a:xfrm>
              <a:off x="4745160" y="7696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 y="52"/>
                  </a:moveTo>
                  <a:cubicBezTo>
                    <a:pt x="8" y="52"/>
                    <a:pt x="1" y="47"/>
                    <a:pt x="0" y="40"/>
                  </a:cubicBezTo>
                  <a:cubicBezTo>
                    <a:pt x="-1" y="32"/>
                    <a:pt x="4" y="25"/>
                    <a:pt x="12" y="24"/>
                  </a:cubicBezTo>
                  <a:lnTo>
                    <a:pt x="145" y="0"/>
                  </a:lnTo>
                  <a:cubicBezTo>
                    <a:pt x="153" y="-1"/>
                    <a:pt x="160" y="4"/>
                    <a:pt x="162" y="12"/>
                  </a:cubicBezTo>
                  <a:cubicBezTo>
                    <a:pt x="163" y="19"/>
                    <a:pt x="158" y="27"/>
                    <a:pt x="150" y="28"/>
                  </a:cubicBezTo>
                  <a:lnTo>
                    <a:pt x="17" y="52"/>
                  </a:lnTo>
                  <a:cubicBezTo>
                    <a:pt x="16" y="52"/>
                    <a:pt x="15" y="52"/>
                    <a:pt x="14"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7" name="Google Shape;1681;p52"/>
            <p:cNvSpPr/>
            <p:nvPr/>
          </p:nvSpPr>
          <p:spPr>
            <a:xfrm>
              <a:off x="4731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4" y="96"/>
                  </a:moveTo>
                  <a:cubicBezTo>
                    <a:pt x="9" y="96"/>
                    <a:pt x="4" y="93"/>
                    <a:pt x="2" y="89"/>
                  </a:cubicBezTo>
                  <a:cubicBezTo>
                    <a:pt x="-2" y="82"/>
                    <a:pt x="0" y="73"/>
                    <a:pt x="7" y="69"/>
                  </a:cubicBezTo>
                  <a:lnTo>
                    <a:pt x="124" y="1"/>
                  </a:lnTo>
                  <a:cubicBezTo>
                    <a:pt x="131" y="-2"/>
                    <a:pt x="140" y="0"/>
                    <a:pt x="144" y="7"/>
                  </a:cubicBezTo>
                  <a:cubicBezTo>
                    <a:pt x="148" y="13"/>
                    <a:pt x="145" y="22"/>
                    <a:pt x="138" y="26"/>
                  </a:cubicBezTo>
                  <a:lnTo>
                    <a:pt x="22" y="94"/>
                  </a:lnTo>
                  <a:cubicBezTo>
                    <a:pt x="19" y="95"/>
                    <a:pt x="17" y="96"/>
                    <a:pt x="14"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8" name="Google Shape;1682;p52"/>
            <p:cNvSpPr/>
            <p:nvPr/>
          </p:nvSpPr>
          <p:spPr>
            <a:xfrm>
              <a:off x="4705560" y="659880"/>
              <a:ext cx="58680" cy="66960"/>
            </a:xfrm>
            <a:custGeom>
              <a:avLst/>
              <a:gdLst>
                <a:gd name="textAreaLeft" fmla="*/ 0 w 58680"/>
                <a:gd name="textAreaRight" fmla="*/ 59040 w 58680"/>
                <a:gd name="textAreaTop" fmla="*/ 0 h 66960"/>
                <a:gd name="textAreaBottom" fmla="*/ 67320 h 66960"/>
              </a:gdLst>
              <a:ahLst/>
              <a:cxnLst/>
              <a:rect l="textAreaLeft" t="textAreaTop" r="textAreaRight" b="textAreaBottom"/>
              <a:pathLst>
                <a:path w="116" h="132">
                  <a:moveTo>
                    <a:pt x="14" y="132"/>
                  </a:moveTo>
                  <a:cubicBezTo>
                    <a:pt x="11" y="132"/>
                    <a:pt x="8" y="131"/>
                    <a:pt x="5" y="129"/>
                  </a:cubicBezTo>
                  <a:cubicBezTo>
                    <a:pt x="-1" y="124"/>
                    <a:pt x="-2" y="115"/>
                    <a:pt x="3" y="109"/>
                  </a:cubicBezTo>
                  <a:lnTo>
                    <a:pt x="90" y="5"/>
                  </a:lnTo>
                  <a:cubicBezTo>
                    <a:pt x="96" y="-1"/>
                    <a:pt x="105" y="-2"/>
                    <a:pt x="111" y="3"/>
                  </a:cubicBezTo>
                  <a:cubicBezTo>
                    <a:pt x="117" y="8"/>
                    <a:pt x="117" y="17"/>
                    <a:pt x="113" y="23"/>
                  </a:cubicBezTo>
                  <a:lnTo>
                    <a:pt x="26" y="127"/>
                  </a:lnTo>
                  <a:cubicBezTo>
                    <a:pt x="22" y="130"/>
                    <a:pt x="18" y="132"/>
                    <a:pt x="14"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19" name="Google Shape;1683;p52"/>
            <p:cNvSpPr/>
            <p:nvPr/>
          </p:nvSpPr>
          <p:spPr>
            <a:xfrm>
              <a:off x="467064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2" y="156"/>
                    <a:pt x="11" y="155"/>
                    <a:pt x="9" y="155"/>
                  </a:cubicBezTo>
                  <a:cubicBezTo>
                    <a:pt x="2" y="152"/>
                    <a:pt x="-2" y="144"/>
                    <a:pt x="0" y="137"/>
                  </a:cubicBezTo>
                  <a:lnTo>
                    <a:pt x="47" y="9"/>
                  </a:lnTo>
                  <a:cubicBezTo>
                    <a:pt x="50" y="2"/>
                    <a:pt x="58" y="-2"/>
                    <a:pt x="65" y="1"/>
                  </a:cubicBezTo>
                  <a:cubicBezTo>
                    <a:pt x="72" y="3"/>
                    <a:pt x="77" y="12"/>
                    <a:pt x="74" y="19"/>
                  </a:cubicBezTo>
                  <a:lnTo>
                    <a:pt x="27" y="146"/>
                  </a:lnTo>
                  <a:cubicBezTo>
                    <a:pt x="25" y="152"/>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20" name="Google Shape;1684;p52"/>
            <p:cNvSpPr/>
            <p:nvPr/>
          </p:nvSpPr>
          <p:spPr>
            <a:xfrm>
              <a:off x="720000" y="801720"/>
              <a:ext cx="3737160" cy="14040"/>
            </a:xfrm>
            <a:custGeom>
              <a:avLst/>
              <a:gdLst>
                <a:gd name="textAreaLeft" fmla="*/ 0 w 3737160"/>
                <a:gd name="textAreaRight" fmla="*/ 3737520 w 37371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21" name="Google Shape;1685;p52"/>
            <p:cNvSpPr/>
            <p:nvPr/>
          </p:nvSpPr>
          <p:spPr>
            <a:xfrm>
              <a:off x="4816080" y="801720"/>
              <a:ext cx="3607920" cy="14040"/>
            </a:xfrm>
            <a:custGeom>
              <a:avLst/>
              <a:gdLst>
                <a:gd name="textAreaLeft" fmla="*/ 0 w 3607920"/>
                <a:gd name="textAreaRight" fmla="*/ 3608280 w 36079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Google Shape;1619;p52"/>
          <p:cNvSpPr/>
          <p:nvPr/>
        </p:nvSpPr>
        <p:spPr>
          <a:xfrm>
            <a:off x="1183320" y="1284480"/>
            <a:ext cx="2909520" cy="3031200"/>
          </a:xfrm>
          <a:prstGeom prst="roundRect">
            <a:avLst>
              <a:gd name="adj" fmla="val 16667"/>
            </a:avLst>
          </a:prstGeom>
          <a:blipFill rotWithShape="0">
            <a:blip r:embed="rId2" cstate="print"/>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
        <p:nvSpPr>
          <p:cNvPr id="1380" name="PlaceHolder 1"/>
          <p:cNvSpPr>
            <a:spLocks noGrp="1"/>
          </p:cNvSpPr>
          <p:nvPr>
            <p:ph type="title"/>
          </p:nvPr>
        </p:nvSpPr>
        <p:spPr>
          <a:xfrm>
            <a:off x="4438800" y="1362240"/>
            <a:ext cx="3524040" cy="183780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fr-FR" sz="3500" b="1" u="none" strike="noStrike">
                <a:solidFill>
                  <a:schemeClr val="dk1"/>
                </a:solidFill>
                <a:effectLst/>
                <a:uFillTx/>
                <a:latin typeface="Philosopher"/>
                <a:ea typeface="Philosopher"/>
              </a:rPr>
              <a:t>Preventing GPU Failure</a:t>
            </a:r>
            <a:endParaRPr lang="fr-FR" sz="3500" b="0" u="none" strike="noStrike">
              <a:solidFill>
                <a:schemeClr val="dk1"/>
              </a:solidFill>
              <a:effectLst/>
              <a:uFillTx/>
              <a:latin typeface="Arial"/>
            </a:endParaRPr>
          </a:p>
        </p:txBody>
      </p:sp>
      <p:sp>
        <p:nvSpPr>
          <p:cNvPr id="1381" name="PlaceHolder 2"/>
          <p:cNvSpPr>
            <a:spLocks noGrp="1"/>
          </p:cNvSpPr>
          <p:nvPr>
            <p:ph type="subTitle"/>
          </p:nvPr>
        </p:nvSpPr>
        <p:spPr>
          <a:xfrm>
            <a:off x="4438800" y="3209760"/>
            <a:ext cx="3524040" cy="1028520"/>
          </a:xfrm>
          <a:prstGeom prst="rect">
            <a:avLst/>
          </a:prstGeom>
          <a:noFill/>
          <a:ln w="0">
            <a:noFill/>
          </a:ln>
        </p:spPr>
        <p:txBody>
          <a:bodyPr lIns="91440" tIns="91440" rIns="91440" bIns="91440" anchor="t">
            <a:normAutofit fontScale="62500" lnSpcReduction="20000"/>
          </a:bodyPr>
          <a:lstStyle/>
          <a:p>
            <a:pPr indent="0" algn="ctr">
              <a:lnSpc>
                <a:spcPct val="100000"/>
              </a:lnSpc>
              <a:buNone/>
              <a:tabLst>
                <a:tab pos="0" algn="l"/>
              </a:tabLst>
            </a:pPr>
            <a:r>
              <a:rPr lang="en-US" sz="1400" b="0" u="none" strike="noStrike">
                <a:solidFill>
                  <a:schemeClr val="dk1"/>
                </a:solidFill>
                <a:effectLst/>
                <a:uFillTx/>
                <a:latin typeface="arial"/>
                <a:ea typeface="arial"/>
              </a:rPr>
              <a:t>To prevent GPU failures, ensuring proper ventilation and cooling systems is vital. Regularly cleaning dust from the GPU and ensuring that the cooling fans are functioning efficiently can prevent overheating. Additionally, users should avoid excessive overclocking without adequate cooling solutions and utilize high-quality power supplies to minimize the risk of power surges that could damage the graphics card.</a:t>
            </a:r>
            <a:endParaRPr lang="en-US" sz="1400" b="0" u="none" strike="noStrike">
              <a:solidFill>
                <a:srgbClr val="FFFFFF"/>
              </a:solidFill>
              <a:effectLst/>
              <a:uFillTx/>
              <a:latin typeface="OpenSymbol"/>
            </a:endParaRPr>
          </a:p>
        </p:txBody>
      </p:sp>
      <p:grpSp>
        <p:nvGrpSpPr>
          <p:cNvPr id="1382" name="Google Shape;1622;p52"/>
          <p:cNvGrpSpPr/>
          <p:nvPr/>
        </p:nvGrpSpPr>
        <p:grpSpPr>
          <a:xfrm>
            <a:off x="720000" y="616680"/>
            <a:ext cx="7704000" cy="384120"/>
            <a:chOff x="720000" y="616680"/>
            <a:chExt cx="7704000" cy="384120"/>
          </a:xfrm>
        </p:grpSpPr>
        <p:sp>
          <p:nvSpPr>
            <p:cNvPr id="1383" name="Google Shape;1623;p52"/>
            <p:cNvSpPr/>
            <p:nvPr/>
          </p:nvSpPr>
          <p:spPr>
            <a:xfrm>
              <a:off x="369864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4" y="372"/>
                  </a:lnTo>
                  <a:lnTo>
                    <a:pt x="373" y="204"/>
                  </a:lnTo>
                  <a:lnTo>
                    <a:pt x="204" y="34"/>
                  </a:lnTo>
                  <a:lnTo>
                    <a:pt x="34" y="204"/>
                  </a:lnTo>
                  <a:moveTo>
                    <a:pt x="204" y="407"/>
                  </a:moveTo>
                  <a:cubicBezTo>
                    <a:pt x="200" y="407"/>
                    <a:pt x="196" y="405"/>
                    <a:pt x="193" y="403"/>
                  </a:cubicBezTo>
                  <a:lnTo>
                    <a:pt x="4" y="213"/>
                  </a:lnTo>
                  <a:cubicBezTo>
                    <a:pt x="-1" y="208"/>
                    <a:pt x="-1" y="199"/>
                    <a:pt x="4" y="193"/>
                  </a:cubicBezTo>
                  <a:lnTo>
                    <a:pt x="193" y="4"/>
                  </a:lnTo>
                  <a:cubicBezTo>
                    <a:pt x="199" y="-1"/>
                    <a:pt x="208" y="-1"/>
                    <a:pt x="213" y="4"/>
                  </a:cubicBezTo>
                  <a:lnTo>
                    <a:pt x="403" y="193"/>
                  </a:lnTo>
                  <a:cubicBezTo>
                    <a:pt x="409" y="199"/>
                    <a:pt x="409" y="208"/>
                    <a:pt x="403" y="213"/>
                  </a:cubicBezTo>
                  <a:lnTo>
                    <a:pt x="213" y="403"/>
                  </a:lnTo>
                  <a:cubicBezTo>
                    <a:pt x="211" y="405"/>
                    <a:pt x="207"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4" name="Google Shape;1624;p52"/>
            <p:cNvSpPr/>
            <p:nvPr/>
          </p:nvSpPr>
          <p:spPr>
            <a:xfrm>
              <a:off x="36021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3" y="4"/>
                  </a:cubicBezTo>
                  <a:lnTo>
                    <a:pt x="402" y="193"/>
                  </a:lnTo>
                  <a:cubicBezTo>
                    <a:pt x="408" y="199"/>
                    <a:pt x="408" y="208"/>
                    <a:pt x="402" y="213"/>
                  </a:cubicBezTo>
                  <a:lnTo>
                    <a:pt x="213"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5" name="Google Shape;1625;p52"/>
            <p:cNvSpPr/>
            <p:nvPr/>
          </p:nvSpPr>
          <p:spPr>
            <a:xfrm>
              <a:off x="37468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5" y="269"/>
                  </a:moveTo>
                  <a:cubicBezTo>
                    <a:pt x="252" y="269"/>
                    <a:pt x="248" y="268"/>
                    <a:pt x="245" y="265"/>
                  </a:cubicBezTo>
                  <a:lnTo>
                    <a:pt x="4" y="24"/>
                  </a:lnTo>
                  <a:cubicBezTo>
                    <a:pt x="-2" y="18"/>
                    <a:pt x="-2" y="9"/>
                    <a:pt x="4" y="4"/>
                  </a:cubicBezTo>
                  <a:cubicBezTo>
                    <a:pt x="9" y="-2"/>
                    <a:pt x="18" y="-2"/>
                    <a:pt x="24" y="4"/>
                  </a:cubicBezTo>
                  <a:lnTo>
                    <a:pt x="265" y="245"/>
                  </a:lnTo>
                  <a:cubicBezTo>
                    <a:pt x="271" y="250"/>
                    <a:pt x="271" y="259"/>
                    <a:pt x="265" y="265"/>
                  </a:cubicBezTo>
                  <a:cubicBezTo>
                    <a:pt x="262" y="268"/>
                    <a:pt x="259" y="269"/>
                    <a:pt x="25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6" name="Google Shape;1626;p52"/>
            <p:cNvSpPr/>
            <p:nvPr/>
          </p:nvSpPr>
          <p:spPr>
            <a:xfrm>
              <a:off x="3768480" y="82800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176" h="175">
                  <a:moveTo>
                    <a:pt x="161" y="175"/>
                  </a:moveTo>
                  <a:cubicBezTo>
                    <a:pt x="158" y="175"/>
                    <a:pt x="154"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7" name="Google Shape;1627;p52"/>
            <p:cNvSpPr/>
            <p:nvPr/>
          </p:nvSpPr>
          <p:spPr>
            <a:xfrm>
              <a:off x="37468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4" y="268"/>
                  </a:moveTo>
                  <a:cubicBezTo>
                    <a:pt x="10" y="268"/>
                    <a:pt x="6" y="267"/>
                    <a:pt x="4" y="264"/>
                  </a:cubicBezTo>
                  <a:cubicBezTo>
                    <a:pt x="-2" y="259"/>
                    <a:pt x="-2" y="249"/>
                    <a:pt x="4" y="244"/>
                  </a:cubicBezTo>
                  <a:lnTo>
                    <a:pt x="243" y="4"/>
                  </a:lnTo>
                  <a:cubicBezTo>
                    <a:pt x="249" y="-1"/>
                    <a:pt x="257" y="-1"/>
                    <a:pt x="263" y="4"/>
                  </a:cubicBezTo>
                  <a:cubicBezTo>
                    <a:pt x="269" y="10"/>
                    <a:pt x="269" y="19"/>
                    <a:pt x="263" y="25"/>
                  </a:cubicBezTo>
                  <a:lnTo>
                    <a:pt x="24" y="264"/>
                  </a:lnTo>
                  <a:cubicBezTo>
                    <a:pt x="21" y="267"/>
                    <a:pt x="17" y="268"/>
                    <a:pt x="1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8" name="Google Shape;1628;p52"/>
            <p:cNvSpPr/>
            <p:nvPr/>
          </p:nvSpPr>
          <p:spPr>
            <a:xfrm>
              <a:off x="3768480" y="700920"/>
              <a:ext cx="88560" cy="88560"/>
            </a:xfrm>
            <a:custGeom>
              <a:avLst/>
              <a:gdLst>
                <a:gd name="textAreaLeft" fmla="*/ 0 w 88560"/>
                <a:gd name="textAreaRight" fmla="*/ 88920 w 88560"/>
                <a:gd name="textAreaTop" fmla="*/ 0 h 88560"/>
                <a:gd name="textAreaBottom" fmla="*/ 88920 h 88560"/>
              </a:gdLst>
              <a:ahLst/>
              <a:cxnLst/>
              <a:rect l="textAreaLeft" t="textAreaTop" r="textAreaRight" b="textAreaBottom"/>
              <a:pathLst>
                <a:path w="174" h="174">
                  <a:moveTo>
                    <a:pt x="15" y="174"/>
                  </a:moveTo>
                  <a:cubicBezTo>
                    <a:pt x="11" y="174"/>
                    <a:pt x="7" y="173"/>
                    <a:pt x="4" y="169"/>
                  </a:cubicBezTo>
                  <a:cubicBezTo>
                    <a:pt x="-1" y="164"/>
                    <a:pt x="-1" y="155"/>
                    <a:pt x="4" y="149"/>
                  </a:cubicBezTo>
                  <a:lnTo>
                    <a:pt x="149" y="5"/>
                  </a:lnTo>
                  <a:cubicBezTo>
                    <a:pt x="155" y="-1"/>
                    <a:pt x="164" y="-1"/>
                    <a:pt x="170" y="5"/>
                  </a:cubicBezTo>
                  <a:cubicBezTo>
                    <a:pt x="175" y="10"/>
                    <a:pt x="175" y="19"/>
                    <a:pt x="170" y="25"/>
                  </a:cubicBezTo>
                  <a:lnTo>
                    <a:pt x="25" y="169"/>
                  </a:lnTo>
                  <a:cubicBezTo>
                    <a:pt x="22" y="173"/>
                    <a:pt x="19" y="174"/>
                    <a:pt x="15"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89" name="Google Shape;1629;p52"/>
            <p:cNvSpPr/>
            <p:nvPr/>
          </p:nvSpPr>
          <p:spPr>
            <a:xfrm>
              <a:off x="362376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5" y="269"/>
                  </a:moveTo>
                  <a:cubicBezTo>
                    <a:pt x="11" y="269"/>
                    <a:pt x="7" y="268"/>
                    <a:pt x="4" y="265"/>
                  </a:cubicBezTo>
                  <a:cubicBezTo>
                    <a:pt x="-1" y="259"/>
                    <a:pt x="-1" y="250"/>
                    <a:pt x="4" y="245"/>
                  </a:cubicBezTo>
                  <a:lnTo>
                    <a:pt x="246" y="4"/>
                  </a:lnTo>
                  <a:cubicBezTo>
                    <a:pt x="251" y="-2"/>
                    <a:pt x="260" y="-2"/>
                    <a:pt x="266" y="4"/>
                  </a:cubicBezTo>
                  <a:cubicBezTo>
                    <a:pt x="272" y="9"/>
                    <a:pt x="272" y="18"/>
                    <a:pt x="266" y="24"/>
                  </a:cubicBezTo>
                  <a:lnTo>
                    <a:pt x="25" y="265"/>
                  </a:lnTo>
                  <a:cubicBezTo>
                    <a:pt x="22" y="268"/>
                    <a:pt x="18" y="269"/>
                    <a:pt x="15"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0" name="Google Shape;1630;p52"/>
            <p:cNvSpPr/>
            <p:nvPr/>
          </p:nvSpPr>
          <p:spPr>
            <a:xfrm>
              <a:off x="365004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5" y="175"/>
                  </a:moveTo>
                  <a:cubicBezTo>
                    <a:pt x="11" y="175"/>
                    <a:pt x="7" y="174"/>
                    <a:pt x="4" y="171"/>
                  </a:cubicBezTo>
                  <a:cubicBezTo>
                    <a:pt x="-1" y="165"/>
                    <a:pt x="-1" y="156"/>
                    <a:pt x="4" y="151"/>
                  </a:cubicBezTo>
                  <a:lnTo>
                    <a:pt x="151" y="4"/>
                  </a:lnTo>
                  <a:cubicBezTo>
                    <a:pt x="156" y="-2"/>
                    <a:pt x="166" y="-2"/>
                    <a:pt x="171" y="4"/>
                  </a:cubicBezTo>
                  <a:cubicBezTo>
                    <a:pt x="177" y="10"/>
                    <a:pt x="177" y="19"/>
                    <a:pt x="171" y="24"/>
                  </a:cubicBezTo>
                  <a:lnTo>
                    <a:pt x="24" y="171"/>
                  </a:lnTo>
                  <a:cubicBezTo>
                    <a:pt x="22" y="174"/>
                    <a:pt x="18" y="175"/>
                    <a:pt x="15"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1" name="Google Shape;1631;p52"/>
            <p:cNvSpPr/>
            <p:nvPr/>
          </p:nvSpPr>
          <p:spPr>
            <a:xfrm>
              <a:off x="362448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4" y="264"/>
                  </a:cubicBezTo>
                  <a:lnTo>
                    <a:pt x="5" y="25"/>
                  </a:lnTo>
                  <a:cubicBezTo>
                    <a:pt x="-1" y="19"/>
                    <a:pt x="-1" y="10"/>
                    <a:pt x="5" y="4"/>
                  </a:cubicBezTo>
                  <a:cubicBezTo>
                    <a:pt x="10" y="-1"/>
                    <a:pt x="19" y="-1"/>
                    <a:pt x="25" y="4"/>
                  </a:cubicBezTo>
                  <a:lnTo>
                    <a:pt x="264" y="244"/>
                  </a:lnTo>
                  <a:cubicBezTo>
                    <a:pt x="270" y="249"/>
                    <a:pt x="270"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2" name="Google Shape;1632;p52"/>
            <p:cNvSpPr/>
            <p:nvPr/>
          </p:nvSpPr>
          <p:spPr>
            <a:xfrm>
              <a:off x="365112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2" y="173"/>
                    <a:pt x="149" y="169"/>
                  </a:cubicBezTo>
                  <a:lnTo>
                    <a:pt x="5" y="25"/>
                  </a:lnTo>
                  <a:cubicBezTo>
                    <a:pt x="-1" y="19"/>
                    <a:pt x="-1" y="10"/>
                    <a:pt x="5" y="5"/>
                  </a:cubicBezTo>
                  <a:cubicBezTo>
                    <a:pt x="10" y="-1"/>
                    <a:pt x="19" y="-1"/>
                    <a:pt x="25"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3" name="Google Shape;1633;p52"/>
            <p:cNvSpPr/>
            <p:nvPr/>
          </p:nvSpPr>
          <p:spPr>
            <a:xfrm>
              <a:off x="3795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4" name="Google Shape;1634;p52"/>
            <p:cNvSpPr/>
            <p:nvPr/>
          </p:nvSpPr>
          <p:spPr>
            <a:xfrm>
              <a:off x="360180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7" y="29"/>
                    <a:pt x="0" y="22"/>
                    <a:pt x="0" y="15"/>
                  </a:cubicBezTo>
                  <a:cubicBezTo>
                    <a:pt x="0" y="6"/>
                    <a:pt x="7"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5" name="Google Shape;1635;p52"/>
            <p:cNvSpPr/>
            <p:nvPr/>
          </p:nvSpPr>
          <p:spPr>
            <a:xfrm>
              <a:off x="4446000" y="616680"/>
              <a:ext cx="384840" cy="384120"/>
            </a:xfrm>
            <a:custGeom>
              <a:avLst/>
              <a:gdLst>
                <a:gd name="textAreaLeft" fmla="*/ 0 w 384840"/>
                <a:gd name="textAreaRight" fmla="*/ 385200 w 384840"/>
                <a:gd name="textAreaTop" fmla="*/ 0 h 384120"/>
                <a:gd name="textAreaBottom" fmla="*/ 384480 h 384120"/>
              </a:gdLst>
              <a:ahLst/>
              <a:cxnLst/>
              <a:rect l="textAreaLeft" t="textAreaTop" r="textAreaRight" b="textAreaBottom"/>
              <a:pathLst>
                <a:path w="755" h="754">
                  <a:moveTo>
                    <a:pt x="377" y="29"/>
                  </a:moveTo>
                  <a:cubicBezTo>
                    <a:pt x="185" y="29"/>
                    <a:pt x="29" y="185"/>
                    <a:pt x="29" y="377"/>
                  </a:cubicBezTo>
                  <a:cubicBezTo>
                    <a:pt x="29" y="569"/>
                    <a:pt x="185" y="726"/>
                    <a:pt x="377" y="726"/>
                  </a:cubicBezTo>
                  <a:cubicBezTo>
                    <a:pt x="570" y="726"/>
                    <a:pt x="726" y="569"/>
                    <a:pt x="726" y="377"/>
                  </a:cubicBezTo>
                  <a:cubicBezTo>
                    <a:pt x="726" y="185"/>
                    <a:pt x="570" y="29"/>
                    <a:pt x="377" y="29"/>
                  </a:cubicBezTo>
                  <a:moveTo>
                    <a:pt x="377" y="754"/>
                  </a:moveTo>
                  <a:cubicBezTo>
                    <a:pt x="169" y="754"/>
                    <a:pt x="0" y="585"/>
                    <a:pt x="0" y="377"/>
                  </a:cubicBezTo>
                  <a:cubicBezTo>
                    <a:pt x="0" y="169"/>
                    <a:pt x="169" y="0"/>
                    <a:pt x="377" y="0"/>
                  </a:cubicBezTo>
                  <a:cubicBezTo>
                    <a:pt x="585" y="0"/>
                    <a:pt x="755" y="169"/>
                    <a:pt x="755" y="377"/>
                  </a:cubicBezTo>
                  <a:cubicBezTo>
                    <a:pt x="755" y="585"/>
                    <a:pt x="585" y="754"/>
                    <a:pt x="377"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6" name="Google Shape;1636;p52"/>
            <p:cNvSpPr/>
            <p:nvPr/>
          </p:nvSpPr>
          <p:spPr>
            <a:xfrm>
              <a:off x="4514760" y="685440"/>
              <a:ext cx="246600" cy="246600"/>
            </a:xfrm>
            <a:custGeom>
              <a:avLst/>
              <a:gdLst>
                <a:gd name="textAreaLeft" fmla="*/ 0 w 246600"/>
                <a:gd name="textAreaRight" fmla="*/ 246960 w 246600"/>
                <a:gd name="textAreaTop" fmla="*/ 0 h 246600"/>
                <a:gd name="textAreaBottom" fmla="*/ 246960 h 246600"/>
              </a:gdLst>
              <a:ahLst/>
              <a:cxnLst/>
              <a:rect l="textAreaLeft" t="textAreaTop" r="textAreaRight" b="textAreaBottom"/>
              <a:pathLst>
                <a:path w="484" h="484">
                  <a:moveTo>
                    <a:pt x="242" y="29"/>
                  </a:moveTo>
                  <a:cubicBezTo>
                    <a:pt x="125" y="29"/>
                    <a:pt x="29" y="125"/>
                    <a:pt x="29" y="242"/>
                  </a:cubicBezTo>
                  <a:cubicBezTo>
                    <a:pt x="29" y="359"/>
                    <a:pt x="125" y="455"/>
                    <a:pt x="242" y="455"/>
                  </a:cubicBezTo>
                  <a:cubicBezTo>
                    <a:pt x="359" y="455"/>
                    <a:pt x="455" y="359"/>
                    <a:pt x="455" y="242"/>
                  </a:cubicBezTo>
                  <a:cubicBezTo>
                    <a:pt x="455" y="125"/>
                    <a:pt x="359" y="29"/>
                    <a:pt x="242" y="29"/>
                  </a:cubicBezTo>
                  <a:moveTo>
                    <a:pt x="242" y="484"/>
                  </a:moveTo>
                  <a:cubicBezTo>
                    <a:pt x="109" y="484"/>
                    <a:pt x="0" y="376"/>
                    <a:pt x="0" y="242"/>
                  </a:cubicBezTo>
                  <a:cubicBezTo>
                    <a:pt x="0" y="109"/>
                    <a:pt x="109" y="0"/>
                    <a:pt x="242" y="0"/>
                  </a:cubicBezTo>
                  <a:cubicBezTo>
                    <a:pt x="376" y="0"/>
                    <a:pt x="484" y="109"/>
                    <a:pt x="484" y="242"/>
                  </a:cubicBezTo>
                  <a:cubicBezTo>
                    <a:pt x="484" y="376"/>
                    <a:pt x="376" y="484"/>
                    <a:pt x="242" y="4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7" name="Google Shape;1637;p52"/>
            <p:cNvSpPr/>
            <p:nvPr/>
          </p:nvSpPr>
          <p:spPr>
            <a:xfrm>
              <a:off x="417852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249" y="497"/>
                  </a:moveTo>
                  <a:cubicBezTo>
                    <a:pt x="111" y="497"/>
                    <a:pt x="0" y="385"/>
                    <a:pt x="0" y="248"/>
                  </a:cubicBezTo>
                  <a:cubicBezTo>
                    <a:pt x="0" y="111"/>
                    <a:pt x="111" y="0"/>
                    <a:pt x="249" y="0"/>
                  </a:cubicBezTo>
                  <a:cubicBezTo>
                    <a:pt x="282" y="0"/>
                    <a:pt x="315" y="6"/>
                    <a:pt x="345" y="19"/>
                  </a:cubicBezTo>
                  <a:cubicBezTo>
                    <a:pt x="352" y="22"/>
                    <a:pt x="356" y="31"/>
                    <a:pt x="353" y="38"/>
                  </a:cubicBezTo>
                  <a:cubicBezTo>
                    <a:pt x="350" y="45"/>
                    <a:pt x="342" y="48"/>
                    <a:pt x="334" y="45"/>
                  </a:cubicBezTo>
                  <a:cubicBezTo>
                    <a:pt x="307" y="34"/>
                    <a:pt x="278" y="28"/>
                    <a:pt x="249" y="28"/>
                  </a:cubicBezTo>
                  <a:cubicBezTo>
                    <a:pt x="127" y="28"/>
                    <a:pt x="28" y="127"/>
                    <a:pt x="28" y="248"/>
                  </a:cubicBezTo>
                  <a:cubicBezTo>
                    <a:pt x="28" y="369"/>
                    <a:pt x="127" y="468"/>
                    <a:pt x="249" y="468"/>
                  </a:cubicBezTo>
                  <a:cubicBezTo>
                    <a:pt x="279" y="468"/>
                    <a:pt x="310" y="462"/>
                    <a:pt x="338" y="449"/>
                  </a:cubicBezTo>
                  <a:cubicBezTo>
                    <a:pt x="345" y="446"/>
                    <a:pt x="353" y="449"/>
                    <a:pt x="356" y="457"/>
                  </a:cubicBezTo>
                  <a:cubicBezTo>
                    <a:pt x="359" y="464"/>
                    <a:pt x="356" y="473"/>
                    <a:pt x="349" y="476"/>
                  </a:cubicBezTo>
                  <a:cubicBezTo>
                    <a:pt x="317" y="490"/>
                    <a:pt x="284" y="497"/>
                    <a:pt x="24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8" name="Google Shape;1638;p52"/>
            <p:cNvSpPr/>
            <p:nvPr/>
          </p:nvSpPr>
          <p:spPr>
            <a:xfrm>
              <a:off x="4298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304" y="608"/>
                  </a:moveTo>
                  <a:cubicBezTo>
                    <a:pt x="136" y="608"/>
                    <a:pt x="0" y="472"/>
                    <a:pt x="0" y="304"/>
                  </a:cubicBezTo>
                  <a:cubicBezTo>
                    <a:pt x="0" y="136"/>
                    <a:pt x="136" y="0"/>
                    <a:pt x="304" y="0"/>
                  </a:cubicBezTo>
                  <a:cubicBezTo>
                    <a:pt x="345" y="0"/>
                    <a:pt x="385" y="8"/>
                    <a:pt x="422" y="24"/>
                  </a:cubicBezTo>
                  <a:cubicBezTo>
                    <a:pt x="430" y="27"/>
                    <a:pt x="433" y="36"/>
                    <a:pt x="430" y="43"/>
                  </a:cubicBezTo>
                  <a:cubicBezTo>
                    <a:pt x="427" y="50"/>
                    <a:pt x="419" y="54"/>
                    <a:pt x="412" y="50"/>
                  </a:cubicBezTo>
                  <a:cubicBezTo>
                    <a:pt x="378" y="36"/>
                    <a:pt x="341" y="29"/>
                    <a:pt x="304" y="29"/>
                  </a:cubicBezTo>
                  <a:cubicBezTo>
                    <a:pt x="153" y="29"/>
                    <a:pt x="29" y="152"/>
                    <a:pt x="29" y="304"/>
                  </a:cubicBezTo>
                  <a:cubicBezTo>
                    <a:pt x="29" y="456"/>
                    <a:pt x="153" y="579"/>
                    <a:pt x="304" y="579"/>
                  </a:cubicBezTo>
                  <a:cubicBezTo>
                    <a:pt x="342" y="579"/>
                    <a:pt x="380" y="572"/>
                    <a:pt x="414" y="557"/>
                  </a:cubicBezTo>
                  <a:cubicBezTo>
                    <a:pt x="421" y="553"/>
                    <a:pt x="430" y="557"/>
                    <a:pt x="433" y="564"/>
                  </a:cubicBezTo>
                  <a:cubicBezTo>
                    <a:pt x="437" y="571"/>
                    <a:pt x="433" y="580"/>
                    <a:pt x="426" y="583"/>
                  </a:cubicBezTo>
                  <a:cubicBezTo>
                    <a:pt x="387" y="600"/>
                    <a:pt x="347" y="608"/>
                    <a:pt x="304"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399" name="Google Shape;1639;p52"/>
            <p:cNvSpPr/>
            <p:nvPr/>
          </p:nvSpPr>
          <p:spPr>
            <a:xfrm>
              <a:off x="433332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255" y="510"/>
                  </a:moveTo>
                  <a:cubicBezTo>
                    <a:pt x="114" y="510"/>
                    <a:pt x="0" y="396"/>
                    <a:pt x="0" y="255"/>
                  </a:cubicBezTo>
                  <a:cubicBezTo>
                    <a:pt x="0" y="114"/>
                    <a:pt x="114" y="0"/>
                    <a:pt x="255" y="0"/>
                  </a:cubicBezTo>
                  <a:cubicBezTo>
                    <a:pt x="278" y="0"/>
                    <a:pt x="301" y="4"/>
                    <a:pt x="323" y="9"/>
                  </a:cubicBezTo>
                  <a:cubicBezTo>
                    <a:pt x="330" y="12"/>
                    <a:pt x="335" y="19"/>
                    <a:pt x="333" y="27"/>
                  </a:cubicBezTo>
                  <a:cubicBezTo>
                    <a:pt x="331" y="35"/>
                    <a:pt x="323" y="39"/>
                    <a:pt x="315" y="37"/>
                  </a:cubicBezTo>
                  <a:cubicBezTo>
                    <a:pt x="296" y="32"/>
                    <a:pt x="276" y="29"/>
                    <a:pt x="255" y="29"/>
                  </a:cubicBezTo>
                  <a:cubicBezTo>
                    <a:pt x="130" y="29"/>
                    <a:pt x="29" y="131"/>
                    <a:pt x="29" y="255"/>
                  </a:cubicBezTo>
                  <a:cubicBezTo>
                    <a:pt x="29" y="380"/>
                    <a:pt x="130" y="481"/>
                    <a:pt x="255" y="481"/>
                  </a:cubicBezTo>
                  <a:cubicBezTo>
                    <a:pt x="276" y="481"/>
                    <a:pt x="296" y="478"/>
                    <a:pt x="315" y="473"/>
                  </a:cubicBezTo>
                  <a:cubicBezTo>
                    <a:pt x="323" y="471"/>
                    <a:pt x="331" y="476"/>
                    <a:pt x="333" y="483"/>
                  </a:cubicBezTo>
                  <a:cubicBezTo>
                    <a:pt x="335" y="491"/>
                    <a:pt x="330" y="499"/>
                    <a:pt x="323" y="501"/>
                  </a:cubicBezTo>
                  <a:cubicBezTo>
                    <a:pt x="301" y="507"/>
                    <a:pt x="278" y="510"/>
                    <a:pt x="255"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0" name="Google Shape;1640;p52"/>
            <p:cNvSpPr/>
            <p:nvPr/>
          </p:nvSpPr>
          <p:spPr>
            <a:xfrm>
              <a:off x="4362120" y="699840"/>
              <a:ext cx="128160" cy="217800"/>
            </a:xfrm>
            <a:custGeom>
              <a:avLst/>
              <a:gdLst>
                <a:gd name="textAreaLeft" fmla="*/ 0 w 128160"/>
                <a:gd name="textAreaRight" fmla="*/ 128520 w 128160"/>
                <a:gd name="textAreaTop" fmla="*/ 0 h 217800"/>
                <a:gd name="textAreaBottom" fmla="*/ 218160 h 217800"/>
              </a:gdLst>
              <a:ahLst/>
              <a:cxnLst/>
              <a:rect l="textAreaLeft" t="textAreaTop" r="textAreaRight" b="textAreaBottom"/>
              <a:pathLst>
                <a:path w="252" h="428">
                  <a:moveTo>
                    <a:pt x="214" y="428"/>
                  </a:moveTo>
                  <a:cubicBezTo>
                    <a:pt x="96" y="428"/>
                    <a:pt x="0" y="332"/>
                    <a:pt x="0" y="214"/>
                  </a:cubicBezTo>
                  <a:cubicBezTo>
                    <a:pt x="0" y="96"/>
                    <a:pt x="96" y="0"/>
                    <a:pt x="214" y="0"/>
                  </a:cubicBezTo>
                  <a:cubicBezTo>
                    <a:pt x="222" y="0"/>
                    <a:pt x="229" y="0"/>
                    <a:pt x="236" y="1"/>
                  </a:cubicBezTo>
                  <a:cubicBezTo>
                    <a:pt x="244" y="2"/>
                    <a:pt x="249" y="9"/>
                    <a:pt x="249" y="17"/>
                  </a:cubicBezTo>
                  <a:cubicBezTo>
                    <a:pt x="248" y="25"/>
                    <a:pt x="241" y="31"/>
                    <a:pt x="233" y="30"/>
                  </a:cubicBezTo>
                  <a:cubicBezTo>
                    <a:pt x="227" y="29"/>
                    <a:pt x="221" y="29"/>
                    <a:pt x="214" y="29"/>
                  </a:cubicBezTo>
                  <a:cubicBezTo>
                    <a:pt x="112" y="29"/>
                    <a:pt x="29" y="112"/>
                    <a:pt x="29" y="214"/>
                  </a:cubicBezTo>
                  <a:cubicBezTo>
                    <a:pt x="29" y="316"/>
                    <a:pt x="112" y="400"/>
                    <a:pt x="214" y="400"/>
                  </a:cubicBezTo>
                  <a:cubicBezTo>
                    <a:pt x="221" y="400"/>
                    <a:pt x="228" y="399"/>
                    <a:pt x="236" y="399"/>
                  </a:cubicBezTo>
                  <a:cubicBezTo>
                    <a:pt x="244" y="397"/>
                    <a:pt x="251" y="403"/>
                    <a:pt x="252" y="411"/>
                  </a:cubicBezTo>
                  <a:cubicBezTo>
                    <a:pt x="253" y="419"/>
                    <a:pt x="247" y="426"/>
                    <a:pt x="239" y="427"/>
                  </a:cubicBezTo>
                  <a:cubicBezTo>
                    <a:pt x="231" y="428"/>
                    <a:pt x="222" y="428"/>
                    <a:pt x="214"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1" name="Google Shape;1641;p52"/>
            <p:cNvSpPr/>
            <p:nvPr/>
          </p:nvSpPr>
          <p:spPr>
            <a:xfrm>
              <a:off x="4392720" y="722160"/>
              <a:ext cx="85320" cy="173160"/>
            </a:xfrm>
            <a:custGeom>
              <a:avLst/>
              <a:gdLst>
                <a:gd name="textAreaLeft" fmla="*/ 0 w 85320"/>
                <a:gd name="textAreaRight" fmla="*/ 85680 w 85320"/>
                <a:gd name="textAreaTop" fmla="*/ 0 h 173160"/>
                <a:gd name="textAreaBottom" fmla="*/ 173520 h 173160"/>
              </a:gdLst>
              <a:ahLst/>
              <a:cxnLst/>
              <a:rect l="textAreaLeft" t="textAreaTop" r="textAreaRight" b="textAreaBottom"/>
              <a:pathLst>
                <a:path w="168" h="340">
                  <a:moveTo>
                    <a:pt x="154" y="340"/>
                  </a:moveTo>
                  <a:lnTo>
                    <a:pt x="153" y="340"/>
                  </a:lnTo>
                  <a:cubicBezTo>
                    <a:pt x="66" y="331"/>
                    <a:pt x="0" y="258"/>
                    <a:pt x="0" y="170"/>
                  </a:cubicBezTo>
                  <a:cubicBezTo>
                    <a:pt x="0" y="83"/>
                    <a:pt x="65" y="10"/>
                    <a:pt x="152" y="0"/>
                  </a:cubicBezTo>
                  <a:cubicBezTo>
                    <a:pt x="160" y="-1"/>
                    <a:pt x="167" y="5"/>
                    <a:pt x="168" y="13"/>
                  </a:cubicBezTo>
                  <a:cubicBezTo>
                    <a:pt x="168" y="20"/>
                    <a:pt x="163" y="28"/>
                    <a:pt x="155" y="28"/>
                  </a:cubicBezTo>
                  <a:cubicBezTo>
                    <a:pt x="83" y="36"/>
                    <a:pt x="29" y="98"/>
                    <a:pt x="29" y="170"/>
                  </a:cubicBezTo>
                  <a:cubicBezTo>
                    <a:pt x="29" y="243"/>
                    <a:pt x="83" y="304"/>
                    <a:pt x="155" y="312"/>
                  </a:cubicBezTo>
                  <a:cubicBezTo>
                    <a:pt x="163" y="313"/>
                    <a:pt x="169" y="320"/>
                    <a:pt x="168" y="328"/>
                  </a:cubicBezTo>
                  <a:cubicBezTo>
                    <a:pt x="167" y="335"/>
                    <a:pt x="161" y="340"/>
                    <a:pt x="15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2" name="Google Shape;1642;p52"/>
            <p:cNvSpPr/>
            <p:nvPr/>
          </p:nvSpPr>
          <p:spPr>
            <a:xfrm>
              <a:off x="4178520" y="801720"/>
              <a:ext cx="281880" cy="14400"/>
            </a:xfrm>
            <a:custGeom>
              <a:avLst/>
              <a:gdLst>
                <a:gd name="textAreaLeft" fmla="*/ 0 w 281880"/>
                <a:gd name="textAreaRight" fmla="*/ 282240 w 281880"/>
                <a:gd name="textAreaTop" fmla="*/ 0 h 14400"/>
                <a:gd name="textAreaBottom" fmla="*/ 14760 h 14400"/>
              </a:gdLst>
              <a:ahLst/>
              <a:cxnLst/>
              <a:rect l="textAreaLeft" t="textAreaTop" r="textAreaRight" b="textAreaBottom"/>
              <a:pathLst>
                <a:path w="553" h="29">
                  <a:moveTo>
                    <a:pt x="538" y="29"/>
                  </a:moveTo>
                  <a:lnTo>
                    <a:pt x="14" y="29"/>
                  </a:lnTo>
                  <a:cubicBezTo>
                    <a:pt x="6" y="29"/>
                    <a:pt x="0" y="22"/>
                    <a:pt x="0" y="14"/>
                  </a:cubicBezTo>
                  <a:cubicBezTo>
                    <a:pt x="0" y="7"/>
                    <a:pt x="6" y="0"/>
                    <a:pt x="14" y="0"/>
                  </a:cubicBezTo>
                  <a:lnTo>
                    <a:pt x="538" y="0"/>
                  </a:lnTo>
                  <a:cubicBezTo>
                    <a:pt x="546" y="0"/>
                    <a:pt x="553" y="7"/>
                    <a:pt x="553" y="14"/>
                  </a:cubicBezTo>
                  <a:cubicBezTo>
                    <a:pt x="553" y="22"/>
                    <a:pt x="546"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3" name="Google Shape;1643;p52"/>
            <p:cNvSpPr/>
            <p:nvPr/>
          </p:nvSpPr>
          <p:spPr>
            <a:xfrm>
              <a:off x="426240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3" y="0"/>
                    <a:pt x="29" y="7"/>
                    <a:pt x="29" y="15"/>
                  </a:cubicBezTo>
                  <a:lnTo>
                    <a:pt x="29" y="462"/>
                  </a:lnTo>
                  <a:cubicBezTo>
                    <a:pt x="29" y="470"/>
                    <a:pt x="23"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4" name="Google Shape;1644;p52"/>
            <p:cNvSpPr/>
            <p:nvPr/>
          </p:nvSpPr>
          <p:spPr>
            <a:xfrm>
              <a:off x="419760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2" y="157"/>
                  </a:moveTo>
                  <a:cubicBezTo>
                    <a:pt x="138" y="157"/>
                    <a:pt x="134" y="155"/>
                    <a:pt x="131" y="152"/>
                  </a:cubicBezTo>
                  <a:lnTo>
                    <a:pt x="4" y="25"/>
                  </a:lnTo>
                  <a:cubicBezTo>
                    <a:pt x="-2" y="19"/>
                    <a:pt x="-2" y="10"/>
                    <a:pt x="4" y="5"/>
                  </a:cubicBezTo>
                  <a:cubicBezTo>
                    <a:pt x="10" y="-1"/>
                    <a:pt x="18" y="-1"/>
                    <a:pt x="24" y="5"/>
                  </a:cubicBezTo>
                  <a:lnTo>
                    <a:pt x="152" y="132"/>
                  </a:lnTo>
                  <a:cubicBezTo>
                    <a:pt x="157" y="138"/>
                    <a:pt x="157" y="147"/>
                    <a:pt x="152" y="152"/>
                  </a:cubicBezTo>
                  <a:cubicBezTo>
                    <a:pt x="149" y="155"/>
                    <a:pt x="146" y="157"/>
                    <a:pt x="142"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5" name="Google Shape;1645;p52"/>
            <p:cNvSpPr/>
            <p:nvPr/>
          </p:nvSpPr>
          <p:spPr>
            <a:xfrm>
              <a:off x="4197600" y="801720"/>
              <a:ext cx="79200" cy="78840"/>
            </a:xfrm>
            <a:custGeom>
              <a:avLst/>
              <a:gdLst>
                <a:gd name="textAreaLeft" fmla="*/ 0 w 79200"/>
                <a:gd name="textAreaRight" fmla="*/ 79560 w 79200"/>
                <a:gd name="textAreaTop" fmla="*/ 0 h 78840"/>
                <a:gd name="textAreaBottom" fmla="*/ 79200 h 78840"/>
              </a:gdLst>
              <a:ahLst/>
              <a:cxnLst/>
              <a:rect l="textAreaLeft" t="textAreaTop" r="textAreaRight" b="textAreaBottom"/>
              <a:pathLst>
                <a:path w="156" h="155">
                  <a:moveTo>
                    <a:pt x="15" y="155"/>
                  </a:moveTo>
                  <a:cubicBezTo>
                    <a:pt x="11" y="155"/>
                    <a:pt x="8" y="154"/>
                    <a:pt x="5" y="151"/>
                  </a:cubicBezTo>
                  <a:cubicBezTo>
                    <a:pt x="-1" y="146"/>
                    <a:pt x="-1" y="136"/>
                    <a:pt x="5" y="131"/>
                  </a:cubicBezTo>
                  <a:lnTo>
                    <a:pt x="131" y="4"/>
                  </a:lnTo>
                  <a:cubicBezTo>
                    <a:pt x="137" y="-2"/>
                    <a:pt x="146" y="-2"/>
                    <a:pt x="152" y="4"/>
                  </a:cubicBezTo>
                  <a:cubicBezTo>
                    <a:pt x="157" y="10"/>
                    <a:pt x="157" y="19"/>
                    <a:pt x="152" y="24"/>
                  </a:cubicBezTo>
                  <a:lnTo>
                    <a:pt x="25" y="151"/>
                  </a:lnTo>
                  <a:cubicBezTo>
                    <a:pt x="22" y="154"/>
                    <a:pt x="18" y="155"/>
                    <a:pt x="15"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6" name="Google Shape;1646;p52"/>
            <p:cNvSpPr/>
            <p:nvPr/>
          </p:nvSpPr>
          <p:spPr>
            <a:xfrm>
              <a:off x="5370120" y="704880"/>
              <a:ext cx="207720" cy="207360"/>
            </a:xfrm>
            <a:custGeom>
              <a:avLst/>
              <a:gdLst>
                <a:gd name="textAreaLeft" fmla="*/ 0 w 207720"/>
                <a:gd name="textAreaRight" fmla="*/ 208080 w 207720"/>
                <a:gd name="textAreaTop" fmla="*/ 0 h 207360"/>
                <a:gd name="textAreaBottom" fmla="*/ 207720 h 207360"/>
              </a:gdLst>
              <a:ahLst/>
              <a:cxnLst/>
              <a:rect l="textAreaLeft" t="textAreaTop" r="textAreaRight" b="textAreaBottom"/>
              <a:pathLst>
                <a:path w="408" h="407">
                  <a:moveTo>
                    <a:pt x="35" y="204"/>
                  </a:moveTo>
                  <a:lnTo>
                    <a:pt x="204" y="372"/>
                  </a:lnTo>
                  <a:lnTo>
                    <a:pt x="373" y="204"/>
                  </a:lnTo>
                  <a:lnTo>
                    <a:pt x="204" y="34"/>
                  </a:lnTo>
                  <a:lnTo>
                    <a:pt x="35" y="204"/>
                  </a:lnTo>
                  <a:moveTo>
                    <a:pt x="204" y="407"/>
                  </a:moveTo>
                  <a:cubicBezTo>
                    <a:pt x="200" y="407"/>
                    <a:pt x="196" y="405"/>
                    <a:pt x="194" y="403"/>
                  </a:cubicBezTo>
                  <a:lnTo>
                    <a:pt x="4" y="213"/>
                  </a:lnTo>
                  <a:cubicBezTo>
                    <a:pt x="-1" y="208"/>
                    <a:pt x="-1" y="199"/>
                    <a:pt x="4" y="193"/>
                  </a:cubicBezTo>
                  <a:lnTo>
                    <a:pt x="194" y="4"/>
                  </a:lnTo>
                  <a:cubicBezTo>
                    <a:pt x="199" y="-1"/>
                    <a:pt x="208" y="-1"/>
                    <a:pt x="214" y="4"/>
                  </a:cubicBezTo>
                  <a:lnTo>
                    <a:pt x="404" y="193"/>
                  </a:lnTo>
                  <a:cubicBezTo>
                    <a:pt x="409" y="199"/>
                    <a:pt x="409" y="208"/>
                    <a:pt x="404" y="213"/>
                  </a:cubicBezTo>
                  <a:lnTo>
                    <a:pt x="214" y="403"/>
                  </a:lnTo>
                  <a:cubicBezTo>
                    <a:pt x="211" y="405"/>
                    <a:pt x="208" y="407"/>
                    <a:pt x="204"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7" name="Google Shape;1647;p52"/>
            <p:cNvSpPr/>
            <p:nvPr/>
          </p:nvSpPr>
          <p:spPr>
            <a:xfrm>
              <a:off x="5466960" y="704880"/>
              <a:ext cx="207360" cy="207360"/>
            </a:xfrm>
            <a:custGeom>
              <a:avLst/>
              <a:gdLst>
                <a:gd name="textAreaLeft" fmla="*/ 0 w 207360"/>
                <a:gd name="textAreaRight" fmla="*/ 207720 w 207360"/>
                <a:gd name="textAreaTop" fmla="*/ 0 h 207360"/>
                <a:gd name="textAreaBottom" fmla="*/ 207720 h 207360"/>
              </a:gdLst>
              <a:ahLst/>
              <a:cxnLst/>
              <a:rect l="textAreaLeft" t="textAreaTop" r="textAreaRight" b="textAreaBottom"/>
              <a:pathLst>
                <a:path w="407" h="407">
                  <a:moveTo>
                    <a:pt x="34" y="204"/>
                  </a:moveTo>
                  <a:lnTo>
                    <a:pt x="203" y="372"/>
                  </a:lnTo>
                  <a:lnTo>
                    <a:pt x="372" y="204"/>
                  </a:lnTo>
                  <a:lnTo>
                    <a:pt x="203" y="34"/>
                  </a:lnTo>
                  <a:lnTo>
                    <a:pt x="34" y="204"/>
                  </a:lnTo>
                  <a:moveTo>
                    <a:pt x="203" y="407"/>
                  </a:moveTo>
                  <a:cubicBezTo>
                    <a:pt x="200" y="407"/>
                    <a:pt x="196" y="405"/>
                    <a:pt x="193" y="403"/>
                  </a:cubicBezTo>
                  <a:lnTo>
                    <a:pt x="4" y="213"/>
                  </a:lnTo>
                  <a:cubicBezTo>
                    <a:pt x="-2" y="208"/>
                    <a:pt x="-2" y="199"/>
                    <a:pt x="4" y="193"/>
                  </a:cubicBezTo>
                  <a:lnTo>
                    <a:pt x="193" y="4"/>
                  </a:lnTo>
                  <a:cubicBezTo>
                    <a:pt x="198" y="-1"/>
                    <a:pt x="208" y="-1"/>
                    <a:pt x="214" y="4"/>
                  </a:cubicBezTo>
                  <a:lnTo>
                    <a:pt x="402" y="193"/>
                  </a:lnTo>
                  <a:cubicBezTo>
                    <a:pt x="408" y="199"/>
                    <a:pt x="408" y="208"/>
                    <a:pt x="402" y="213"/>
                  </a:cubicBezTo>
                  <a:lnTo>
                    <a:pt x="214" y="403"/>
                  </a:lnTo>
                  <a:cubicBezTo>
                    <a:pt x="210" y="405"/>
                    <a:pt x="207" y="407"/>
                    <a:pt x="203" y="40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8" name="Google Shape;1648;p52"/>
            <p:cNvSpPr/>
            <p:nvPr/>
          </p:nvSpPr>
          <p:spPr>
            <a:xfrm>
              <a:off x="539208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14" y="269"/>
                  </a:moveTo>
                  <a:cubicBezTo>
                    <a:pt x="11" y="269"/>
                    <a:pt x="7" y="268"/>
                    <a:pt x="4" y="265"/>
                  </a:cubicBezTo>
                  <a:cubicBezTo>
                    <a:pt x="-1" y="259"/>
                    <a:pt x="-1" y="250"/>
                    <a:pt x="4" y="245"/>
                  </a:cubicBezTo>
                  <a:lnTo>
                    <a:pt x="245" y="4"/>
                  </a:lnTo>
                  <a:cubicBezTo>
                    <a:pt x="251" y="-2"/>
                    <a:pt x="260" y="-2"/>
                    <a:pt x="266" y="4"/>
                  </a:cubicBezTo>
                  <a:cubicBezTo>
                    <a:pt x="271" y="9"/>
                    <a:pt x="271" y="18"/>
                    <a:pt x="266" y="24"/>
                  </a:cubicBezTo>
                  <a:lnTo>
                    <a:pt x="25" y="265"/>
                  </a:lnTo>
                  <a:cubicBezTo>
                    <a:pt x="22" y="268"/>
                    <a:pt x="18" y="269"/>
                    <a:pt x="14"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09" name="Google Shape;1649;p52"/>
            <p:cNvSpPr/>
            <p:nvPr/>
          </p:nvSpPr>
          <p:spPr>
            <a:xfrm>
              <a:off x="541872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4" y="175"/>
                  </a:moveTo>
                  <a:cubicBezTo>
                    <a:pt x="10" y="175"/>
                    <a:pt x="7" y="174"/>
                    <a:pt x="4" y="171"/>
                  </a:cubicBezTo>
                  <a:cubicBezTo>
                    <a:pt x="-1" y="165"/>
                    <a:pt x="-1" y="156"/>
                    <a:pt x="4" y="151"/>
                  </a:cubicBezTo>
                  <a:lnTo>
                    <a:pt x="151" y="4"/>
                  </a:lnTo>
                  <a:cubicBezTo>
                    <a:pt x="156" y="-2"/>
                    <a:pt x="165" y="-2"/>
                    <a:pt x="171" y="4"/>
                  </a:cubicBezTo>
                  <a:cubicBezTo>
                    <a:pt x="177" y="10"/>
                    <a:pt x="177" y="19"/>
                    <a:pt x="171" y="24"/>
                  </a:cubicBezTo>
                  <a:lnTo>
                    <a:pt x="25" y="171"/>
                  </a:lnTo>
                  <a:cubicBezTo>
                    <a:pt x="21" y="174"/>
                    <a:pt x="18" y="175"/>
                    <a:pt x="14"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0" name="Google Shape;1650;p52"/>
            <p:cNvSpPr/>
            <p:nvPr/>
          </p:nvSpPr>
          <p:spPr>
            <a:xfrm>
              <a:off x="539316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254" y="268"/>
                  </a:moveTo>
                  <a:cubicBezTo>
                    <a:pt x="250" y="268"/>
                    <a:pt x="246" y="267"/>
                    <a:pt x="243" y="264"/>
                  </a:cubicBezTo>
                  <a:lnTo>
                    <a:pt x="4" y="25"/>
                  </a:lnTo>
                  <a:cubicBezTo>
                    <a:pt x="-2" y="19"/>
                    <a:pt x="-2" y="10"/>
                    <a:pt x="4" y="4"/>
                  </a:cubicBezTo>
                  <a:cubicBezTo>
                    <a:pt x="10" y="-1"/>
                    <a:pt x="19" y="-1"/>
                    <a:pt x="24" y="4"/>
                  </a:cubicBezTo>
                  <a:lnTo>
                    <a:pt x="264" y="244"/>
                  </a:lnTo>
                  <a:cubicBezTo>
                    <a:pt x="269" y="249"/>
                    <a:pt x="269" y="259"/>
                    <a:pt x="264" y="264"/>
                  </a:cubicBezTo>
                  <a:cubicBezTo>
                    <a:pt x="261" y="267"/>
                    <a:pt x="257" y="268"/>
                    <a:pt x="254"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1" name="Google Shape;1651;p52"/>
            <p:cNvSpPr/>
            <p:nvPr/>
          </p:nvSpPr>
          <p:spPr>
            <a:xfrm>
              <a:off x="5419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59" y="174"/>
                  </a:moveTo>
                  <a:cubicBezTo>
                    <a:pt x="155" y="174"/>
                    <a:pt x="151" y="173"/>
                    <a:pt x="149" y="169"/>
                  </a:cubicBezTo>
                  <a:lnTo>
                    <a:pt x="4" y="25"/>
                  </a:lnTo>
                  <a:cubicBezTo>
                    <a:pt x="-2" y="19"/>
                    <a:pt x="-2" y="10"/>
                    <a:pt x="4" y="5"/>
                  </a:cubicBezTo>
                  <a:cubicBezTo>
                    <a:pt x="10" y="-1"/>
                    <a:pt x="19" y="-1"/>
                    <a:pt x="24" y="5"/>
                  </a:cubicBezTo>
                  <a:lnTo>
                    <a:pt x="169" y="149"/>
                  </a:lnTo>
                  <a:cubicBezTo>
                    <a:pt x="175" y="155"/>
                    <a:pt x="175" y="164"/>
                    <a:pt x="169" y="169"/>
                  </a:cubicBezTo>
                  <a:cubicBezTo>
                    <a:pt x="166" y="173"/>
                    <a:pt x="163" y="174"/>
                    <a:pt x="159"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2" name="Google Shape;1652;p52"/>
            <p:cNvSpPr/>
            <p:nvPr/>
          </p:nvSpPr>
          <p:spPr>
            <a:xfrm>
              <a:off x="5514840" y="753480"/>
              <a:ext cx="137520" cy="136800"/>
            </a:xfrm>
            <a:custGeom>
              <a:avLst/>
              <a:gdLst>
                <a:gd name="textAreaLeft" fmla="*/ 0 w 137520"/>
                <a:gd name="textAreaRight" fmla="*/ 137880 w 137520"/>
                <a:gd name="textAreaTop" fmla="*/ 0 h 136800"/>
                <a:gd name="textAreaBottom" fmla="*/ 137160 h 136800"/>
              </a:gdLst>
              <a:ahLst/>
              <a:cxnLst/>
              <a:rect l="textAreaLeft" t="textAreaTop" r="textAreaRight" b="textAreaBottom"/>
              <a:pathLst>
                <a:path w="270" h="269">
                  <a:moveTo>
                    <a:pt x="256" y="269"/>
                  </a:moveTo>
                  <a:cubicBezTo>
                    <a:pt x="252" y="269"/>
                    <a:pt x="248" y="268"/>
                    <a:pt x="246" y="265"/>
                  </a:cubicBezTo>
                  <a:lnTo>
                    <a:pt x="4" y="24"/>
                  </a:lnTo>
                  <a:cubicBezTo>
                    <a:pt x="-1" y="18"/>
                    <a:pt x="-1" y="9"/>
                    <a:pt x="4" y="4"/>
                  </a:cubicBezTo>
                  <a:cubicBezTo>
                    <a:pt x="10" y="-2"/>
                    <a:pt x="19" y="-2"/>
                    <a:pt x="25" y="4"/>
                  </a:cubicBezTo>
                  <a:lnTo>
                    <a:pt x="266" y="245"/>
                  </a:lnTo>
                  <a:cubicBezTo>
                    <a:pt x="272" y="250"/>
                    <a:pt x="272" y="259"/>
                    <a:pt x="266" y="265"/>
                  </a:cubicBezTo>
                  <a:cubicBezTo>
                    <a:pt x="263" y="268"/>
                    <a:pt x="259" y="269"/>
                    <a:pt x="256" y="26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3" name="Google Shape;1653;p52"/>
            <p:cNvSpPr/>
            <p:nvPr/>
          </p:nvSpPr>
          <p:spPr>
            <a:xfrm>
              <a:off x="5536800" y="82800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175" h="175">
                  <a:moveTo>
                    <a:pt x="161" y="175"/>
                  </a:moveTo>
                  <a:cubicBezTo>
                    <a:pt x="157" y="175"/>
                    <a:pt x="153" y="174"/>
                    <a:pt x="151" y="171"/>
                  </a:cubicBezTo>
                  <a:lnTo>
                    <a:pt x="4" y="24"/>
                  </a:lnTo>
                  <a:cubicBezTo>
                    <a:pt x="-1" y="19"/>
                    <a:pt x="-1" y="10"/>
                    <a:pt x="4" y="4"/>
                  </a:cubicBezTo>
                  <a:cubicBezTo>
                    <a:pt x="10" y="-2"/>
                    <a:pt x="19" y="-2"/>
                    <a:pt x="25" y="4"/>
                  </a:cubicBezTo>
                  <a:lnTo>
                    <a:pt x="171" y="151"/>
                  </a:lnTo>
                  <a:cubicBezTo>
                    <a:pt x="177" y="156"/>
                    <a:pt x="177" y="165"/>
                    <a:pt x="171" y="171"/>
                  </a:cubicBezTo>
                  <a:cubicBezTo>
                    <a:pt x="168" y="174"/>
                    <a:pt x="165" y="175"/>
                    <a:pt x="161" y="17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8000" rIns="90000" bIns="18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4" name="Google Shape;1654;p52"/>
            <p:cNvSpPr/>
            <p:nvPr/>
          </p:nvSpPr>
          <p:spPr>
            <a:xfrm>
              <a:off x="5514840" y="727560"/>
              <a:ext cx="136440" cy="136440"/>
            </a:xfrm>
            <a:custGeom>
              <a:avLst/>
              <a:gdLst>
                <a:gd name="textAreaLeft" fmla="*/ 0 w 136440"/>
                <a:gd name="textAreaRight" fmla="*/ 136800 w 136440"/>
                <a:gd name="textAreaTop" fmla="*/ 0 h 136440"/>
                <a:gd name="textAreaBottom" fmla="*/ 136800 h 136440"/>
              </a:gdLst>
              <a:ahLst/>
              <a:cxnLst/>
              <a:rect l="textAreaLeft" t="textAreaTop" r="textAreaRight" b="textAreaBottom"/>
              <a:pathLst>
                <a:path w="268" h="268">
                  <a:moveTo>
                    <a:pt x="15" y="268"/>
                  </a:moveTo>
                  <a:cubicBezTo>
                    <a:pt x="11" y="268"/>
                    <a:pt x="7" y="267"/>
                    <a:pt x="4" y="264"/>
                  </a:cubicBezTo>
                  <a:cubicBezTo>
                    <a:pt x="-1" y="259"/>
                    <a:pt x="-1" y="249"/>
                    <a:pt x="4" y="244"/>
                  </a:cubicBezTo>
                  <a:lnTo>
                    <a:pt x="244" y="4"/>
                  </a:lnTo>
                  <a:cubicBezTo>
                    <a:pt x="249" y="-1"/>
                    <a:pt x="259" y="-1"/>
                    <a:pt x="264" y="4"/>
                  </a:cubicBezTo>
                  <a:cubicBezTo>
                    <a:pt x="269" y="10"/>
                    <a:pt x="269" y="19"/>
                    <a:pt x="264" y="25"/>
                  </a:cubicBezTo>
                  <a:lnTo>
                    <a:pt x="25" y="264"/>
                  </a:lnTo>
                  <a:cubicBezTo>
                    <a:pt x="22" y="267"/>
                    <a:pt x="18" y="268"/>
                    <a:pt x="15" y="26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5" name="Google Shape;1655;p52"/>
            <p:cNvSpPr/>
            <p:nvPr/>
          </p:nvSpPr>
          <p:spPr>
            <a:xfrm>
              <a:off x="5536800" y="700920"/>
              <a:ext cx="87840" cy="88560"/>
            </a:xfrm>
            <a:custGeom>
              <a:avLst/>
              <a:gdLst>
                <a:gd name="textAreaLeft" fmla="*/ 0 w 87840"/>
                <a:gd name="textAreaRight" fmla="*/ 88200 w 87840"/>
                <a:gd name="textAreaTop" fmla="*/ 0 h 88560"/>
                <a:gd name="textAreaBottom" fmla="*/ 88920 h 88560"/>
              </a:gdLst>
              <a:ahLst/>
              <a:cxnLst/>
              <a:rect l="textAreaLeft" t="textAreaTop" r="textAreaRight" b="textAreaBottom"/>
              <a:pathLst>
                <a:path w="173" h="174">
                  <a:moveTo>
                    <a:pt x="14" y="174"/>
                  </a:moveTo>
                  <a:cubicBezTo>
                    <a:pt x="11" y="174"/>
                    <a:pt x="7" y="173"/>
                    <a:pt x="4" y="169"/>
                  </a:cubicBezTo>
                  <a:cubicBezTo>
                    <a:pt x="-1" y="164"/>
                    <a:pt x="-1" y="155"/>
                    <a:pt x="4" y="149"/>
                  </a:cubicBezTo>
                  <a:lnTo>
                    <a:pt x="149" y="5"/>
                  </a:lnTo>
                  <a:cubicBezTo>
                    <a:pt x="155" y="-1"/>
                    <a:pt x="164" y="-1"/>
                    <a:pt x="169" y="5"/>
                  </a:cubicBezTo>
                  <a:cubicBezTo>
                    <a:pt x="175" y="10"/>
                    <a:pt x="175" y="19"/>
                    <a:pt x="169" y="25"/>
                  </a:cubicBezTo>
                  <a:lnTo>
                    <a:pt x="25" y="169"/>
                  </a:lnTo>
                  <a:cubicBezTo>
                    <a:pt x="21" y="173"/>
                    <a:pt x="18" y="174"/>
                    <a:pt x="14" y="1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7640" rIns="90000" bIns="1764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6" name="Google Shape;1656;p52"/>
            <p:cNvSpPr/>
            <p:nvPr/>
          </p:nvSpPr>
          <p:spPr>
            <a:xfrm>
              <a:off x="537012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5" y="29"/>
                  </a:lnTo>
                  <a:cubicBezTo>
                    <a:pt x="6" y="29"/>
                    <a:pt x="0" y="22"/>
                    <a:pt x="0" y="15"/>
                  </a:cubicBezTo>
                  <a:cubicBezTo>
                    <a:pt x="0" y="6"/>
                    <a:pt x="6" y="0"/>
                    <a:pt x="15" y="0"/>
                  </a:cubicBezTo>
                  <a:lnTo>
                    <a:pt x="204" y="0"/>
                  </a:lnTo>
                  <a:cubicBezTo>
                    <a:pt x="212" y="0"/>
                    <a:pt x="218" y="6"/>
                    <a:pt x="218" y="15"/>
                  </a:cubicBezTo>
                  <a:cubicBezTo>
                    <a:pt x="218" y="22"/>
                    <a:pt x="212"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7" name="Google Shape;1657;p52"/>
            <p:cNvSpPr/>
            <p:nvPr/>
          </p:nvSpPr>
          <p:spPr>
            <a:xfrm>
              <a:off x="5563440" y="801360"/>
              <a:ext cx="110880" cy="14400"/>
            </a:xfrm>
            <a:custGeom>
              <a:avLst/>
              <a:gdLst>
                <a:gd name="textAreaLeft" fmla="*/ 0 w 110880"/>
                <a:gd name="textAreaRight" fmla="*/ 111240 w 110880"/>
                <a:gd name="textAreaTop" fmla="*/ 0 h 14400"/>
                <a:gd name="textAreaBottom" fmla="*/ 14760 h 14400"/>
              </a:gdLst>
              <a:ahLst/>
              <a:cxnLst/>
              <a:rect l="textAreaLeft" t="textAreaTop" r="textAreaRight" b="textAreaBottom"/>
              <a:pathLst>
                <a:path w="218" h="29">
                  <a:moveTo>
                    <a:pt x="204" y="29"/>
                  </a:moveTo>
                  <a:lnTo>
                    <a:pt x="14" y="29"/>
                  </a:lnTo>
                  <a:cubicBezTo>
                    <a:pt x="6" y="29"/>
                    <a:pt x="0" y="22"/>
                    <a:pt x="0" y="15"/>
                  </a:cubicBezTo>
                  <a:cubicBezTo>
                    <a:pt x="0" y="6"/>
                    <a:pt x="6" y="0"/>
                    <a:pt x="14" y="0"/>
                  </a:cubicBezTo>
                  <a:lnTo>
                    <a:pt x="204" y="0"/>
                  </a:lnTo>
                  <a:cubicBezTo>
                    <a:pt x="211" y="0"/>
                    <a:pt x="218" y="6"/>
                    <a:pt x="218" y="15"/>
                  </a:cubicBezTo>
                  <a:cubicBezTo>
                    <a:pt x="218" y="22"/>
                    <a:pt x="211" y="29"/>
                    <a:pt x="20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8" name="Google Shape;1658;p52"/>
            <p:cNvSpPr/>
            <p:nvPr/>
          </p:nvSpPr>
          <p:spPr>
            <a:xfrm>
              <a:off x="4915800" y="682560"/>
              <a:ext cx="181800" cy="253080"/>
            </a:xfrm>
            <a:custGeom>
              <a:avLst/>
              <a:gdLst>
                <a:gd name="textAreaLeft" fmla="*/ 0 w 181800"/>
                <a:gd name="textAreaRight" fmla="*/ 182160 w 181800"/>
                <a:gd name="textAreaTop" fmla="*/ 0 h 253080"/>
                <a:gd name="textAreaBottom" fmla="*/ 253440 h 253080"/>
              </a:gdLst>
              <a:ahLst/>
              <a:cxnLst/>
              <a:rect l="textAreaLeft" t="textAreaTop" r="textAreaRight" b="textAreaBottom"/>
              <a:pathLst>
                <a:path w="357" h="497">
                  <a:moveTo>
                    <a:pt x="109" y="497"/>
                  </a:moveTo>
                  <a:cubicBezTo>
                    <a:pt x="74" y="497"/>
                    <a:pt x="40" y="490"/>
                    <a:pt x="8" y="476"/>
                  </a:cubicBezTo>
                  <a:cubicBezTo>
                    <a:pt x="1" y="473"/>
                    <a:pt x="-2" y="464"/>
                    <a:pt x="1" y="457"/>
                  </a:cubicBezTo>
                  <a:cubicBezTo>
                    <a:pt x="4" y="449"/>
                    <a:pt x="13" y="446"/>
                    <a:pt x="20" y="449"/>
                  </a:cubicBezTo>
                  <a:cubicBezTo>
                    <a:pt x="48" y="462"/>
                    <a:pt x="78" y="468"/>
                    <a:pt x="109" y="468"/>
                  </a:cubicBezTo>
                  <a:cubicBezTo>
                    <a:pt x="230" y="468"/>
                    <a:pt x="329" y="369"/>
                    <a:pt x="329" y="248"/>
                  </a:cubicBezTo>
                  <a:cubicBezTo>
                    <a:pt x="329" y="127"/>
                    <a:pt x="230" y="28"/>
                    <a:pt x="109" y="28"/>
                  </a:cubicBezTo>
                  <a:cubicBezTo>
                    <a:pt x="79" y="28"/>
                    <a:pt x="51" y="34"/>
                    <a:pt x="23" y="45"/>
                  </a:cubicBezTo>
                  <a:cubicBezTo>
                    <a:pt x="16" y="48"/>
                    <a:pt x="7" y="45"/>
                    <a:pt x="5" y="38"/>
                  </a:cubicBezTo>
                  <a:cubicBezTo>
                    <a:pt x="1" y="31"/>
                    <a:pt x="5" y="22"/>
                    <a:pt x="12" y="19"/>
                  </a:cubicBezTo>
                  <a:cubicBezTo>
                    <a:pt x="43" y="6"/>
                    <a:pt x="76" y="0"/>
                    <a:pt x="109" y="0"/>
                  </a:cubicBezTo>
                  <a:cubicBezTo>
                    <a:pt x="246" y="0"/>
                    <a:pt x="357" y="111"/>
                    <a:pt x="357" y="248"/>
                  </a:cubicBezTo>
                  <a:cubicBezTo>
                    <a:pt x="357" y="385"/>
                    <a:pt x="246" y="497"/>
                    <a:pt x="109" y="49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19" name="Google Shape;1659;p52"/>
            <p:cNvSpPr/>
            <p:nvPr/>
          </p:nvSpPr>
          <p:spPr>
            <a:xfrm>
              <a:off x="4757040" y="653760"/>
              <a:ext cx="221040" cy="309960"/>
            </a:xfrm>
            <a:custGeom>
              <a:avLst/>
              <a:gdLst>
                <a:gd name="textAreaLeft" fmla="*/ 0 w 221040"/>
                <a:gd name="textAreaRight" fmla="*/ 221400 w 221040"/>
                <a:gd name="textAreaTop" fmla="*/ 0 h 309960"/>
                <a:gd name="textAreaBottom" fmla="*/ 310320 h 309960"/>
              </a:gdLst>
              <a:ahLst/>
              <a:cxnLst/>
              <a:rect l="textAreaLeft" t="textAreaTop" r="textAreaRight" b="textAreaBottom"/>
              <a:pathLst>
                <a:path w="434" h="608">
                  <a:moveTo>
                    <a:pt x="130" y="608"/>
                  </a:moveTo>
                  <a:cubicBezTo>
                    <a:pt x="88" y="608"/>
                    <a:pt x="47" y="600"/>
                    <a:pt x="9" y="583"/>
                  </a:cubicBezTo>
                  <a:cubicBezTo>
                    <a:pt x="1" y="580"/>
                    <a:pt x="-2" y="571"/>
                    <a:pt x="1" y="564"/>
                  </a:cubicBezTo>
                  <a:cubicBezTo>
                    <a:pt x="5" y="557"/>
                    <a:pt x="13" y="553"/>
                    <a:pt x="20" y="557"/>
                  </a:cubicBezTo>
                  <a:cubicBezTo>
                    <a:pt x="55" y="572"/>
                    <a:pt x="92" y="579"/>
                    <a:pt x="130" y="579"/>
                  </a:cubicBezTo>
                  <a:cubicBezTo>
                    <a:pt x="282" y="579"/>
                    <a:pt x="406" y="456"/>
                    <a:pt x="406" y="304"/>
                  </a:cubicBezTo>
                  <a:cubicBezTo>
                    <a:pt x="406" y="152"/>
                    <a:pt x="282" y="29"/>
                    <a:pt x="130" y="29"/>
                  </a:cubicBezTo>
                  <a:cubicBezTo>
                    <a:pt x="93" y="29"/>
                    <a:pt x="57" y="36"/>
                    <a:pt x="23" y="50"/>
                  </a:cubicBezTo>
                  <a:cubicBezTo>
                    <a:pt x="16" y="54"/>
                    <a:pt x="7" y="50"/>
                    <a:pt x="4" y="43"/>
                  </a:cubicBezTo>
                  <a:cubicBezTo>
                    <a:pt x="1" y="36"/>
                    <a:pt x="5" y="27"/>
                    <a:pt x="12" y="24"/>
                  </a:cubicBezTo>
                  <a:cubicBezTo>
                    <a:pt x="49" y="8"/>
                    <a:pt x="89" y="0"/>
                    <a:pt x="130" y="0"/>
                  </a:cubicBezTo>
                  <a:cubicBezTo>
                    <a:pt x="298" y="0"/>
                    <a:pt x="434" y="136"/>
                    <a:pt x="434" y="304"/>
                  </a:cubicBezTo>
                  <a:cubicBezTo>
                    <a:pt x="434" y="472"/>
                    <a:pt x="298" y="608"/>
                    <a:pt x="130" y="60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0" name="Google Shape;1660;p52"/>
            <p:cNvSpPr/>
            <p:nvPr/>
          </p:nvSpPr>
          <p:spPr>
            <a:xfrm>
              <a:off x="4773240" y="678960"/>
              <a:ext cx="169560" cy="259920"/>
            </a:xfrm>
            <a:custGeom>
              <a:avLst/>
              <a:gdLst>
                <a:gd name="textAreaLeft" fmla="*/ 0 w 169560"/>
                <a:gd name="textAreaRight" fmla="*/ 169920 w 169560"/>
                <a:gd name="textAreaTop" fmla="*/ 0 h 259920"/>
                <a:gd name="textAreaBottom" fmla="*/ 260280 h 259920"/>
              </a:gdLst>
              <a:ahLst/>
              <a:cxnLst/>
              <a:rect l="textAreaLeft" t="textAreaTop" r="textAreaRight" b="textAreaBottom"/>
              <a:pathLst>
                <a:path w="333" h="510">
                  <a:moveTo>
                    <a:pt x="79" y="510"/>
                  </a:moveTo>
                  <a:cubicBezTo>
                    <a:pt x="55" y="510"/>
                    <a:pt x="33" y="507"/>
                    <a:pt x="10" y="501"/>
                  </a:cubicBezTo>
                  <a:cubicBezTo>
                    <a:pt x="3" y="499"/>
                    <a:pt x="-1" y="491"/>
                    <a:pt x="1" y="483"/>
                  </a:cubicBezTo>
                  <a:cubicBezTo>
                    <a:pt x="3" y="476"/>
                    <a:pt x="10" y="471"/>
                    <a:pt x="18" y="473"/>
                  </a:cubicBezTo>
                  <a:cubicBezTo>
                    <a:pt x="38" y="478"/>
                    <a:pt x="58" y="481"/>
                    <a:pt x="79" y="481"/>
                  </a:cubicBezTo>
                  <a:cubicBezTo>
                    <a:pt x="203" y="481"/>
                    <a:pt x="305" y="380"/>
                    <a:pt x="305" y="255"/>
                  </a:cubicBezTo>
                  <a:cubicBezTo>
                    <a:pt x="305" y="131"/>
                    <a:pt x="203" y="29"/>
                    <a:pt x="79" y="29"/>
                  </a:cubicBezTo>
                  <a:cubicBezTo>
                    <a:pt x="58" y="29"/>
                    <a:pt x="38" y="32"/>
                    <a:pt x="18" y="37"/>
                  </a:cubicBezTo>
                  <a:cubicBezTo>
                    <a:pt x="10" y="39"/>
                    <a:pt x="3" y="35"/>
                    <a:pt x="1" y="27"/>
                  </a:cubicBezTo>
                  <a:cubicBezTo>
                    <a:pt x="-1" y="19"/>
                    <a:pt x="3" y="12"/>
                    <a:pt x="10" y="9"/>
                  </a:cubicBezTo>
                  <a:cubicBezTo>
                    <a:pt x="33" y="4"/>
                    <a:pt x="55" y="0"/>
                    <a:pt x="79" y="0"/>
                  </a:cubicBezTo>
                  <a:cubicBezTo>
                    <a:pt x="219" y="0"/>
                    <a:pt x="333" y="114"/>
                    <a:pt x="333" y="255"/>
                  </a:cubicBezTo>
                  <a:cubicBezTo>
                    <a:pt x="333" y="396"/>
                    <a:pt x="219" y="510"/>
                    <a:pt x="79" y="51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1" name="Google Shape;1661;p52"/>
            <p:cNvSpPr/>
            <p:nvPr/>
          </p:nvSpPr>
          <p:spPr>
            <a:xfrm>
              <a:off x="4786200" y="699840"/>
              <a:ext cx="127800" cy="217800"/>
            </a:xfrm>
            <a:custGeom>
              <a:avLst/>
              <a:gdLst>
                <a:gd name="textAreaLeft" fmla="*/ 0 w 127800"/>
                <a:gd name="textAreaRight" fmla="*/ 128160 w 127800"/>
                <a:gd name="textAreaTop" fmla="*/ 0 h 217800"/>
                <a:gd name="textAreaBottom" fmla="*/ 218160 h 217800"/>
              </a:gdLst>
              <a:ahLst/>
              <a:cxnLst/>
              <a:rect l="textAreaLeft" t="textAreaTop" r="textAreaRight" b="textAreaBottom"/>
              <a:pathLst>
                <a:path w="251" h="428">
                  <a:moveTo>
                    <a:pt x="37" y="428"/>
                  </a:moveTo>
                  <a:cubicBezTo>
                    <a:pt x="29" y="428"/>
                    <a:pt x="21" y="428"/>
                    <a:pt x="13" y="427"/>
                  </a:cubicBezTo>
                  <a:cubicBezTo>
                    <a:pt x="4" y="426"/>
                    <a:pt x="-1" y="419"/>
                    <a:pt x="0" y="411"/>
                  </a:cubicBezTo>
                  <a:cubicBezTo>
                    <a:pt x="1" y="403"/>
                    <a:pt x="8" y="397"/>
                    <a:pt x="16" y="399"/>
                  </a:cubicBezTo>
                  <a:cubicBezTo>
                    <a:pt x="23" y="399"/>
                    <a:pt x="30" y="400"/>
                    <a:pt x="37" y="400"/>
                  </a:cubicBezTo>
                  <a:cubicBezTo>
                    <a:pt x="140" y="400"/>
                    <a:pt x="223" y="316"/>
                    <a:pt x="223" y="214"/>
                  </a:cubicBezTo>
                  <a:cubicBezTo>
                    <a:pt x="223" y="112"/>
                    <a:pt x="140" y="29"/>
                    <a:pt x="37" y="29"/>
                  </a:cubicBezTo>
                  <a:cubicBezTo>
                    <a:pt x="31" y="29"/>
                    <a:pt x="24" y="29"/>
                    <a:pt x="18" y="30"/>
                  </a:cubicBezTo>
                  <a:cubicBezTo>
                    <a:pt x="10" y="31"/>
                    <a:pt x="3" y="25"/>
                    <a:pt x="3" y="17"/>
                  </a:cubicBezTo>
                  <a:cubicBezTo>
                    <a:pt x="2" y="9"/>
                    <a:pt x="8" y="2"/>
                    <a:pt x="15" y="1"/>
                  </a:cubicBezTo>
                  <a:cubicBezTo>
                    <a:pt x="22" y="0"/>
                    <a:pt x="30" y="0"/>
                    <a:pt x="37" y="0"/>
                  </a:cubicBezTo>
                  <a:cubicBezTo>
                    <a:pt x="155" y="0"/>
                    <a:pt x="251" y="96"/>
                    <a:pt x="251" y="214"/>
                  </a:cubicBezTo>
                  <a:cubicBezTo>
                    <a:pt x="251" y="332"/>
                    <a:pt x="155" y="428"/>
                    <a:pt x="37" y="42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2" name="Google Shape;1662;p52"/>
            <p:cNvSpPr/>
            <p:nvPr/>
          </p:nvSpPr>
          <p:spPr>
            <a:xfrm>
              <a:off x="4797720" y="722160"/>
              <a:ext cx="85680" cy="173160"/>
            </a:xfrm>
            <a:custGeom>
              <a:avLst/>
              <a:gdLst>
                <a:gd name="textAreaLeft" fmla="*/ 0 w 85680"/>
                <a:gd name="textAreaRight" fmla="*/ 86040 w 85680"/>
                <a:gd name="textAreaTop" fmla="*/ 0 h 173160"/>
                <a:gd name="textAreaBottom" fmla="*/ 173520 h 173160"/>
              </a:gdLst>
              <a:ahLst/>
              <a:cxnLst/>
              <a:rect l="textAreaLeft" t="textAreaTop" r="textAreaRight" b="textAreaBottom"/>
              <a:pathLst>
                <a:path w="169" h="340">
                  <a:moveTo>
                    <a:pt x="14" y="340"/>
                  </a:moveTo>
                  <a:cubicBezTo>
                    <a:pt x="7" y="340"/>
                    <a:pt x="1" y="335"/>
                    <a:pt x="0" y="328"/>
                  </a:cubicBezTo>
                  <a:cubicBezTo>
                    <a:pt x="-1" y="320"/>
                    <a:pt x="5" y="313"/>
                    <a:pt x="13" y="312"/>
                  </a:cubicBezTo>
                  <a:cubicBezTo>
                    <a:pt x="85" y="304"/>
                    <a:pt x="140" y="243"/>
                    <a:pt x="140" y="170"/>
                  </a:cubicBezTo>
                  <a:cubicBezTo>
                    <a:pt x="140" y="98"/>
                    <a:pt x="85" y="36"/>
                    <a:pt x="13" y="28"/>
                  </a:cubicBezTo>
                  <a:cubicBezTo>
                    <a:pt x="6" y="28"/>
                    <a:pt x="0" y="20"/>
                    <a:pt x="1" y="13"/>
                  </a:cubicBezTo>
                  <a:cubicBezTo>
                    <a:pt x="2" y="5"/>
                    <a:pt x="9" y="-1"/>
                    <a:pt x="17" y="0"/>
                  </a:cubicBezTo>
                  <a:cubicBezTo>
                    <a:pt x="103" y="10"/>
                    <a:pt x="169" y="83"/>
                    <a:pt x="169" y="170"/>
                  </a:cubicBezTo>
                  <a:cubicBezTo>
                    <a:pt x="169" y="258"/>
                    <a:pt x="103" y="331"/>
                    <a:pt x="16" y="340"/>
                  </a:cubicBezTo>
                  <a:cubicBezTo>
                    <a:pt x="15" y="340"/>
                    <a:pt x="15" y="340"/>
                    <a:pt x="14" y="34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3" name="Google Shape;1663;p52"/>
            <p:cNvSpPr/>
            <p:nvPr/>
          </p:nvSpPr>
          <p:spPr>
            <a:xfrm>
              <a:off x="4816080" y="801720"/>
              <a:ext cx="281160" cy="14400"/>
            </a:xfrm>
            <a:custGeom>
              <a:avLst/>
              <a:gdLst>
                <a:gd name="textAreaLeft" fmla="*/ 0 w 281160"/>
                <a:gd name="textAreaRight" fmla="*/ 281520 w 281160"/>
                <a:gd name="textAreaTop" fmla="*/ 0 h 14400"/>
                <a:gd name="textAreaBottom" fmla="*/ 14760 h 14400"/>
              </a:gdLst>
              <a:ahLst/>
              <a:cxnLst/>
              <a:rect l="textAreaLeft" t="textAreaTop" r="textAreaRight" b="textAreaBottom"/>
              <a:pathLst>
                <a:path w="552" h="29">
                  <a:moveTo>
                    <a:pt x="538" y="29"/>
                  </a:moveTo>
                  <a:lnTo>
                    <a:pt x="14" y="29"/>
                  </a:lnTo>
                  <a:cubicBezTo>
                    <a:pt x="6" y="29"/>
                    <a:pt x="0" y="22"/>
                    <a:pt x="0" y="14"/>
                  </a:cubicBezTo>
                  <a:cubicBezTo>
                    <a:pt x="0" y="7"/>
                    <a:pt x="6" y="0"/>
                    <a:pt x="14" y="0"/>
                  </a:cubicBezTo>
                  <a:lnTo>
                    <a:pt x="538" y="0"/>
                  </a:lnTo>
                  <a:cubicBezTo>
                    <a:pt x="547" y="0"/>
                    <a:pt x="552" y="7"/>
                    <a:pt x="552" y="14"/>
                  </a:cubicBezTo>
                  <a:cubicBezTo>
                    <a:pt x="552" y="22"/>
                    <a:pt x="547" y="29"/>
                    <a:pt x="538"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4" name="Google Shape;1664;p52"/>
            <p:cNvSpPr/>
            <p:nvPr/>
          </p:nvSpPr>
          <p:spPr>
            <a:xfrm>
              <a:off x="4999320" y="687600"/>
              <a:ext cx="14400" cy="242280"/>
            </a:xfrm>
            <a:custGeom>
              <a:avLst/>
              <a:gdLst>
                <a:gd name="textAreaLeft" fmla="*/ 0 w 14400"/>
                <a:gd name="textAreaRight" fmla="*/ 14760 w 14400"/>
                <a:gd name="textAreaTop" fmla="*/ 0 h 242280"/>
                <a:gd name="textAreaBottom" fmla="*/ 242640 h 242280"/>
              </a:gdLst>
              <a:ahLst/>
              <a:cxnLst/>
              <a:rect l="textAreaLeft" t="textAreaTop" r="textAreaRight" b="textAreaBottom"/>
              <a:pathLst>
                <a:path w="29" h="476">
                  <a:moveTo>
                    <a:pt x="15" y="476"/>
                  </a:moveTo>
                  <a:cubicBezTo>
                    <a:pt x="7" y="476"/>
                    <a:pt x="0" y="470"/>
                    <a:pt x="0" y="462"/>
                  </a:cubicBezTo>
                  <a:lnTo>
                    <a:pt x="0" y="15"/>
                  </a:lnTo>
                  <a:cubicBezTo>
                    <a:pt x="0" y="7"/>
                    <a:pt x="7" y="0"/>
                    <a:pt x="15" y="0"/>
                  </a:cubicBezTo>
                  <a:cubicBezTo>
                    <a:pt x="22" y="0"/>
                    <a:pt x="29" y="7"/>
                    <a:pt x="29" y="15"/>
                  </a:cubicBezTo>
                  <a:lnTo>
                    <a:pt x="29" y="462"/>
                  </a:lnTo>
                  <a:cubicBezTo>
                    <a:pt x="29" y="470"/>
                    <a:pt x="22" y="476"/>
                    <a:pt x="15" y="47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5" name="Google Shape;1665;p52"/>
            <p:cNvSpPr/>
            <p:nvPr/>
          </p:nvSpPr>
          <p:spPr>
            <a:xfrm>
              <a:off x="4999680" y="736560"/>
              <a:ext cx="79200" cy="79560"/>
            </a:xfrm>
            <a:custGeom>
              <a:avLst/>
              <a:gdLst>
                <a:gd name="textAreaLeft" fmla="*/ 0 w 79200"/>
                <a:gd name="textAreaRight" fmla="*/ 79560 w 79200"/>
                <a:gd name="textAreaTop" fmla="*/ 0 h 79560"/>
                <a:gd name="textAreaBottom" fmla="*/ 79920 h 79560"/>
              </a:gdLst>
              <a:ahLst/>
              <a:cxnLst/>
              <a:rect l="textAreaLeft" t="textAreaTop" r="textAreaRight" b="textAreaBottom"/>
              <a:pathLst>
                <a:path w="156" h="157">
                  <a:moveTo>
                    <a:pt x="14" y="157"/>
                  </a:moveTo>
                  <a:cubicBezTo>
                    <a:pt x="10" y="157"/>
                    <a:pt x="6" y="155"/>
                    <a:pt x="4" y="152"/>
                  </a:cubicBezTo>
                  <a:cubicBezTo>
                    <a:pt x="-2" y="147"/>
                    <a:pt x="-2" y="138"/>
                    <a:pt x="4" y="132"/>
                  </a:cubicBezTo>
                  <a:lnTo>
                    <a:pt x="131" y="5"/>
                  </a:lnTo>
                  <a:cubicBezTo>
                    <a:pt x="137" y="-1"/>
                    <a:pt x="146" y="-1"/>
                    <a:pt x="151" y="5"/>
                  </a:cubicBezTo>
                  <a:cubicBezTo>
                    <a:pt x="157" y="10"/>
                    <a:pt x="157" y="19"/>
                    <a:pt x="151" y="25"/>
                  </a:cubicBezTo>
                  <a:lnTo>
                    <a:pt x="24" y="152"/>
                  </a:lnTo>
                  <a:cubicBezTo>
                    <a:pt x="21" y="155"/>
                    <a:pt x="17" y="157"/>
                    <a:pt x="14" y="157"/>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520" rIns="90000" bIns="11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6" name="Google Shape;1666;p52"/>
            <p:cNvSpPr/>
            <p:nvPr/>
          </p:nvSpPr>
          <p:spPr>
            <a:xfrm>
              <a:off x="4999680" y="801720"/>
              <a:ext cx="78840" cy="78840"/>
            </a:xfrm>
            <a:custGeom>
              <a:avLst/>
              <a:gdLst>
                <a:gd name="textAreaLeft" fmla="*/ 0 w 78840"/>
                <a:gd name="textAreaRight" fmla="*/ 79200 w 78840"/>
                <a:gd name="textAreaTop" fmla="*/ 0 h 78840"/>
                <a:gd name="textAreaBottom" fmla="*/ 79200 h 78840"/>
              </a:gdLst>
              <a:ahLst/>
              <a:cxnLst/>
              <a:rect l="textAreaLeft" t="textAreaTop" r="textAreaRight" b="textAreaBottom"/>
              <a:pathLst>
                <a:path w="155" h="155">
                  <a:moveTo>
                    <a:pt x="141" y="155"/>
                  </a:moveTo>
                  <a:cubicBezTo>
                    <a:pt x="137" y="155"/>
                    <a:pt x="133" y="154"/>
                    <a:pt x="131" y="151"/>
                  </a:cubicBezTo>
                  <a:lnTo>
                    <a:pt x="4" y="24"/>
                  </a:lnTo>
                  <a:cubicBezTo>
                    <a:pt x="-2" y="19"/>
                    <a:pt x="-2" y="10"/>
                    <a:pt x="4" y="4"/>
                  </a:cubicBezTo>
                  <a:cubicBezTo>
                    <a:pt x="9" y="-2"/>
                    <a:pt x="18" y="-2"/>
                    <a:pt x="24" y="4"/>
                  </a:cubicBezTo>
                  <a:lnTo>
                    <a:pt x="151" y="131"/>
                  </a:lnTo>
                  <a:cubicBezTo>
                    <a:pt x="156" y="136"/>
                    <a:pt x="156" y="146"/>
                    <a:pt x="151" y="151"/>
                  </a:cubicBezTo>
                  <a:cubicBezTo>
                    <a:pt x="148" y="154"/>
                    <a:pt x="144" y="155"/>
                    <a:pt x="141" y="15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0800" rIns="90000" bIns="108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7" name="Google Shape;1667;p52"/>
            <p:cNvSpPr/>
            <p:nvPr/>
          </p:nvSpPr>
          <p:spPr>
            <a:xfrm>
              <a:off x="4631040" y="616680"/>
              <a:ext cx="14400" cy="384120"/>
            </a:xfrm>
            <a:custGeom>
              <a:avLst/>
              <a:gdLst>
                <a:gd name="textAreaLeft" fmla="*/ 0 w 14400"/>
                <a:gd name="textAreaRight" fmla="*/ 14760 w 14400"/>
                <a:gd name="textAreaTop" fmla="*/ 0 h 384120"/>
                <a:gd name="textAreaBottom" fmla="*/ 384480 h 384120"/>
              </a:gdLst>
              <a:ahLst/>
              <a:cxnLst/>
              <a:rect l="textAreaLeft" t="textAreaTop" r="textAreaRight" b="textAreaBottom"/>
              <a:pathLst>
                <a:path w="29" h="754">
                  <a:moveTo>
                    <a:pt x="14" y="754"/>
                  </a:moveTo>
                  <a:cubicBezTo>
                    <a:pt x="6" y="754"/>
                    <a:pt x="0" y="748"/>
                    <a:pt x="0" y="740"/>
                  </a:cubicBezTo>
                  <a:lnTo>
                    <a:pt x="0" y="14"/>
                  </a:lnTo>
                  <a:cubicBezTo>
                    <a:pt x="0" y="7"/>
                    <a:pt x="6" y="0"/>
                    <a:pt x="14" y="0"/>
                  </a:cubicBezTo>
                  <a:cubicBezTo>
                    <a:pt x="22" y="0"/>
                    <a:pt x="29" y="7"/>
                    <a:pt x="29" y="14"/>
                  </a:cubicBezTo>
                  <a:lnTo>
                    <a:pt x="29" y="740"/>
                  </a:lnTo>
                  <a:cubicBezTo>
                    <a:pt x="29" y="748"/>
                    <a:pt x="22" y="754"/>
                    <a:pt x="14" y="75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8" name="Google Shape;1668;p52"/>
            <p:cNvSpPr/>
            <p:nvPr/>
          </p:nvSpPr>
          <p:spPr>
            <a:xfrm>
              <a:off x="456768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2"/>
                    <a:pt x="47" y="146"/>
                  </a:cubicBezTo>
                  <a:lnTo>
                    <a:pt x="1" y="19"/>
                  </a:lnTo>
                  <a:cubicBezTo>
                    <a:pt x="-2" y="12"/>
                    <a:pt x="2" y="3"/>
                    <a:pt x="9" y="1"/>
                  </a:cubicBezTo>
                  <a:cubicBezTo>
                    <a:pt x="17" y="-2"/>
                    <a:pt x="25" y="2"/>
                    <a:pt x="28" y="9"/>
                  </a:cubicBezTo>
                  <a:lnTo>
                    <a:pt x="74" y="137"/>
                  </a:lnTo>
                  <a:cubicBezTo>
                    <a:pt x="76" y="144"/>
                    <a:pt x="73" y="152"/>
                    <a:pt x="66" y="155"/>
                  </a:cubicBezTo>
                  <a:cubicBezTo>
                    <a:pt x="64" y="155"/>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29" name="Google Shape;1669;p52"/>
            <p:cNvSpPr/>
            <p:nvPr/>
          </p:nvSpPr>
          <p:spPr>
            <a:xfrm>
              <a:off x="4512240" y="659880"/>
              <a:ext cx="58320" cy="66960"/>
            </a:xfrm>
            <a:custGeom>
              <a:avLst/>
              <a:gdLst>
                <a:gd name="textAreaLeft" fmla="*/ 0 w 58320"/>
                <a:gd name="textAreaRight" fmla="*/ 58680 w 58320"/>
                <a:gd name="textAreaTop" fmla="*/ 0 h 66960"/>
                <a:gd name="textAreaBottom" fmla="*/ 67320 h 66960"/>
              </a:gdLst>
              <a:ahLst/>
              <a:cxnLst/>
              <a:rect l="textAreaLeft" t="textAreaTop" r="textAreaRight" b="textAreaBottom"/>
              <a:pathLst>
                <a:path w="115" h="132">
                  <a:moveTo>
                    <a:pt x="101" y="132"/>
                  </a:moveTo>
                  <a:cubicBezTo>
                    <a:pt x="97" y="132"/>
                    <a:pt x="93" y="130"/>
                    <a:pt x="90" y="127"/>
                  </a:cubicBezTo>
                  <a:lnTo>
                    <a:pt x="3" y="23"/>
                  </a:lnTo>
                  <a:cubicBezTo>
                    <a:pt x="-2" y="17"/>
                    <a:pt x="-1" y="8"/>
                    <a:pt x="5" y="3"/>
                  </a:cubicBezTo>
                  <a:cubicBezTo>
                    <a:pt x="11" y="-2"/>
                    <a:pt x="20" y="-1"/>
                    <a:pt x="25" y="5"/>
                  </a:cubicBezTo>
                  <a:lnTo>
                    <a:pt x="112" y="109"/>
                  </a:lnTo>
                  <a:cubicBezTo>
                    <a:pt x="117" y="115"/>
                    <a:pt x="116" y="124"/>
                    <a:pt x="110" y="129"/>
                  </a:cubicBezTo>
                  <a:cubicBezTo>
                    <a:pt x="107" y="131"/>
                    <a:pt x="104" y="132"/>
                    <a:pt x="101"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0" name="Google Shape;1670;p52"/>
            <p:cNvSpPr/>
            <p:nvPr/>
          </p:nvSpPr>
          <p:spPr>
            <a:xfrm>
              <a:off x="4470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2" y="96"/>
                  </a:moveTo>
                  <a:cubicBezTo>
                    <a:pt x="130" y="96"/>
                    <a:pt x="127" y="95"/>
                    <a:pt x="125" y="94"/>
                  </a:cubicBezTo>
                  <a:lnTo>
                    <a:pt x="8" y="26"/>
                  </a:lnTo>
                  <a:cubicBezTo>
                    <a:pt x="1" y="22"/>
                    <a:pt x="-2" y="13"/>
                    <a:pt x="2" y="7"/>
                  </a:cubicBezTo>
                  <a:cubicBezTo>
                    <a:pt x="7" y="0"/>
                    <a:pt x="15" y="-2"/>
                    <a:pt x="22" y="1"/>
                  </a:cubicBezTo>
                  <a:lnTo>
                    <a:pt x="139" y="69"/>
                  </a:lnTo>
                  <a:cubicBezTo>
                    <a:pt x="146" y="73"/>
                    <a:pt x="148" y="82"/>
                    <a:pt x="145" y="89"/>
                  </a:cubicBezTo>
                  <a:cubicBezTo>
                    <a:pt x="142" y="93"/>
                    <a:pt x="137" y="96"/>
                    <a:pt x="132"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1" name="Google Shape;1671;p52"/>
            <p:cNvSpPr/>
            <p:nvPr/>
          </p:nvSpPr>
          <p:spPr>
            <a:xfrm>
              <a:off x="4448880" y="7696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7" y="52"/>
                  </a:moveTo>
                  <a:lnTo>
                    <a:pt x="145" y="52"/>
                  </a:lnTo>
                  <a:lnTo>
                    <a:pt x="11" y="28"/>
                  </a:lnTo>
                  <a:cubicBezTo>
                    <a:pt x="4" y="27"/>
                    <a:pt x="-2" y="19"/>
                    <a:pt x="0" y="12"/>
                  </a:cubicBezTo>
                  <a:cubicBezTo>
                    <a:pt x="1" y="4"/>
                    <a:pt x="9" y="-1"/>
                    <a:pt x="16" y="0"/>
                  </a:cubicBezTo>
                  <a:lnTo>
                    <a:pt x="150" y="24"/>
                  </a:lnTo>
                  <a:cubicBezTo>
                    <a:pt x="157" y="25"/>
                    <a:pt x="163" y="32"/>
                    <a:pt x="161" y="40"/>
                  </a:cubicBezTo>
                  <a:cubicBezTo>
                    <a:pt x="160" y="47"/>
                    <a:pt x="154" y="52"/>
                    <a:pt x="147"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2" name="Google Shape;1672;p52"/>
            <p:cNvSpPr/>
            <p:nvPr/>
          </p:nvSpPr>
          <p:spPr>
            <a:xfrm>
              <a:off x="4448880" y="821880"/>
              <a:ext cx="81720" cy="26280"/>
            </a:xfrm>
            <a:custGeom>
              <a:avLst/>
              <a:gdLst>
                <a:gd name="textAreaLeft" fmla="*/ 0 w 81720"/>
                <a:gd name="textAreaRight" fmla="*/ 82080 w 81720"/>
                <a:gd name="textAreaTop" fmla="*/ 0 h 26280"/>
                <a:gd name="textAreaBottom" fmla="*/ 26640 h 26280"/>
              </a:gdLst>
              <a:ahLst/>
              <a:cxnLst/>
              <a:rect l="textAreaLeft" t="textAreaTop" r="textAreaRight" b="textAreaBottom"/>
              <a:pathLst>
                <a:path w="161" h="52">
                  <a:moveTo>
                    <a:pt x="14" y="52"/>
                  </a:moveTo>
                  <a:cubicBezTo>
                    <a:pt x="7" y="52"/>
                    <a:pt x="1" y="48"/>
                    <a:pt x="0" y="41"/>
                  </a:cubicBezTo>
                  <a:cubicBezTo>
                    <a:pt x="-2" y="33"/>
                    <a:pt x="4" y="25"/>
                    <a:pt x="11" y="24"/>
                  </a:cubicBezTo>
                  <a:lnTo>
                    <a:pt x="145" y="0"/>
                  </a:lnTo>
                  <a:cubicBezTo>
                    <a:pt x="152" y="-1"/>
                    <a:pt x="160" y="4"/>
                    <a:pt x="161" y="12"/>
                  </a:cubicBezTo>
                  <a:cubicBezTo>
                    <a:pt x="163" y="20"/>
                    <a:pt x="157" y="28"/>
                    <a:pt x="150" y="29"/>
                  </a:cubicBezTo>
                  <a:lnTo>
                    <a:pt x="16" y="52"/>
                  </a:lnTo>
                  <a:lnTo>
                    <a:pt x="14" y="52"/>
                  </a:ln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3" name="Google Shape;1673;p52"/>
            <p:cNvSpPr/>
            <p:nvPr/>
          </p:nvSpPr>
          <p:spPr>
            <a:xfrm>
              <a:off x="4470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5" y="96"/>
                  </a:moveTo>
                  <a:cubicBezTo>
                    <a:pt x="10" y="96"/>
                    <a:pt x="5" y="93"/>
                    <a:pt x="2" y="89"/>
                  </a:cubicBezTo>
                  <a:cubicBezTo>
                    <a:pt x="-2" y="82"/>
                    <a:pt x="1" y="73"/>
                    <a:pt x="8" y="69"/>
                  </a:cubicBezTo>
                  <a:lnTo>
                    <a:pt x="125" y="1"/>
                  </a:lnTo>
                  <a:cubicBezTo>
                    <a:pt x="132" y="-3"/>
                    <a:pt x="141" y="0"/>
                    <a:pt x="145" y="7"/>
                  </a:cubicBezTo>
                  <a:cubicBezTo>
                    <a:pt x="148" y="14"/>
                    <a:pt x="146" y="22"/>
                    <a:pt x="139" y="26"/>
                  </a:cubicBezTo>
                  <a:lnTo>
                    <a:pt x="22" y="94"/>
                  </a:lnTo>
                  <a:cubicBezTo>
                    <a:pt x="20" y="95"/>
                    <a:pt x="17" y="96"/>
                    <a:pt x="15"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4" name="Google Shape;1674;p52"/>
            <p:cNvSpPr/>
            <p:nvPr/>
          </p:nvSpPr>
          <p:spPr>
            <a:xfrm>
              <a:off x="4512240" y="890640"/>
              <a:ext cx="58320" cy="67320"/>
            </a:xfrm>
            <a:custGeom>
              <a:avLst/>
              <a:gdLst>
                <a:gd name="textAreaLeft" fmla="*/ 0 w 58320"/>
                <a:gd name="textAreaRight" fmla="*/ 58680 w 58320"/>
                <a:gd name="textAreaTop" fmla="*/ 0 h 67320"/>
                <a:gd name="textAreaBottom" fmla="*/ 67680 h 67320"/>
              </a:gdLst>
              <a:ahLst/>
              <a:cxnLst/>
              <a:rect l="textAreaLeft" t="textAreaTop" r="textAreaRight" b="textAreaBottom"/>
              <a:pathLst>
                <a:path w="115" h="133">
                  <a:moveTo>
                    <a:pt x="14" y="133"/>
                  </a:moveTo>
                  <a:cubicBezTo>
                    <a:pt x="11" y="133"/>
                    <a:pt x="7" y="132"/>
                    <a:pt x="5" y="129"/>
                  </a:cubicBezTo>
                  <a:cubicBezTo>
                    <a:pt x="-1" y="124"/>
                    <a:pt x="-2" y="115"/>
                    <a:pt x="3" y="109"/>
                  </a:cubicBezTo>
                  <a:lnTo>
                    <a:pt x="90" y="5"/>
                  </a:lnTo>
                  <a:cubicBezTo>
                    <a:pt x="95" y="-1"/>
                    <a:pt x="104" y="-1"/>
                    <a:pt x="110" y="3"/>
                  </a:cubicBezTo>
                  <a:cubicBezTo>
                    <a:pt x="116" y="8"/>
                    <a:pt x="117" y="18"/>
                    <a:pt x="112" y="23"/>
                  </a:cubicBezTo>
                  <a:lnTo>
                    <a:pt x="25" y="127"/>
                  </a:lnTo>
                  <a:cubicBezTo>
                    <a:pt x="22" y="131"/>
                    <a:pt x="18" y="133"/>
                    <a:pt x="14"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5" name="Google Shape;1675;p52"/>
            <p:cNvSpPr/>
            <p:nvPr/>
          </p:nvSpPr>
          <p:spPr>
            <a:xfrm>
              <a:off x="456768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3" y="156"/>
                    <a:pt x="11" y="156"/>
                    <a:pt x="9" y="155"/>
                  </a:cubicBezTo>
                  <a:cubicBezTo>
                    <a:pt x="2" y="153"/>
                    <a:pt x="-2" y="145"/>
                    <a:pt x="1" y="138"/>
                  </a:cubicBezTo>
                  <a:lnTo>
                    <a:pt x="47" y="10"/>
                  </a:lnTo>
                  <a:cubicBezTo>
                    <a:pt x="50" y="2"/>
                    <a:pt x="58" y="-1"/>
                    <a:pt x="66" y="1"/>
                  </a:cubicBezTo>
                  <a:cubicBezTo>
                    <a:pt x="73" y="4"/>
                    <a:pt x="76" y="12"/>
                    <a:pt x="74" y="20"/>
                  </a:cubicBezTo>
                  <a:lnTo>
                    <a:pt x="28" y="147"/>
                  </a:lnTo>
                  <a:cubicBezTo>
                    <a:pt x="26" y="153"/>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6" name="Google Shape;1676;p52"/>
            <p:cNvSpPr/>
            <p:nvPr/>
          </p:nvSpPr>
          <p:spPr>
            <a:xfrm>
              <a:off x="4670640" y="9104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61" y="156"/>
                  </a:moveTo>
                  <a:cubicBezTo>
                    <a:pt x="55" y="156"/>
                    <a:pt x="49" y="153"/>
                    <a:pt x="47" y="147"/>
                  </a:cubicBezTo>
                  <a:lnTo>
                    <a:pt x="0" y="20"/>
                  </a:lnTo>
                  <a:cubicBezTo>
                    <a:pt x="-2" y="12"/>
                    <a:pt x="2" y="4"/>
                    <a:pt x="9" y="1"/>
                  </a:cubicBezTo>
                  <a:cubicBezTo>
                    <a:pt x="17" y="-1"/>
                    <a:pt x="25" y="2"/>
                    <a:pt x="27" y="10"/>
                  </a:cubicBezTo>
                  <a:lnTo>
                    <a:pt x="74" y="138"/>
                  </a:lnTo>
                  <a:cubicBezTo>
                    <a:pt x="77" y="145"/>
                    <a:pt x="73" y="153"/>
                    <a:pt x="65" y="155"/>
                  </a:cubicBezTo>
                  <a:cubicBezTo>
                    <a:pt x="64" y="156"/>
                    <a:pt x="62" y="156"/>
                    <a:pt x="61"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7" name="Google Shape;1677;p52"/>
            <p:cNvSpPr/>
            <p:nvPr/>
          </p:nvSpPr>
          <p:spPr>
            <a:xfrm>
              <a:off x="4705560" y="890640"/>
              <a:ext cx="58680" cy="67320"/>
            </a:xfrm>
            <a:custGeom>
              <a:avLst/>
              <a:gdLst>
                <a:gd name="textAreaLeft" fmla="*/ 0 w 58680"/>
                <a:gd name="textAreaRight" fmla="*/ 59040 w 58680"/>
                <a:gd name="textAreaTop" fmla="*/ 0 h 67320"/>
                <a:gd name="textAreaBottom" fmla="*/ 67680 h 67320"/>
              </a:gdLst>
              <a:ahLst/>
              <a:cxnLst/>
              <a:rect l="textAreaLeft" t="textAreaTop" r="textAreaRight" b="textAreaBottom"/>
              <a:pathLst>
                <a:path w="116" h="133">
                  <a:moveTo>
                    <a:pt x="101" y="133"/>
                  </a:moveTo>
                  <a:cubicBezTo>
                    <a:pt x="97" y="133"/>
                    <a:pt x="93" y="131"/>
                    <a:pt x="90" y="127"/>
                  </a:cubicBezTo>
                  <a:lnTo>
                    <a:pt x="3" y="23"/>
                  </a:lnTo>
                  <a:cubicBezTo>
                    <a:pt x="-2" y="18"/>
                    <a:pt x="-1" y="8"/>
                    <a:pt x="5" y="3"/>
                  </a:cubicBezTo>
                  <a:cubicBezTo>
                    <a:pt x="11" y="-1"/>
                    <a:pt x="20" y="-1"/>
                    <a:pt x="26" y="5"/>
                  </a:cubicBezTo>
                  <a:lnTo>
                    <a:pt x="113" y="109"/>
                  </a:lnTo>
                  <a:cubicBezTo>
                    <a:pt x="117" y="115"/>
                    <a:pt x="117" y="124"/>
                    <a:pt x="110" y="129"/>
                  </a:cubicBezTo>
                  <a:cubicBezTo>
                    <a:pt x="108" y="132"/>
                    <a:pt x="105" y="133"/>
                    <a:pt x="101" y="13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880" rIns="90000" bIns="28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8" name="Google Shape;1678;p52"/>
            <p:cNvSpPr/>
            <p:nvPr/>
          </p:nvSpPr>
          <p:spPr>
            <a:xfrm>
              <a:off x="4731480" y="86004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31" y="96"/>
                  </a:moveTo>
                  <a:cubicBezTo>
                    <a:pt x="129" y="96"/>
                    <a:pt x="127" y="95"/>
                    <a:pt x="124" y="94"/>
                  </a:cubicBezTo>
                  <a:lnTo>
                    <a:pt x="7" y="26"/>
                  </a:lnTo>
                  <a:cubicBezTo>
                    <a:pt x="0" y="22"/>
                    <a:pt x="-2" y="14"/>
                    <a:pt x="2" y="7"/>
                  </a:cubicBezTo>
                  <a:cubicBezTo>
                    <a:pt x="6" y="0"/>
                    <a:pt x="15" y="-3"/>
                    <a:pt x="22" y="1"/>
                  </a:cubicBezTo>
                  <a:lnTo>
                    <a:pt x="138" y="69"/>
                  </a:lnTo>
                  <a:cubicBezTo>
                    <a:pt x="145" y="73"/>
                    <a:pt x="148" y="82"/>
                    <a:pt x="144" y="89"/>
                  </a:cubicBezTo>
                  <a:cubicBezTo>
                    <a:pt x="141" y="93"/>
                    <a:pt x="136" y="96"/>
                    <a:pt x="131"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39" name="Google Shape;1679;p52"/>
            <p:cNvSpPr/>
            <p:nvPr/>
          </p:nvSpPr>
          <p:spPr>
            <a:xfrm>
              <a:off x="4745160" y="8218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8" y="52"/>
                  </a:moveTo>
                  <a:cubicBezTo>
                    <a:pt x="147" y="52"/>
                    <a:pt x="146" y="52"/>
                    <a:pt x="145" y="52"/>
                  </a:cubicBezTo>
                  <a:lnTo>
                    <a:pt x="12" y="29"/>
                  </a:lnTo>
                  <a:cubicBezTo>
                    <a:pt x="4" y="28"/>
                    <a:pt x="-1" y="20"/>
                    <a:pt x="0" y="12"/>
                  </a:cubicBezTo>
                  <a:cubicBezTo>
                    <a:pt x="2" y="4"/>
                    <a:pt x="9" y="-1"/>
                    <a:pt x="17" y="0"/>
                  </a:cubicBezTo>
                  <a:lnTo>
                    <a:pt x="150" y="24"/>
                  </a:lnTo>
                  <a:cubicBezTo>
                    <a:pt x="158" y="25"/>
                    <a:pt x="163" y="33"/>
                    <a:pt x="162" y="41"/>
                  </a:cubicBezTo>
                  <a:cubicBezTo>
                    <a:pt x="161" y="48"/>
                    <a:pt x="155" y="52"/>
                    <a:pt x="148"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40" name="Google Shape;1680;p52"/>
            <p:cNvSpPr/>
            <p:nvPr/>
          </p:nvSpPr>
          <p:spPr>
            <a:xfrm>
              <a:off x="4745160" y="769680"/>
              <a:ext cx="82440" cy="26280"/>
            </a:xfrm>
            <a:custGeom>
              <a:avLst/>
              <a:gdLst>
                <a:gd name="textAreaLeft" fmla="*/ 0 w 82440"/>
                <a:gd name="textAreaRight" fmla="*/ 82800 w 82440"/>
                <a:gd name="textAreaTop" fmla="*/ 0 h 26280"/>
                <a:gd name="textAreaBottom" fmla="*/ 26640 h 26280"/>
              </a:gdLst>
              <a:ahLst/>
              <a:cxnLst/>
              <a:rect l="textAreaLeft" t="textAreaTop" r="textAreaRight" b="textAreaBottom"/>
              <a:pathLst>
                <a:path w="162" h="52">
                  <a:moveTo>
                    <a:pt x="14" y="52"/>
                  </a:moveTo>
                  <a:cubicBezTo>
                    <a:pt x="8" y="52"/>
                    <a:pt x="1" y="47"/>
                    <a:pt x="0" y="40"/>
                  </a:cubicBezTo>
                  <a:cubicBezTo>
                    <a:pt x="-1" y="32"/>
                    <a:pt x="4" y="25"/>
                    <a:pt x="12" y="24"/>
                  </a:cubicBezTo>
                  <a:lnTo>
                    <a:pt x="145" y="0"/>
                  </a:lnTo>
                  <a:cubicBezTo>
                    <a:pt x="153" y="-1"/>
                    <a:pt x="160" y="4"/>
                    <a:pt x="162" y="12"/>
                  </a:cubicBezTo>
                  <a:cubicBezTo>
                    <a:pt x="163" y="19"/>
                    <a:pt x="158" y="27"/>
                    <a:pt x="150" y="28"/>
                  </a:cubicBezTo>
                  <a:lnTo>
                    <a:pt x="17" y="52"/>
                  </a:lnTo>
                  <a:cubicBezTo>
                    <a:pt x="16" y="52"/>
                    <a:pt x="15" y="52"/>
                    <a:pt x="14" y="5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41" name="Google Shape;1681;p52"/>
            <p:cNvSpPr/>
            <p:nvPr/>
          </p:nvSpPr>
          <p:spPr>
            <a:xfrm>
              <a:off x="4731480" y="709560"/>
              <a:ext cx="74160" cy="48600"/>
            </a:xfrm>
            <a:custGeom>
              <a:avLst/>
              <a:gdLst>
                <a:gd name="textAreaLeft" fmla="*/ 0 w 74160"/>
                <a:gd name="textAreaRight" fmla="*/ 74520 w 74160"/>
                <a:gd name="textAreaTop" fmla="*/ 0 h 48600"/>
                <a:gd name="textAreaBottom" fmla="*/ 48960 h 48600"/>
              </a:gdLst>
              <a:ahLst/>
              <a:cxnLst/>
              <a:rect l="textAreaLeft" t="textAreaTop" r="textAreaRight" b="textAreaBottom"/>
              <a:pathLst>
                <a:path w="146" h="96">
                  <a:moveTo>
                    <a:pt x="14" y="96"/>
                  </a:moveTo>
                  <a:cubicBezTo>
                    <a:pt x="9" y="96"/>
                    <a:pt x="4" y="93"/>
                    <a:pt x="2" y="89"/>
                  </a:cubicBezTo>
                  <a:cubicBezTo>
                    <a:pt x="-2" y="82"/>
                    <a:pt x="0" y="73"/>
                    <a:pt x="7" y="69"/>
                  </a:cubicBezTo>
                  <a:lnTo>
                    <a:pt x="124" y="1"/>
                  </a:lnTo>
                  <a:cubicBezTo>
                    <a:pt x="131" y="-2"/>
                    <a:pt x="140" y="0"/>
                    <a:pt x="144" y="7"/>
                  </a:cubicBezTo>
                  <a:cubicBezTo>
                    <a:pt x="148" y="13"/>
                    <a:pt x="145" y="22"/>
                    <a:pt x="138" y="26"/>
                  </a:cubicBezTo>
                  <a:lnTo>
                    <a:pt x="22" y="94"/>
                  </a:lnTo>
                  <a:cubicBezTo>
                    <a:pt x="19" y="95"/>
                    <a:pt x="17" y="96"/>
                    <a:pt x="14" y="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42" name="Google Shape;1682;p52"/>
            <p:cNvSpPr/>
            <p:nvPr/>
          </p:nvSpPr>
          <p:spPr>
            <a:xfrm>
              <a:off x="4705560" y="659880"/>
              <a:ext cx="58680" cy="66960"/>
            </a:xfrm>
            <a:custGeom>
              <a:avLst/>
              <a:gdLst>
                <a:gd name="textAreaLeft" fmla="*/ 0 w 58680"/>
                <a:gd name="textAreaRight" fmla="*/ 59040 w 58680"/>
                <a:gd name="textAreaTop" fmla="*/ 0 h 66960"/>
                <a:gd name="textAreaBottom" fmla="*/ 67320 h 66960"/>
              </a:gdLst>
              <a:ahLst/>
              <a:cxnLst/>
              <a:rect l="textAreaLeft" t="textAreaTop" r="textAreaRight" b="textAreaBottom"/>
              <a:pathLst>
                <a:path w="116" h="132">
                  <a:moveTo>
                    <a:pt x="14" y="132"/>
                  </a:moveTo>
                  <a:cubicBezTo>
                    <a:pt x="11" y="132"/>
                    <a:pt x="8" y="131"/>
                    <a:pt x="5" y="129"/>
                  </a:cubicBezTo>
                  <a:cubicBezTo>
                    <a:pt x="-1" y="124"/>
                    <a:pt x="-2" y="115"/>
                    <a:pt x="3" y="109"/>
                  </a:cubicBezTo>
                  <a:lnTo>
                    <a:pt x="90" y="5"/>
                  </a:lnTo>
                  <a:cubicBezTo>
                    <a:pt x="96" y="-1"/>
                    <a:pt x="105" y="-2"/>
                    <a:pt x="111" y="3"/>
                  </a:cubicBezTo>
                  <a:cubicBezTo>
                    <a:pt x="117" y="8"/>
                    <a:pt x="117" y="17"/>
                    <a:pt x="113" y="23"/>
                  </a:cubicBezTo>
                  <a:lnTo>
                    <a:pt x="26" y="127"/>
                  </a:lnTo>
                  <a:cubicBezTo>
                    <a:pt x="22" y="130"/>
                    <a:pt x="18" y="132"/>
                    <a:pt x="14"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43" name="Google Shape;1683;p52"/>
            <p:cNvSpPr/>
            <p:nvPr/>
          </p:nvSpPr>
          <p:spPr>
            <a:xfrm>
              <a:off x="4670640" y="627840"/>
              <a:ext cx="37800" cy="79200"/>
            </a:xfrm>
            <a:custGeom>
              <a:avLst/>
              <a:gdLst>
                <a:gd name="textAreaLeft" fmla="*/ 0 w 37800"/>
                <a:gd name="textAreaRight" fmla="*/ 38160 w 37800"/>
                <a:gd name="textAreaTop" fmla="*/ 0 h 79200"/>
                <a:gd name="textAreaBottom" fmla="*/ 79560 h 79200"/>
              </a:gdLst>
              <a:ahLst/>
              <a:cxnLst/>
              <a:rect l="textAreaLeft" t="textAreaTop" r="textAreaRight" b="textAreaBottom"/>
              <a:pathLst>
                <a:path w="75" h="156">
                  <a:moveTo>
                    <a:pt x="14" y="156"/>
                  </a:moveTo>
                  <a:cubicBezTo>
                    <a:pt x="12" y="156"/>
                    <a:pt x="11" y="155"/>
                    <a:pt x="9" y="155"/>
                  </a:cubicBezTo>
                  <a:cubicBezTo>
                    <a:pt x="2" y="152"/>
                    <a:pt x="-2" y="144"/>
                    <a:pt x="0" y="137"/>
                  </a:cubicBezTo>
                  <a:lnTo>
                    <a:pt x="47" y="9"/>
                  </a:lnTo>
                  <a:cubicBezTo>
                    <a:pt x="50" y="2"/>
                    <a:pt x="58" y="-2"/>
                    <a:pt x="65" y="1"/>
                  </a:cubicBezTo>
                  <a:cubicBezTo>
                    <a:pt x="72" y="3"/>
                    <a:pt x="77" y="12"/>
                    <a:pt x="74" y="19"/>
                  </a:cubicBezTo>
                  <a:lnTo>
                    <a:pt x="27" y="146"/>
                  </a:lnTo>
                  <a:cubicBezTo>
                    <a:pt x="25" y="152"/>
                    <a:pt x="20" y="156"/>
                    <a:pt x="14" y="15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11160" rIns="90000" bIns="111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44" name="Google Shape;1684;p52"/>
            <p:cNvSpPr/>
            <p:nvPr/>
          </p:nvSpPr>
          <p:spPr>
            <a:xfrm>
              <a:off x="720000" y="801720"/>
              <a:ext cx="3737160" cy="14040"/>
            </a:xfrm>
            <a:custGeom>
              <a:avLst/>
              <a:gdLst>
                <a:gd name="textAreaLeft" fmla="*/ 0 w 3737160"/>
                <a:gd name="textAreaRight" fmla="*/ 3737520 w 373716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45" name="Google Shape;1685;p52"/>
            <p:cNvSpPr/>
            <p:nvPr/>
          </p:nvSpPr>
          <p:spPr>
            <a:xfrm>
              <a:off x="4816080" y="801720"/>
              <a:ext cx="3607920" cy="14040"/>
            </a:xfrm>
            <a:custGeom>
              <a:avLst/>
              <a:gdLst>
                <a:gd name="textAreaLeft" fmla="*/ 0 w 3607920"/>
                <a:gd name="textAreaRight" fmla="*/ 3608280 w 360792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6" name="PlaceHolder 1"/>
          <p:cNvSpPr>
            <a:spLocks noGrp="1"/>
          </p:cNvSpPr>
          <p:nvPr>
            <p:ph type="title"/>
          </p:nvPr>
        </p:nvSpPr>
        <p:spPr>
          <a:xfrm>
            <a:off x="723960" y="1781280"/>
            <a:ext cx="4838640" cy="11044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4800" b="1" u="none" strike="noStrike" dirty="0" err="1">
                <a:solidFill>
                  <a:schemeClr val="dk1"/>
                </a:solidFill>
                <a:effectLst/>
                <a:uFillTx/>
                <a:latin typeface="Philosopher"/>
                <a:ea typeface="Philosopher"/>
              </a:rPr>
              <a:t>Recovery</a:t>
            </a:r>
            <a:r>
              <a:rPr lang="fr-FR" sz="4800" b="1" u="none" strike="noStrike" dirty="0">
                <a:solidFill>
                  <a:schemeClr val="dk1"/>
                </a:solidFill>
                <a:effectLst/>
                <a:uFillTx/>
                <a:latin typeface="Philosopher"/>
                <a:ea typeface="Philosopher"/>
              </a:rPr>
              <a:t> </a:t>
            </a:r>
            <a:r>
              <a:rPr lang="fr-FR" sz="4800" b="1" u="none" strike="noStrike" dirty="0" err="1">
                <a:solidFill>
                  <a:schemeClr val="dk1"/>
                </a:solidFill>
                <a:effectLst/>
                <a:uFillTx/>
                <a:latin typeface="Philosopher"/>
                <a:ea typeface="Philosopher"/>
              </a:rPr>
              <a:t>Steps</a:t>
            </a:r>
            <a:r>
              <a:rPr lang="fr-FR" sz="4800" b="1" u="none" strike="noStrike" dirty="0">
                <a:solidFill>
                  <a:schemeClr val="dk1"/>
                </a:solidFill>
                <a:effectLst/>
                <a:uFillTx/>
                <a:latin typeface="Philosopher"/>
                <a:ea typeface="Philosopher"/>
              </a:rPr>
              <a:t> </a:t>
            </a:r>
            <a:r>
              <a:rPr lang="fr-FR" sz="4800" b="1" u="none" strike="noStrike" dirty="0" err="1">
                <a:solidFill>
                  <a:schemeClr val="dk1"/>
                </a:solidFill>
                <a:effectLst/>
                <a:uFillTx/>
                <a:latin typeface="Philosopher"/>
                <a:ea typeface="Philosopher"/>
              </a:rPr>
              <a:t>After</a:t>
            </a:r>
            <a:r>
              <a:rPr lang="fr-FR" sz="4800" b="1" u="none" strike="noStrike" dirty="0">
                <a:solidFill>
                  <a:schemeClr val="dk1"/>
                </a:solidFill>
                <a:effectLst/>
                <a:uFillTx/>
                <a:latin typeface="Philosopher"/>
                <a:ea typeface="Philosopher"/>
              </a:rPr>
              <a:t> </a:t>
            </a:r>
            <a:r>
              <a:rPr lang="fr-FR" sz="4800" b="1" u="none" strike="noStrike" dirty="0" err="1">
                <a:solidFill>
                  <a:schemeClr val="dk1"/>
                </a:solidFill>
                <a:effectLst/>
                <a:uFillTx/>
                <a:latin typeface="Philosopher"/>
                <a:ea typeface="Philosopher"/>
              </a:rPr>
              <a:t>Failure</a:t>
            </a:r>
            <a:endParaRPr lang="fr-FR" sz="4800" b="0" u="none" strike="noStrike" dirty="0">
              <a:solidFill>
                <a:schemeClr val="dk1"/>
              </a:solidFill>
              <a:effectLst/>
              <a:uFillTx/>
              <a:latin typeface="Arial"/>
            </a:endParaRPr>
          </a:p>
        </p:txBody>
      </p:sp>
      <p:sp>
        <p:nvSpPr>
          <p:cNvPr id="1447" name="PlaceHolder 2"/>
          <p:cNvSpPr>
            <a:spLocks noGrp="1"/>
          </p:cNvSpPr>
          <p:nvPr>
            <p:ph type="subTitle"/>
          </p:nvPr>
        </p:nvSpPr>
        <p:spPr>
          <a:xfrm>
            <a:off x="762000" y="3181350"/>
            <a:ext cx="4524120" cy="9331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US" sz="1200" b="0" u="none" strike="noStrike" dirty="0">
                <a:solidFill>
                  <a:schemeClr val="dk1"/>
                </a:solidFill>
                <a:effectLst/>
                <a:uFillTx/>
                <a:latin typeface="Berlin Sans FB Demi" pitchFamily="34" charset="0"/>
                <a:ea typeface="arial"/>
              </a:rPr>
              <a:t>In the event of GPU failure, the first step is to troubleshoot the issue by checking for loose connections and ensuring that drivers are updated. If the GPU shows signs of physical damage, it may need to be replaced. For recoverable situations, reinstalling drivers or restoring to previous system configurations might resolve the problem. In extreme cases, seeking professional repair services may be necessary to recover damaged components.</a:t>
            </a:r>
            <a:endParaRPr lang="en-US" sz="1200" b="0" u="none" strike="noStrike" dirty="0">
              <a:solidFill>
                <a:srgbClr val="FFFFFF"/>
              </a:solidFill>
              <a:effectLst/>
              <a:uFillTx/>
              <a:latin typeface="Berlin Sans FB Demi" pitchFamily="34" charset="0"/>
            </a:endParaRPr>
          </a:p>
        </p:txBody>
      </p:sp>
      <p:grpSp>
        <p:nvGrpSpPr>
          <p:cNvPr id="1448" name="Google Shape;1010;p39"/>
          <p:cNvGrpSpPr/>
          <p:nvPr/>
        </p:nvGrpSpPr>
        <p:grpSpPr>
          <a:xfrm>
            <a:off x="720360" y="853920"/>
            <a:ext cx="7703640" cy="320760"/>
            <a:chOff x="720360" y="853920"/>
            <a:chExt cx="7703640" cy="320760"/>
          </a:xfrm>
        </p:grpSpPr>
        <p:grpSp>
          <p:nvGrpSpPr>
            <p:cNvPr id="1449" name="Google Shape;1011;p39"/>
            <p:cNvGrpSpPr/>
            <p:nvPr/>
          </p:nvGrpSpPr>
          <p:grpSpPr>
            <a:xfrm>
              <a:off x="3256920" y="853920"/>
              <a:ext cx="2629800" cy="320760"/>
              <a:chOff x="3256920" y="853920"/>
              <a:chExt cx="2629800" cy="320760"/>
            </a:xfrm>
          </p:grpSpPr>
          <p:sp>
            <p:nvSpPr>
              <p:cNvPr id="1450" name="Google Shape;1012;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1" name="Google Shape;1013;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14" y="396"/>
                    </a:moveTo>
                    <a:cubicBezTo>
                      <a:pt x="10" y="396"/>
                      <a:pt x="7" y="394"/>
                      <a:pt x="4" y="391"/>
                    </a:cubicBezTo>
                    <a:cubicBezTo>
                      <a:pt x="-2" y="385"/>
                      <a:pt x="-2" y="377"/>
                      <a:pt x="4" y="371"/>
                    </a:cubicBezTo>
                    <a:lnTo>
                      <a:pt x="371" y="4"/>
                    </a:lnTo>
                    <a:cubicBezTo>
                      <a:pt x="377" y="-1"/>
                      <a:pt x="385" y="-1"/>
                      <a:pt x="391" y="4"/>
                    </a:cubicBezTo>
                    <a:cubicBezTo>
                      <a:pt x="397" y="10"/>
                      <a:pt x="397" y="19"/>
                      <a:pt x="391" y="25"/>
                    </a:cubicBezTo>
                    <a:lnTo>
                      <a:pt x="24" y="391"/>
                    </a:lnTo>
                    <a:cubicBezTo>
                      <a:pt x="22" y="394"/>
                      <a:pt x="18" y="396"/>
                      <a:pt x="14"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2" name="Google Shape;1014;p39"/>
              <p:cNvSpPr/>
              <p:nvPr/>
            </p:nvSpPr>
            <p:spPr>
              <a:xfrm>
                <a:off x="4488840" y="9309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212" h="212">
                    <a:moveTo>
                      <a:pt x="198" y="212"/>
                    </a:moveTo>
                    <a:cubicBezTo>
                      <a:pt x="194" y="212"/>
                      <a:pt x="190" y="211"/>
                      <a:pt x="187" y="208"/>
                    </a:cubicBezTo>
                    <a:lnTo>
                      <a:pt x="4" y="25"/>
                    </a:lnTo>
                    <a:cubicBezTo>
                      <a:pt x="-2" y="19"/>
                      <a:pt x="-2" y="10"/>
                      <a:pt x="4" y="5"/>
                    </a:cubicBezTo>
                    <a:cubicBezTo>
                      <a:pt x="9" y="-1"/>
                      <a:pt x="18" y="-1"/>
                      <a:pt x="24" y="5"/>
                    </a:cubicBezTo>
                    <a:lnTo>
                      <a:pt x="207" y="188"/>
                    </a:lnTo>
                    <a:cubicBezTo>
                      <a:pt x="213" y="193"/>
                      <a:pt x="213" y="203"/>
                      <a:pt x="207" y="208"/>
                    </a:cubicBezTo>
                    <a:cubicBezTo>
                      <a:pt x="205" y="211"/>
                      <a:pt x="201" y="212"/>
                      <a:pt x="198"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3" name="Google Shape;1015;p39"/>
              <p:cNvSpPr/>
              <p:nvPr/>
            </p:nvSpPr>
            <p:spPr>
              <a:xfrm>
                <a:off x="4527000" y="892440"/>
                <a:ext cx="89280" cy="88560"/>
              </a:xfrm>
              <a:custGeom>
                <a:avLst/>
                <a:gdLst>
                  <a:gd name="textAreaLeft" fmla="*/ 0 w 89280"/>
                  <a:gd name="textAreaRight" fmla="*/ 89640 w 89280"/>
                  <a:gd name="textAreaTop" fmla="*/ 0 h 88560"/>
                  <a:gd name="textAreaBottom" fmla="*/ 88920 h 88560"/>
                </a:gdLst>
                <a:ahLst/>
                <a:cxnLst/>
                <a:rect l="textAreaLeft" t="textAreaTop" r="textAreaRight" b="textAreaBottom"/>
                <a:pathLst>
                  <a:path w="213" h="211">
                    <a:moveTo>
                      <a:pt x="15" y="211"/>
                    </a:moveTo>
                    <a:cubicBezTo>
                      <a:pt x="11" y="211"/>
                      <a:pt x="7" y="210"/>
                      <a:pt x="4" y="208"/>
                    </a:cubicBezTo>
                    <a:cubicBezTo>
                      <a:pt x="-1" y="202"/>
                      <a:pt x="-1" y="193"/>
                      <a:pt x="4" y="187"/>
                    </a:cubicBezTo>
                    <a:lnTo>
                      <a:pt x="188" y="4"/>
                    </a:lnTo>
                    <a:cubicBezTo>
                      <a:pt x="194" y="-2"/>
                      <a:pt x="203" y="-2"/>
                      <a:pt x="208" y="4"/>
                    </a:cubicBezTo>
                    <a:cubicBezTo>
                      <a:pt x="214" y="9"/>
                      <a:pt x="214" y="18"/>
                      <a:pt x="208" y="24"/>
                    </a:cubicBezTo>
                    <a:lnTo>
                      <a:pt x="25" y="208"/>
                    </a:lnTo>
                    <a:cubicBezTo>
                      <a:pt x="22" y="210"/>
                      <a:pt x="18" y="211"/>
                      <a:pt x="15"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4" name="Google Shape;1016;p39"/>
              <p:cNvSpPr/>
              <p:nvPr/>
            </p:nvSpPr>
            <p:spPr>
              <a:xfrm>
                <a:off x="4527000" y="8924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7" y="120"/>
                    </a:moveTo>
                    <a:cubicBezTo>
                      <a:pt x="103" y="120"/>
                      <a:pt x="99" y="118"/>
                      <a:pt x="96" y="116"/>
                    </a:cubicBezTo>
                    <a:lnTo>
                      <a:pt x="5" y="24"/>
                    </a:lnTo>
                    <a:cubicBezTo>
                      <a:pt x="-1" y="18"/>
                      <a:pt x="-1" y="10"/>
                      <a:pt x="5" y="4"/>
                    </a:cubicBezTo>
                    <a:cubicBezTo>
                      <a:pt x="10" y="-2"/>
                      <a:pt x="19" y="-2"/>
                      <a:pt x="25" y="4"/>
                    </a:cubicBezTo>
                    <a:lnTo>
                      <a:pt x="116" y="95"/>
                    </a:lnTo>
                    <a:cubicBezTo>
                      <a:pt x="122" y="101"/>
                      <a:pt x="122" y="110"/>
                      <a:pt x="116" y="116"/>
                    </a:cubicBezTo>
                    <a:cubicBezTo>
                      <a:pt x="114" y="118"/>
                      <a:pt x="110" y="120"/>
                      <a:pt x="10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5" name="Google Shape;1017;p39"/>
              <p:cNvSpPr/>
              <p:nvPr/>
            </p:nvSpPr>
            <p:spPr>
              <a:xfrm>
                <a:off x="4546440" y="87336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4" y="116"/>
                    </a:cubicBezTo>
                    <a:cubicBezTo>
                      <a:pt x="-1" y="110"/>
                      <a:pt x="-1" y="101"/>
                      <a:pt x="4" y="96"/>
                    </a:cubicBezTo>
                    <a:lnTo>
                      <a:pt x="96" y="4"/>
                    </a:lnTo>
                    <a:cubicBezTo>
                      <a:pt x="102" y="-2"/>
                      <a:pt x="111" y="-2"/>
                      <a:pt x="116" y="4"/>
                    </a:cubicBezTo>
                    <a:cubicBezTo>
                      <a:pt x="122" y="9"/>
                      <a:pt x="122" y="18"/>
                      <a:pt x="116"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6" name="Google Shape;1018;p39"/>
              <p:cNvSpPr/>
              <p:nvPr/>
            </p:nvSpPr>
            <p:spPr>
              <a:xfrm>
                <a:off x="4546440" y="87336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1" y="74"/>
                    </a:moveTo>
                    <a:cubicBezTo>
                      <a:pt x="57" y="74"/>
                      <a:pt x="53" y="73"/>
                      <a:pt x="50" y="70"/>
                    </a:cubicBezTo>
                    <a:lnTo>
                      <a:pt x="4" y="24"/>
                    </a:lnTo>
                    <a:cubicBezTo>
                      <a:pt x="-1" y="19"/>
                      <a:pt x="-1" y="10"/>
                      <a:pt x="4" y="4"/>
                    </a:cubicBezTo>
                    <a:cubicBezTo>
                      <a:pt x="10" y="-2"/>
                      <a:pt x="19" y="-2"/>
                      <a:pt x="25" y="4"/>
                    </a:cubicBezTo>
                    <a:lnTo>
                      <a:pt x="70" y="50"/>
                    </a:lnTo>
                    <a:cubicBezTo>
                      <a:pt x="76" y="55"/>
                      <a:pt x="76" y="64"/>
                      <a:pt x="70" y="70"/>
                    </a:cubicBezTo>
                    <a:cubicBezTo>
                      <a:pt x="68" y="73"/>
                      <a:pt x="64" y="74"/>
                      <a:pt x="61"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7" name="Google Shape;1019;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381" y="396"/>
                    </a:moveTo>
                    <a:cubicBezTo>
                      <a:pt x="377" y="396"/>
                      <a:pt x="373" y="394"/>
                      <a:pt x="371" y="391"/>
                    </a:cubicBezTo>
                    <a:lnTo>
                      <a:pt x="4" y="25"/>
                    </a:lnTo>
                    <a:cubicBezTo>
                      <a:pt x="-2" y="19"/>
                      <a:pt x="-2" y="10"/>
                      <a:pt x="4" y="4"/>
                    </a:cubicBezTo>
                    <a:cubicBezTo>
                      <a:pt x="10" y="-1"/>
                      <a:pt x="18" y="-1"/>
                      <a:pt x="24" y="4"/>
                    </a:cubicBezTo>
                    <a:lnTo>
                      <a:pt x="391" y="371"/>
                    </a:lnTo>
                    <a:cubicBezTo>
                      <a:pt x="397" y="377"/>
                      <a:pt x="397" y="385"/>
                      <a:pt x="391" y="391"/>
                    </a:cubicBezTo>
                    <a:cubicBezTo>
                      <a:pt x="388" y="394"/>
                      <a:pt x="385" y="396"/>
                      <a:pt x="381"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8" name="Google Shape;1020;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59" name="Google Shape;1021;p39"/>
              <p:cNvSpPr/>
              <p:nvPr/>
            </p:nvSpPr>
            <p:spPr>
              <a:xfrm>
                <a:off x="4527000" y="104688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213" h="212">
                    <a:moveTo>
                      <a:pt x="15" y="212"/>
                    </a:moveTo>
                    <a:cubicBezTo>
                      <a:pt x="11" y="212"/>
                      <a:pt x="7" y="210"/>
                      <a:pt x="5" y="208"/>
                    </a:cubicBezTo>
                    <a:cubicBezTo>
                      <a:pt x="-1" y="202"/>
                      <a:pt x="-1" y="193"/>
                      <a:pt x="5" y="188"/>
                    </a:cubicBezTo>
                    <a:lnTo>
                      <a:pt x="188" y="4"/>
                    </a:lnTo>
                    <a:cubicBezTo>
                      <a:pt x="194" y="-2"/>
                      <a:pt x="203" y="-2"/>
                      <a:pt x="209" y="4"/>
                    </a:cubicBezTo>
                    <a:cubicBezTo>
                      <a:pt x="214" y="10"/>
                      <a:pt x="214" y="19"/>
                      <a:pt x="209" y="24"/>
                    </a:cubicBezTo>
                    <a:lnTo>
                      <a:pt x="25" y="208"/>
                    </a:lnTo>
                    <a:cubicBezTo>
                      <a:pt x="22" y="210"/>
                      <a:pt x="18" y="212"/>
                      <a:pt x="15"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0" name="Google Shape;1022;p39"/>
              <p:cNvSpPr/>
              <p:nvPr/>
            </p:nvSpPr>
            <p:spPr>
              <a:xfrm>
                <a:off x="4565880" y="108540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6" y="120"/>
                    </a:moveTo>
                    <a:cubicBezTo>
                      <a:pt x="103" y="120"/>
                      <a:pt x="99" y="118"/>
                      <a:pt x="96" y="116"/>
                    </a:cubicBezTo>
                    <a:lnTo>
                      <a:pt x="5" y="24"/>
                    </a:lnTo>
                    <a:cubicBezTo>
                      <a:pt x="-1" y="18"/>
                      <a:pt x="-1" y="10"/>
                      <a:pt x="5" y="4"/>
                    </a:cubicBezTo>
                    <a:cubicBezTo>
                      <a:pt x="10" y="-2"/>
                      <a:pt x="19" y="-2"/>
                      <a:pt x="25" y="4"/>
                    </a:cubicBezTo>
                    <a:lnTo>
                      <a:pt x="116" y="96"/>
                    </a:lnTo>
                    <a:cubicBezTo>
                      <a:pt x="122" y="101"/>
                      <a:pt x="122" y="110"/>
                      <a:pt x="116" y="116"/>
                    </a:cubicBezTo>
                    <a:cubicBezTo>
                      <a:pt x="114" y="118"/>
                      <a:pt x="110" y="120"/>
                      <a:pt x="106"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1" name="Google Shape;1023;p39"/>
              <p:cNvSpPr/>
              <p:nvPr/>
            </p:nvSpPr>
            <p:spPr>
              <a:xfrm>
                <a:off x="4546440" y="11048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5" y="116"/>
                    </a:cubicBezTo>
                    <a:cubicBezTo>
                      <a:pt x="-1" y="110"/>
                      <a:pt x="-1" y="101"/>
                      <a:pt x="5" y="96"/>
                    </a:cubicBezTo>
                    <a:lnTo>
                      <a:pt x="96" y="4"/>
                    </a:lnTo>
                    <a:cubicBezTo>
                      <a:pt x="102" y="-2"/>
                      <a:pt x="111" y="-2"/>
                      <a:pt x="117" y="4"/>
                    </a:cubicBezTo>
                    <a:cubicBezTo>
                      <a:pt x="122" y="9"/>
                      <a:pt x="122" y="18"/>
                      <a:pt x="117"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2" name="Google Shape;1024;p39"/>
              <p:cNvSpPr/>
              <p:nvPr/>
            </p:nvSpPr>
            <p:spPr>
              <a:xfrm>
                <a:off x="4565880" y="112428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0" y="74"/>
                    </a:moveTo>
                    <a:cubicBezTo>
                      <a:pt x="57" y="74"/>
                      <a:pt x="53" y="72"/>
                      <a:pt x="50" y="70"/>
                    </a:cubicBezTo>
                    <a:lnTo>
                      <a:pt x="5" y="24"/>
                    </a:lnTo>
                    <a:cubicBezTo>
                      <a:pt x="-1" y="18"/>
                      <a:pt x="-1" y="9"/>
                      <a:pt x="5" y="4"/>
                    </a:cubicBezTo>
                    <a:cubicBezTo>
                      <a:pt x="10" y="-2"/>
                      <a:pt x="19" y="-2"/>
                      <a:pt x="25" y="4"/>
                    </a:cubicBezTo>
                    <a:lnTo>
                      <a:pt x="71" y="49"/>
                    </a:lnTo>
                    <a:cubicBezTo>
                      <a:pt x="76" y="55"/>
                      <a:pt x="76" y="64"/>
                      <a:pt x="71" y="70"/>
                    </a:cubicBezTo>
                    <a:cubicBezTo>
                      <a:pt x="68" y="72"/>
                      <a:pt x="64" y="74"/>
                      <a:pt x="60"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3" name="Google Shape;1025;p39"/>
              <p:cNvSpPr/>
              <p:nvPr/>
            </p:nvSpPr>
            <p:spPr>
              <a:xfrm>
                <a:off x="325728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14" y="212"/>
                    </a:moveTo>
                    <a:cubicBezTo>
                      <a:pt x="11" y="212"/>
                      <a:pt x="7" y="210"/>
                      <a:pt x="4" y="207"/>
                    </a:cubicBezTo>
                    <a:cubicBezTo>
                      <a:pt x="-1" y="202"/>
                      <a:pt x="-1" y="193"/>
                      <a:pt x="4" y="187"/>
                    </a:cubicBezTo>
                    <a:lnTo>
                      <a:pt x="187" y="5"/>
                    </a:lnTo>
                    <a:cubicBezTo>
                      <a:pt x="190" y="2"/>
                      <a:pt x="193" y="0"/>
                      <a:pt x="197" y="0"/>
                    </a:cubicBezTo>
                    <a:lnTo>
                      <a:pt x="2937" y="0"/>
                    </a:lnTo>
                    <a:cubicBezTo>
                      <a:pt x="2945" y="0"/>
                      <a:pt x="2951" y="7"/>
                      <a:pt x="2951" y="15"/>
                    </a:cubicBezTo>
                    <a:cubicBezTo>
                      <a:pt x="2951" y="22"/>
                      <a:pt x="2945" y="29"/>
                      <a:pt x="2937" y="29"/>
                    </a:cubicBezTo>
                    <a:lnTo>
                      <a:pt x="203" y="29"/>
                    </a:lnTo>
                    <a:lnTo>
                      <a:pt x="25" y="207"/>
                    </a:lnTo>
                    <a:cubicBezTo>
                      <a:pt x="22" y="210"/>
                      <a:pt x="18" y="212"/>
                      <a:pt x="14"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4" name="Google Shape;1026;p39"/>
              <p:cNvSpPr/>
              <p:nvPr/>
            </p:nvSpPr>
            <p:spPr>
              <a:xfrm>
                <a:off x="3334320" y="1085400"/>
                <a:ext cx="1166400" cy="11880"/>
              </a:xfrm>
              <a:custGeom>
                <a:avLst/>
                <a:gdLst>
                  <a:gd name="textAreaLeft" fmla="*/ 0 w 1166400"/>
                  <a:gd name="textAreaRight" fmla="*/ 1166760 w 1166400"/>
                  <a:gd name="textAreaTop" fmla="*/ 0 h 11880"/>
                  <a:gd name="textAreaBottom" fmla="*/ 12240 h 11880"/>
                </a:gdLst>
                <a:ahLst/>
                <a:cxnLst/>
                <a:rect l="textAreaLeft" t="textAreaTop" r="textAreaRight" b="textAreaBottom"/>
                <a:pathLst>
                  <a:path w="2769" h="29">
                    <a:moveTo>
                      <a:pt x="2754" y="29"/>
                    </a:moveTo>
                    <a:lnTo>
                      <a:pt x="14" y="29"/>
                    </a:lnTo>
                    <a:cubicBezTo>
                      <a:pt x="6" y="29"/>
                      <a:pt x="0" y="22"/>
                      <a:pt x="0" y="14"/>
                    </a:cubicBezTo>
                    <a:cubicBezTo>
                      <a:pt x="0" y="6"/>
                      <a:pt x="6" y="0"/>
                      <a:pt x="14" y="0"/>
                    </a:cubicBezTo>
                    <a:lnTo>
                      <a:pt x="2754" y="0"/>
                    </a:lnTo>
                    <a:cubicBezTo>
                      <a:pt x="2762" y="0"/>
                      <a:pt x="2769" y="6"/>
                      <a:pt x="2769" y="14"/>
                    </a:cubicBezTo>
                    <a:cubicBezTo>
                      <a:pt x="2769"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5" name="Google Shape;1027;p39"/>
              <p:cNvSpPr/>
              <p:nvPr/>
            </p:nvSpPr>
            <p:spPr>
              <a:xfrm>
                <a:off x="333432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4" y="384"/>
                    </a:moveTo>
                    <a:cubicBezTo>
                      <a:pt x="6" y="384"/>
                      <a:pt x="0" y="377"/>
                      <a:pt x="0" y="370"/>
                    </a:cubicBezTo>
                    <a:lnTo>
                      <a:pt x="0" y="14"/>
                    </a:lnTo>
                    <a:cubicBezTo>
                      <a:pt x="0" y="6"/>
                      <a:pt x="6" y="0"/>
                      <a:pt x="14" y="0"/>
                    </a:cubicBezTo>
                    <a:cubicBezTo>
                      <a:pt x="22" y="0"/>
                      <a:pt x="29" y="6"/>
                      <a:pt x="29" y="14"/>
                    </a:cubicBezTo>
                    <a:lnTo>
                      <a:pt x="29" y="370"/>
                    </a:lnTo>
                    <a:cubicBezTo>
                      <a:pt x="29" y="377"/>
                      <a:pt x="22" y="384"/>
                      <a:pt x="14"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6" name="Google Shape;1028;p39"/>
              <p:cNvSpPr/>
              <p:nvPr/>
            </p:nvSpPr>
            <p:spPr>
              <a:xfrm>
                <a:off x="33343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10" y="-1"/>
                      <a:pt x="18" y="-1"/>
                      <a:pt x="24" y="5"/>
                    </a:cubicBezTo>
                    <a:lnTo>
                      <a:pt x="196" y="177"/>
                    </a:lnTo>
                    <a:lnTo>
                      <a:pt x="366" y="7"/>
                    </a:lnTo>
                    <a:cubicBezTo>
                      <a:pt x="371" y="1"/>
                      <a:pt x="380"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7" name="Google Shape;1029;p39"/>
              <p:cNvSpPr/>
              <p:nvPr/>
            </p:nvSpPr>
            <p:spPr>
              <a:xfrm>
                <a:off x="34869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2" y="13"/>
                      <a:pt x="392"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8" name="Google Shape;1030;p39"/>
              <p:cNvSpPr/>
              <p:nvPr/>
            </p:nvSpPr>
            <p:spPr>
              <a:xfrm>
                <a:off x="363924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1" y="13"/>
                      <a:pt x="391"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69" name="Google Shape;1031;p39"/>
              <p:cNvSpPr/>
              <p:nvPr/>
            </p:nvSpPr>
            <p:spPr>
              <a:xfrm>
                <a:off x="37915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lnTo>
                      <a:pt x="197" y="211"/>
                    </a:lnTo>
                    <a:cubicBezTo>
                      <a:pt x="193" y="211"/>
                      <a:pt x="189" y="210"/>
                      <a:pt x="187" y="207"/>
                    </a:cubicBezTo>
                    <a:lnTo>
                      <a:pt x="5" y="25"/>
                    </a:lnTo>
                    <a:cubicBezTo>
                      <a:pt x="-1" y="19"/>
                      <a:pt x="-1" y="10"/>
                      <a:pt x="5" y="5"/>
                    </a:cubicBezTo>
                    <a:cubicBezTo>
                      <a:pt x="10" y="-1"/>
                      <a:pt x="19" y="-1"/>
                      <a:pt x="25" y="5"/>
                    </a:cubicBezTo>
                    <a:lnTo>
                      <a:pt x="197" y="177"/>
                    </a:lnTo>
                    <a:lnTo>
                      <a:pt x="366" y="7"/>
                    </a:lnTo>
                    <a:cubicBezTo>
                      <a:pt x="372" y="1"/>
                      <a:pt x="381" y="1"/>
                      <a:pt x="387" y="7"/>
                    </a:cubicBezTo>
                    <a:cubicBezTo>
                      <a:pt x="392" y="13"/>
                      <a:pt x="392" y="22"/>
                      <a:pt x="387"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0" name="Google Shape;1032;p39"/>
              <p:cNvSpPr/>
              <p:nvPr/>
            </p:nvSpPr>
            <p:spPr>
              <a:xfrm>
                <a:off x="39441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cubicBezTo>
                      <a:pt x="193" y="211"/>
                      <a:pt x="189" y="210"/>
                      <a:pt x="187" y="207"/>
                    </a:cubicBezTo>
                    <a:lnTo>
                      <a:pt x="4" y="25"/>
                    </a:lnTo>
                    <a:cubicBezTo>
                      <a:pt x="-1" y="19"/>
                      <a:pt x="-1" y="10"/>
                      <a:pt x="4" y="5"/>
                    </a:cubicBezTo>
                    <a:cubicBezTo>
                      <a:pt x="10" y="-1"/>
                      <a:pt x="19" y="-1"/>
                      <a:pt x="25" y="5"/>
                    </a:cubicBezTo>
                    <a:lnTo>
                      <a:pt x="197" y="177"/>
                    </a:lnTo>
                    <a:lnTo>
                      <a:pt x="366" y="7"/>
                    </a:lnTo>
                    <a:cubicBezTo>
                      <a:pt x="372" y="1"/>
                      <a:pt x="381" y="1"/>
                      <a:pt x="386" y="7"/>
                    </a:cubicBezTo>
                    <a:cubicBezTo>
                      <a:pt x="392" y="13"/>
                      <a:pt x="392" y="22"/>
                      <a:pt x="386"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1" name="Google Shape;1033;p39"/>
              <p:cNvSpPr/>
              <p:nvPr/>
            </p:nvSpPr>
            <p:spPr>
              <a:xfrm>
                <a:off x="40964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6" y="211"/>
                    </a:moveTo>
                    <a:cubicBezTo>
                      <a:pt x="193" y="211"/>
                      <a:pt x="189" y="210"/>
                      <a:pt x="187" y="207"/>
                    </a:cubicBezTo>
                    <a:lnTo>
                      <a:pt x="4" y="25"/>
                    </a:lnTo>
                    <a:cubicBezTo>
                      <a:pt x="-1" y="19"/>
                      <a:pt x="-1" y="10"/>
                      <a:pt x="4" y="5"/>
                    </a:cubicBezTo>
                    <a:cubicBezTo>
                      <a:pt x="10" y="-1"/>
                      <a:pt x="19" y="-1"/>
                      <a:pt x="24" y="5"/>
                    </a:cubicBezTo>
                    <a:lnTo>
                      <a:pt x="196" y="177"/>
                    </a:lnTo>
                    <a:lnTo>
                      <a:pt x="366" y="7"/>
                    </a:lnTo>
                    <a:cubicBezTo>
                      <a:pt x="372" y="1"/>
                      <a:pt x="381"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2" name="Google Shape;1034;p39"/>
              <p:cNvSpPr/>
              <p:nvPr/>
            </p:nvSpPr>
            <p:spPr>
              <a:xfrm>
                <a:off x="42490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10" y="-1"/>
                      <a:pt x="19" y="-1"/>
                      <a:pt x="24" y="5"/>
                    </a:cubicBezTo>
                    <a:lnTo>
                      <a:pt x="196" y="177"/>
                    </a:lnTo>
                    <a:lnTo>
                      <a:pt x="366" y="7"/>
                    </a:lnTo>
                    <a:cubicBezTo>
                      <a:pt x="372" y="1"/>
                      <a:pt x="381" y="1"/>
                      <a:pt x="386" y="7"/>
                    </a:cubicBezTo>
                    <a:cubicBezTo>
                      <a:pt x="392" y="13"/>
                      <a:pt x="392" y="22"/>
                      <a:pt x="386" y="27"/>
                    </a:cubicBezTo>
                    <a:lnTo>
                      <a:pt x="206"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3" name="Google Shape;1035;p39"/>
              <p:cNvSpPr/>
              <p:nvPr/>
            </p:nvSpPr>
            <p:spPr>
              <a:xfrm>
                <a:off x="440172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17" y="132"/>
                    </a:moveTo>
                    <a:cubicBezTo>
                      <a:pt x="114" y="132"/>
                      <a:pt x="110" y="131"/>
                      <a:pt x="107" y="128"/>
                    </a:cubicBezTo>
                    <a:lnTo>
                      <a:pt x="4" y="25"/>
                    </a:lnTo>
                    <a:cubicBezTo>
                      <a:pt x="-2" y="19"/>
                      <a:pt x="-2" y="10"/>
                      <a:pt x="4" y="5"/>
                    </a:cubicBezTo>
                    <a:cubicBezTo>
                      <a:pt x="10" y="-1"/>
                      <a:pt x="19" y="-1"/>
                      <a:pt x="24" y="5"/>
                    </a:cubicBezTo>
                    <a:lnTo>
                      <a:pt x="127" y="108"/>
                    </a:lnTo>
                    <a:cubicBezTo>
                      <a:pt x="133" y="113"/>
                      <a:pt x="133" y="123"/>
                      <a:pt x="127" y="128"/>
                    </a:cubicBezTo>
                    <a:cubicBezTo>
                      <a:pt x="125" y="131"/>
                      <a:pt x="121" y="132"/>
                      <a:pt x="117"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4" name="Google Shape;1036;p39"/>
              <p:cNvSpPr/>
              <p:nvPr/>
            </p:nvSpPr>
            <p:spPr>
              <a:xfrm>
                <a:off x="325692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98" y="213"/>
                    </a:moveTo>
                    <a:cubicBezTo>
                      <a:pt x="194" y="213"/>
                      <a:pt x="191" y="211"/>
                      <a:pt x="188" y="208"/>
                    </a:cubicBezTo>
                    <a:lnTo>
                      <a:pt x="5" y="25"/>
                    </a:lnTo>
                    <a:cubicBezTo>
                      <a:pt x="-1" y="20"/>
                      <a:pt x="-1" y="10"/>
                      <a:pt x="5" y="5"/>
                    </a:cubicBezTo>
                    <a:cubicBezTo>
                      <a:pt x="10" y="-1"/>
                      <a:pt x="20" y="-1"/>
                      <a:pt x="25" y="5"/>
                    </a:cubicBezTo>
                    <a:lnTo>
                      <a:pt x="208" y="188"/>
                    </a:lnTo>
                    <a:cubicBezTo>
                      <a:pt x="214" y="194"/>
                      <a:pt x="214" y="202"/>
                      <a:pt x="208" y="208"/>
                    </a:cubicBezTo>
                    <a:cubicBezTo>
                      <a:pt x="206" y="211"/>
                      <a:pt x="202" y="213"/>
                      <a:pt x="198"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5" name="Google Shape;1037;p39"/>
              <p:cNvSpPr/>
              <p:nvPr/>
            </p:nvSpPr>
            <p:spPr>
              <a:xfrm>
                <a:off x="333432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2" y="29"/>
                    </a:moveTo>
                    <a:lnTo>
                      <a:pt x="14" y="29"/>
                    </a:lnTo>
                    <a:cubicBezTo>
                      <a:pt x="6" y="29"/>
                      <a:pt x="0" y="22"/>
                      <a:pt x="0" y="15"/>
                    </a:cubicBezTo>
                    <a:cubicBezTo>
                      <a:pt x="0" y="7"/>
                      <a:pt x="6" y="0"/>
                      <a:pt x="14" y="0"/>
                    </a:cubicBezTo>
                    <a:lnTo>
                      <a:pt x="2662" y="0"/>
                    </a:lnTo>
                    <a:cubicBezTo>
                      <a:pt x="2670" y="0"/>
                      <a:pt x="2677" y="7"/>
                      <a:pt x="2677" y="15"/>
                    </a:cubicBezTo>
                    <a:cubicBezTo>
                      <a:pt x="2677" y="22"/>
                      <a:pt x="2670" y="29"/>
                      <a:pt x="2662"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6" name="Google Shape;1038;p39"/>
              <p:cNvSpPr/>
              <p:nvPr/>
            </p:nvSpPr>
            <p:spPr>
              <a:xfrm>
                <a:off x="3358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7" name="Google Shape;1039;p39"/>
              <p:cNvSpPr/>
              <p:nvPr/>
            </p:nvSpPr>
            <p:spPr>
              <a:xfrm>
                <a:off x="3388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8" name="Google Shape;1040;p39"/>
              <p:cNvSpPr/>
              <p:nvPr/>
            </p:nvSpPr>
            <p:spPr>
              <a:xfrm>
                <a:off x="3418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3" y="0"/>
                      <a:pt x="28" y="7"/>
                      <a:pt x="28" y="15"/>
                    </a:cubicBezTo>
                    <a:lnTo>
                      <a:pt x="28" y="106"/>
                    </a:lnTo>
                    <a:cubicBezTo>
                      <a:pt x="28"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79" name="Google Shape;1041;p39"/>
              <p:cNvSpPr/>
              <p:nvPr/>
            </p:nvSpPr>
            <p:spPr>
              <a:xfrm>
                <a:off x="3449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0" name="Google Shape;1042;p39"/>
              <p:cNvSpPr/>
              <p:nvPr/>
            </p:nvSpPr>
            <p:spPr>
              <a:xfrm>
                <a:off x="3479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1" name="Google Shape;1043;p39"/>
              <p:cNvSpPr/>
              <p:nvPr/>
            </p:nvSpPr>
            <p:spPr>
              <a:xfrm>
                <a:off x="3510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2" name="Google Shape;1044;p39"/>
              <p:cNvSpPr/>
              <p:nvPr/>
            </p:nvSpPr>
            <p:spPr>
              <a:xfrm>
                <a:off x="3540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3" name="Google Shape;1045;p39"/>
              <p:cNvSpPr/>
              <p:nvPr/>
            </p:nvSpPr>
            <p:spPr>
              <a:xfrm>
                <a:off x="3571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4" name="Google Shape;1046;p39"/>
              <p:cNvSpPr/>
              <p:nvPr/>
            </p:nvSpPr>
            <p:spPr>
              <a:xfrm>
                <a:off x="3601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5" name="Google Shape;1047;p39"/>
              <p:cNvSpPr/>
              <p:nvPr/>
            </p:nvSpPr>
            <p:spPr>
              <a:xfrm>
                <a:off x="3631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6" name="Google Shape;1048;p39"/>
              <p:cNvSpPr/>
              <p:nvPr/>
            </p:nvSpPr>
            <p:spPr>
              <a:xfrm>
                <a:off x="3662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7" name="Google Shape;1049;p39"/>
              <p:cNvSpPr/>
              <p:nvPr/>
            </p:nvSpPr>
            <p:spPr>
              <a:xfrm>
                <a:off x="3692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8" name="Google Shape;1050;p39"/>
              <p:cNvSpPr/>
              <p:nvPr/>
            </p:nvSpPr>
            <p:spPr>
              <a:xfrm>
                <a:off x="372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89" name="Google Shape;1051;p39"/>
              <p:cNvSpPr/>
              <p:nvPr/>
            </p:nvSpPr>
            <p:spPr>
              <a:xfrm>
                <a:off x="3753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0" name="Google Shape;1052;p39"/>
              <p:cNvSpPr/>
              <p:nvPr/>
            </p:nvSpPr>
            <p:spPr>
              <a:xfrm>
                <a:off x="378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1" name="Google Shape;1053;p39"/>
              <p:cNvSpPr/>
              <p:nvPr/>
            </p:nvSpPr>
            <p:spPr>
              <a:xfrm>
                <a:off x="3813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2" name="Google Shape;1054;p39"/>
              <p:cNvSpPr/>
              <p:nvPr/>
            </p:nvSpPr>
            <p:spPr>
              <a:xfrm>
                <a:off x="3844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3" name="Google Shape;1055;p39"/>
              <p:cNvSpPr/>
              <p:nvPr/>
            </p:nvSpPr>
            <p:spPr>
              <a:xfrm>
                <a:off x="3874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4" name="Google Shape;1056;p39"/>
              <p:cNvSpPr/>
              <p:nvPr/>
            </p:nvSpPr>
            <p:spPr>
              <a:xfrm>
                <a:off x="3904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5" name="Google Shape;1057;p39"/>
              <p:cNvSpPr/>
              <p:nvPr/>
            </p:nvSpPr>
            <p:spPr>
              <a:xfrm>
                <a:off x="3935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6" name="Google Shape;1058;p39"/>
              <p:cNvSpPr/>
              <p:nvPr/>
            </p:nvSpPr>
            <p:spPr>
              <a:xfrm>
                <a:off x="39654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7" name="Google Shape;1059;p39"/>
              <p:cNvSpPr/>
              <p:nvPr/>
            </p:nvSpPr>
            <p:spPr>
              <a:xfrm>
                <a:off x="3996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8" name="Google Shape;1060;p39"/>
              <p:cNvSpPr/>
              <p:nvPr/>
            </p:nvSpPr>
            <p:spPr>
              <a:xfrm>
                <a:off x="4026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499" name="Google Shape;1061;p39"/>
              <p:cNvSpPr/>
              <p:nvPr/>
            </p:nvSpPr>
            <p:spPr>
              <a:xfrm>
                <a:off x="40568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0" name="Google Shape;1062;p39"/>
              <p:cNvSpPr/>
              <p:nvPr/>
            </p:nvSpPr>
            <p:spPr>
              <a:xfrm>
                <a:off x="40870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1" name="Google Shape;1063;p39"/>
              <p:cNvSpPr/>
              <p:nvPr/>
            </p:nvSpPr>
            <p:spPr>
              <a:xfrm>
                <a:off x="4117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2" name="Google Shape;1064;p39"/>
              <p:cNvSpPr/>
              <p:nvPr/>
            </p:nvSpPr>
            <p:spPr>
              <a:xfrm>
                <a:off x="4147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3" name="Google Shape;1065;p39"/>
              <p:cNvSpPr/>
              <p:nvPr/>
            </p:nvSpPr>
            <p:spPr>
              <a:xfrm>
                <a:off x="417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4" name="Google Shape;1066;p39"/>
              <p:cNvSpPr/>
              <p:nvPr/>
            </p:nvSpPr>
            <p:spPr>
              <a:xfrm>
                <a:off x="420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5" name="Google Shape;1067;p39"/>
              <p:cNvSpPr/>
              <p:nvPr/>
            </p:nvSpPr>
            <p:spPr>
              <a:xfrm>
                <a:off x="423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6" name="Google Shape;1068;p39"/>
              <p:cNvSpPr/>
              <p:nvPr/>
            </p:nvSpPr>
            <p:spPr>
              <a:xfrm>
                <a:off x="4269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7" name="Google Shape;1069;p39"/>
              <p:cNvSpPr/>
              <p:nvPr/>
            </p:nvSpPr>
            <p:spPr>
              <a:xfrm>
                <a:off x="42994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8" name="Google Shape;1070;p39"/>
              <p:cNvSpPr/>
              <p:nvPr/>
            </p:nvSpPr>
            <p:spPr>
              <a:xfrm>
                <a:off x="4330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09" name="Google Shape;1071;p39"/>
              <p:cNvSpPr/>
              <p:nvPr/>
            </p:nvSpPr>
            <p:spPr>
              <a:xfrm>
                <a:off x="4360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0" name="Google Shape;1072;p39"/>
              <p:cNvSpPr/>
              <p:nvPr/>
            </p:nvSpPr>
            <p:spPr>
              <a:xfrm>
                <a:off x="43905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1" name="Google Shape;1073;p39"/>
              <p:cNvSpPr/>
              <p:nvPr/>
            </p:nvSpPr>
            <p:spPr>
              <a:xfrm>
                <a:off x="44208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2" name="Google Shape;1074;p39"/>
              <p:cNvSpPr/>
              <p:nvPr/>
            </p:nvSpPr>
            <p:spPr>
              <a:xfrm>
                <a:off x="44517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3" name="Google Shape;1075;p39"/>
              <p:cNvSpPr/>
              <p:nvPr/>
            </p:nvSpPr>
            <p:spPr>
              <a:xfrm>
                <a:off x="464364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2937" y="212"/>
                    </a:moveTo>
                    <a:cubicBezTo>
                      <a:pt x="2933" y="212"/>
                      <a:pt x="2929" y="210"/>
                      <a:pt x="2926" y="207"/>
                    </a:cubicBezTo>
                    <a:lnTo>
                      <a:pt x="2748" y="29"/>
                    </a:lnTo>
                    <a:lnTo>
                      <a:pt x="14" y="29"/>
                    </a:lnTo>
                    <a:cubicBezTo>
                      <a:pt x="6" y="29"/>
                      <a:pt x="0" y="22"/>
                      <a:pt x="0" y="15"/>
                    </a:cubicBezTo>
                    <a:cubicBezTo>
                      <a:pt x="0" y="7"/>
                      <a:pt x="6" y="0"/>
                      <a:pt x="14" y="0"/>
                    </a:cubicBezTo>
                    <a:lnTo>
                      <a:pt x="2754" y="0"/>
                    </a:lnTo>
                    <a:cubicBezTo>
                      <a:pt x="2758" y="0"/>
                      <a:pt x="2761" y="2"/>
                      <a:pt x="2764" y="5"/>
                    </a:cubicBezTo>
                    <a:lnTo>
                      <a:pt x="2947" y="187"/>
                    </a:lnTo>
                    <a:cubicBezTo>
                      <a:pt x="2952" y="193"/>
                      <a:pt x="2952" y="202"/>
                      <a:pt x="2947" y="207"/>
                    </a:cubicBezTo>
                    <a:cubicBezTo>
                      <a:pt x="2944" y="210"/>
                      <a:pt x="2940" y="212"/>
                      <a:pt x="2937"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4" name="Google Shape;1076;p39"/>
              <p:cNvSpPr/>
              <p:nvPr/>
            </p:nvSpPr>
            <p:spPr>
              <a:xfrm>
                <a:off x="4643280" y="1085400"/>
                <a:ext cx="1165680" cy="11880"/>
              </a:xfrm>
              <a:custGeom>
                <a:avLst/>
                <a:gdLst>
                  <a:gd name="textAreaLeft" fmla="*/ 0 w 1165680"/>
                  <a:gd name="textAreaRight" fmla="*/ 1166040 w 1165680"/>
                  <a:gd name="textAreaTop" fmla="*/ 0 h 11880"/>
                  <a:gd name="textAreaBottom" fmla="*/ 12240 h 11880"/>
                </a:gdLst>
                <a:ahLst/>
                <a:cxnLst/>
                <a:rect l="textAreaLeft" t="textAreaTop" r="textAreaRight" b="textAreaBottom"/>
                <a:pathLst>
                  <a:path w="2768" h="29">
                    <a:moveTo>
                      <a:pt x="2754" y="29"/>
                    </a:moveTo>
                    <a:lnTo>
                      <a:pt x="14" y="29"/>
                    </a:lnTo>
                    <a:cubicBezTo>
                      <a:pt x="6" y="29"/>
                      <a:pt x="0" y="22"/>
                      <a:pt x="0" y="14"/>
                    </a:cubicBezTo>
                    <a:cubicBezTo>
                      <a:pt x="0" y="6"/>
                      <a:pt x="6" y="0"/>
                      <a:pt x="14" y="0"/>
                    </a:cubicBezTo>
                    <a:lnTo>
                      <a:pt x="2754" y="0"/>
                    </a:lnTo>
                    <a:cubicBezTo>
                      <a:pt x="2762" y="0"/>
                      <a:pt x="2768" y="6"/>
                      <a:pt x="2768" y="14"/>
                    </a:cubicBezTo>
                    <a:cubicBezTo>
                      <a:pt x="2768"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5" name="Google Shape;1077;p39"/>
              <p:cNvSpPr/>
              <p:nvPr/>
            </p:nvSpPr>
            <p:spPr>
              <a:xfrm>
                <a:off x="579744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5" y="384"/>
                    </a:moveTo>
                    <a:cubicBezTo>
                      <a:pt x="7" y="384"/>
                      <a:pt x="0" y="377"/>
                      <a:pt x="0" y="370"/>
                    </a:cubicBezTo>
                    <a:lnTo>
                      <a:pt x="0" y="14"/>
                    </a:lnTo>
                    <a:cubicBezTo>
                      <a:pt x="0" y="6"/>
                      <a:pt x="7" y="0"/>
                      <a:pt x="15" y="0"/>
                    </a:cubicBezTo>
                    <a:cubicBezTo>
                      <a:pt x="23" y="0"/>
                      <a:pt x="29" y="6"/>
                      <a:pt x="29" y="14"/>
                    </a:cubicBezTo>
                    <a:lnTo>
                      <a:pt x="29" y="370"/>
                    </a:lnTo>
                    <a:cubicBezTo>
                      <a:pt x="29" y="377"/>
                      <a:pt x="23" y="384"/>
                      <a:pt x="15"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6" name="Google Shape;1078;p39"/>
              <p:cNvSpPr/>
              <p:nvPr/>
            </p:nvSpPr>
            <p:spPr>
              <a:xfrm>
                <a:off x="56455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10" y="1"/>
                      <a:pt x="19" y="1"/>
                      <a:pt x="24" y="7"/>
                    </a:cubicBezTo>
                    <a:lnTo>
                      <a:pt x="194" y="177"/>
                    </a:lnTo>
                    <a:lnTo>
                      <a:pt x="366" y="5"/>
                    </a:lnTo>
                    <a:cubicBezTo>
                      <a:pt x="372" y="-1"/>
                      <a:pt x="380"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7" name="Google Shape;1079;p39"/>
              <p:cNvSpPr/>
              <p:nvPr/>
            </p:nvSpPr>
            <p:spPr>
              <a:xfrm>
                <a:off x="54928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lnTo>
                      <a:pt x="194" y="211"/>
                    </a:lnTo>
                    <a:cubicBezTo>
                      <a:pt x="190" y="211"/>
                      <a:pt x="187" y="210"/>
                      <a:pt x="184" y="207"/>
                    </a:cubicBezTo>
                    <a:lnTo>
                      <a:pt x="4" y="27"/>
                    </a:lnTo>
                    <a:cubicBezTo>
                      <a:pt x="-2" y="22"/>
                      <a:pt x="-2"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8" name="Google Shape;1080;p39"/>
              <p:cNvSpPr/>
              <p:nvPr/>
            </p:nvSpPr>
            <p:spPr>
              <a:xfrm>
                <a:off x="53402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19" name="Google Shape;1081;p39"/>
              <p:cNvSpPr/>
              <p:nvPr/>
            </p:nvSpPr>
            <p:spPr>
              <a:xfrm>
                <a:off x="51879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5" y="7"/>
                    </a:cubicBezTo>
                    <a:lnTo>
                      <a:pt x="194" y="177"/>
                    </a:lnTo>
                    <a:lnTo>
                      <a:pt x="366" y="5"/>
                    </a:lnTo>
                    <a:cubicBezTo>
                      <a:pt x="372" y="-1"/>
                      <a:pt x="381" y="-1"/>
                      <a:pt x="386" y="5"/>
                    </a:cubicBezTo>
                    <a:cubicBezTo>
                      <a:pt x="392" y="10"/>
                      <a:pt x="392" y="19"/>
                      <a:pt x="386"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0" name="Google Shape;1082;p39"/>
              <p:cNvSpPr/>
              <p:nvPr/>
            </p:nvSpPr>
            <p:spPr>
              <a:xfrm>
                <a:off x="50353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6" y="5"/>
                    </a:lnTo>
                    <a:cubicBezTo>
                      <a:pt x="372" y="-1"/>
                      <a:pt x="381" y="-1"/>
                      <a:pt x="387" y="5"/>
                    </a:cubicBezTo>
                    <a:cubicBezTo>
                      <a:pt x="392" y="10"/>
                      <a:pt x="392" y="19"/>
                      <a:pt x="387"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1" name="Google Shape;1083;p39"/>
              <p:cNvSpPr/>
              <p:nvPr/>
            </p:nvSpPr>
            <p:spPr>
              <a:xfrm>
                <a:off x="488268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7" y="5"/>
                    </a:lnTo>
                    <a:cubicBezTo>
                      <a:pt x="372" y="-1"/>
                      <a:pt x="381" y="-1"/>
                      <a:pt x="387" y="5"/>
                    </a:cubicBezTo>
                    <a:cubicBezTo>
                      <a:pt x="392" y="10"/>
                      <a:pt x="392" y="19"/>
                      <a:pt x="387" y="25"/>
                    </a:cubicBezTo>
                    <a:lnTo>
                      <a:pt x="204" y="207"/>
                    </a:lnTo>
                    <a:cubicBezTo>
                      <a:pt x="202" y="210"/>
                      <a:pt x="199"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2" name="Google Shape;1084;p39"/>
              <p:cNvSpPr/>
              <p:nvPr/>
            </p:nvSpPr>
            <p:spPr>
              <a:xfrm>
                <a:off x="47307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9" y="1"/>
                      <a:pt x="18" y="1"/>
                      <a:pt x="24" y="7"/>
                    </a:cubicBezTo>
                    <a:lnTo>
                      <a:pt x="194" y="177"/>
                    </a:lnTo>
                    <a:lnTo>
                      <a:pt x="366" y="5"/>
                    </a:lnTo>
                    <a:cubicBezTo>
                      <a:pt x="371" y="-1"/>
                      <a:pt x="380" y="-1"/>
                      <a:pt x="386" y="5"/>
                    </a:cubicBezTo>
                    <a:cubicBezTo>
                      <a:pt x="392" y="10"/>
                      <a:pt x="392" y="19"/>
                      <a:pt x="386" y="25"/>
                    </a:cubicBezTo>
                    <a:lnTo>
                      <a:pt x="204" y="207"/>
                    </a:lnTo>
                    <a:cubicBezTo>
                      <a:pt x="201"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3" name="Google Shape;1085;p39"/>
              <p:cNvSpPr/>
              <p:nvPr/>
            </p:nvSpPr>
            <p:spPr>
              <a:xfrm>
                <a:off x="468684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5" y="132"/>
                    </a:moveTo>
                    <a:cubicBezTo>
                      <a:pt x="11" y="132"/>
                      <a:pt x="7" y="131"/>
                      <a:pt x="5" y="128"/>
                    </a:cubicBezTo>
                    <a:cubicBezTo>
                      <a:pt x="-1" y="123"/>
                      <a:pt x="-1" y="113"/>
                      <a:pt x="5" y="108"/>
                    </a:cubicBezTo>
                    <a:lnTo>
                      <a:pt x="108" y="5"/>
                    </a:lnTo>
                    <a:cubicBezTo>
                      <a:pt x="113" y="-1"/>
                      <a:pt x="122" y="-1"/>
                      <a:pt x="128" y="5"/>
                    </a:cubicBezTo>
                    <a:cubicBezTo>
                      <a:pt x="134" y="10"/>
                      <a:pt x="134" y="19"/>
                      <a:pt x="128" y="25"/>
                    </a:cubicBezTo>
                    <a:lnTo>
                      <a:pt x="25" y="128"/>
                    </a:lnTo>
                    <a:cubicBezTo>
                      <a:pt x="22" y="131"/>
                      <a:pt x="18" y="132"/>
                      <a:pt x="15"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4" name="Google Shape;1086;p39"/>
              <p:cNvSpPr/>
              <p:nvPr/>
            </p:nvSpPr>
            <p:spPr>
              <a:xfrm>
                <a:off x="579780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4" y="213"/>
                    </a:moveTo>
                    <a:cubicBezTo>
                      <a:pt x="10" y="213"/>
                      <a:pt x="6" y="211"/>
                      <a:pt x="4" y="208"/>
                    </a:cubicBezTo>
                    <a:cubicBezTo>
                      <a:pt x="-2" y="202"/>
                      <a:pt x="-2" y="194"/>
                      <a:pt x="4" y="188"/>
                    </a:cubicBezTo>
                    <a:lnTo>
                      <a:pt x="187" y="5"/>
                    </a:lnTo>
                    <a:cubicBezTo>
                      <a:pt x="192" y="-1"/>
                      <a:pt x="202" y="-1"/>
                      <a:pt x="207" y="5"/>
                    </a:cubicBezTo>
                    <a:cubicBezTo>
                      <a:pt x="213" y="10"/>
                      <a:pt x="213" y="20"/>
                      <a:pt x="207" y="25"/>
                    </a:cubicBezTo>
                    <a:lnTo>
                      <a:pt x="24" y="208"/>
                    </a:lnTo>
                    <a:cubicBezTo>
                      <a:pt x="21" y="211"/>
                      <a:pt x="18" y="213"/>
                      <a:pt x="14"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5" name="Google Shape;1087;p39"/>
              <p:cNvSpPr/>
              <p:nvPr/>
            </p:nvSpPr>
            <p:spPr>
              <a:xfrm>
                <a:off x="468180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3" y="29"/>
                    </a:moveTo>
                    <a:lnTo>
                      <a:pt x="15" y="29"/>
                    </a:lnTo>
                    <a:cubicBezTo>
                      <a:pt x="7" y="29"/>
                      <a:pt x="0" y="22"/>
                      <a:pt x="0" y="15"/>
                    </a:cubicBezTo>
                    <a:cubicBezTo>
                      <a:pt x="0" y="7"/>
                      <a:pt x="7" y="0"/>
                      <a:pt x="15" y="0"/>
                    </a:cubicBezTo>
                    <a:lnTo>
                      <a:pt x="2663" y="0"/>
                    </a:lnTo>
                    <a:cubicBezTo>
                      <a:pt x="2671" y="0"/>
                      <a:pt x="2677" y="7"/>
                      <a:pt x="2677" y="15"/>
                    </a:cubicBezTo>
                    <a:cubicBezTo>
                      <a:pt x="2677" y="22"/>
                      <a:pt x="2671" y="29"/>
                      <a:pt x="266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6" name="Google Shape;1088;p39"/>
              <p:cNvSpPr/>
              <p:nvPr/>
            </p:nvSpPr>
            <p:spPr>
              <a:xfrm>
                <a:off x="5773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7" name="Google Shape;1089;p39"/>
              <p:cNvSpPr/>
              <p:nvPr/>
            </p:nvSpPr>
            <p:spPr>
              <a:xfrm>
                <a:off x="5743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8" name="Google Shape;1090;p39"/>
              <p:cNvSpPr/>
              <p:nvPr/>
            </p:nvSpPr>
            <p:spPr>
              <a:xfrm>
                <a:off x="5713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5" y="121"/>
                      <a:pt x="0" y="114"/>
                      <a:pt x="0" y="106"/>
                    </a:cubicBezTo>
                    <a:lnTo>
                      <a:pt x="0" y="15"/>
                    </a:lnTo>
                    <a:cubicBezTo>
                      <a:pt x="0" y="7"/>
                      <a:pt x="5"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29" name="Google Shape;1091;p39"/>
              <p:cNvSpPr/>
              <p:nvPr/>
            </p:nvSpPr>
            <p:spPr>
              <a:xfrm>
                <a:off x="5682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0" name="Google Shape;1092;p39"/>
              <p:cNvSpPr/>
              <p:nvPr/>
            </p:nvSpPr>
            <p:spPr>
              <a:xfrm>
                <a:off x="5652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1" name="Google Shape;1093;p39"/>
              <p:cNvSpPr/>
              <p:nvPr/>
            </p:nvSpPr>
            <p:spPr>
              <a:xfrm>
                <a:off x="5621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2" name="Google Shape;1094;p39"/>
              <p:cNvSpPr/>
              <p:nvPr/>
            </p:nvSpPr>
            <p:spPr>
              <a:xfrm>
                <a:off x="5591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3" name="Google Shape;1095;p39"/>
              <p:cNvSpPr/>
              <p:nvPr/>
            </p:nvSpPr>
            <p:spPr>
              <a:xfrm>
                <a:off x="5560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4" name="Google Shape;1096;p39"/>
              <p:cNvSpPr/>
              <p:nvPr/>
            </p:nvSpPr>
            <p:spPr>
              <a:xfrm>
                <a:off x="5530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5" name="Google Shape;1097;p39"/>
              <p:cNvSpPr/>
              <p:nvPr/>
            </p:nvSpPr>
            <p:spPr>
              <a:xfrm>
                <a:off x="5500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6" name="Google Shape;1098;p39"/>
              <p:cNvSpPr/>
              <p:nvPr/>
            </p:nvSpPr>
            <p:spPr>
              <a:xfrm>
                <a:off x="5470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7" name="Google Shape;1099;p39"/>
              <p:cNvSpPr/>
              <p:nvPr/>
            </p:nvSpPr>
            <p:spPr>
              <a:xfrm>
                <a:off x="5439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8" name="Google Shape;1100;p39"/>
              <p:cNvSpPr/>
              <p:nvPr/>
            </p:nvSpPr>
            <p:spPr>
              <a:xfrm>
                <a:off x="540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39" name="Google Shape;1101;p39"/>
              <p:cNvSpPr/>
              <p:nvPr/>
            </p:nvSpPr>
            <p:spPr>
              <a:xfrm>
                <a:off x="537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0" name="Google Shape;1102;p39"/>
              <p:cNvSpPr/>
              <p:nvPr/>
            </p:nvSpPr>
            <p:spPr>
              <a:xfrm>
                <a:off x="534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1" name="Google Shape;1103;p39"/>
              <p:cNvSpPr/>
              <p:nvPr/>
            </p:nvSpPr>
            <p:spPr>
              <a:xfrm>
                <a:off x="5317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2" name="Google Shape;1104;p39"/>
              <p:cNvSpPr/>
              <p:nvPr/>
            </p:nvSpPr>
            <p:spPr>
              <a:xfrm>
                <a:off x="5287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3" name="Google Shape;1105;p39"/>
              <p:cNvSpPr/>
              <p:nvPr/>
            </p:nvSpPr>
            <p:spPr>
              <a:xfrm>
                <a:off x="5257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4" name="Google Shape;1106;p39"/>
              <p:cNvSpPr/>
              <p:nvPr/>
            </p:nvSpPr>
            <p:spPr>
              <a:xfrm>
                <a:off x="5226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5" name="Google Shape;1107;p39"/>
              <p:cNvSpPr/>
              <p:nvPr/>
            </p:nvSpPr>
            <p:spPr>
              <a:xfrm>
                <a:off x="5196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6" name="Google Shape;1108;p39"/>
              <p:cNvSpPr/>
              <p:nvPr/>
            </p:nvSpPr>
            <p:spPr>
              <a:xfrm>
                <a:off x="5166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7" name="Google Shape;1109;p39"/>
              <p:cNvSpPr/>
              <p:nvPr/>
            </p:nvSpPr>
            <p:spPr>
              <a:xfrm>
                <a:off x="51361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8" name="Google Shape;1110;p39"/>
              <p:cNvSpPr/>
              <p:nvPr/>
            </p:nvSpPr>
            <p:spPr>
              <a:xfrm>
                <a:off x="5105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49" name="Google Shape;1111;p39"/>
              <p:cNvSpPr/>
              <p:nvPr/>
            </p:nvSpPr>
            <p:spPr>
              <a:xfrm>
                <a:off x="5075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0" name="Google Shape;1112;p39"/>
              <p:cNvSpPr/>
              <p:nvPr/>
            </p:nvSpPr>
            <p:spPr>
              <a:xfrm>
                <a:off x="50450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1" name="Google Shape;1113;p39"/>
              <p:cNvSpPr/>
              <p:nvPr/>
            </p:nvSpPr>
            <p:spPr>
              <a:xfrm>
                <a:off x="5014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2" name="Google Shape;1114;p39"/>
              <p:cNvSpPr/>
              <p:nvPr/>
            </p:nvSpPr>
            <p:spPr>
              <a:xfrm>
                <a:off x="4984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3" name="Google Shape;1115;p39"/>
              <p:cNvSpPr/>
              <p:nvPr/>
            </p:nvSpPr>
            <p:spPr>
              <a:xfrm>
                <a:off x="495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4" name="Google Shape;1116;p39"/>
              <p:cNvSpPr/>
              <p:nvPr/>
            </p:nvSpPr>
            <p:spPr>
              <a:xfrm>
                <a:off x="4923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5" name="Google Shape;1117;p39"/>
              <p:cNvSpPr/>
              <p:nvPr/>
            </p:nvSpPr>
            <p:spPr>
              <a:xfrm>
                <a:off x="489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6" name="Google Shape;1118;p39"/>
              <p:cNvSpPr/>
              <p:nvPr/>
            </p:nvSpPr>
            <p:spPr>
              <a:xfrm>
                <a:off x="4862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7" name="Google Shape;1119;p39"/>
              <p:cNvSpPr/>
              <p:nvPr/>
            </p:nvSpPr>
            <p:spPr>
              <a:xfrm>
                <a:off x="48322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8" name="Google Shape;1120;p39"/>
              <p:cNvSpPr/>
              <p:nvPr/>
            </p:nvSpPr>
            <p:spPr>
              <a:xfrm>
                <a:off x="4801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59" name="Google Shape;1121;p39"/>
              <p:cNvSpPr/>
              <p:nvPr/>
            </p:nvSpPr>
            <p:spPr>
              <a:xfrm>
                <a:off x="4771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60" name="Google Shape;1122;p39"/>
              <p:cNvSpPr/>
              <p:nvPr/>
            </p:nvSpPr>
            <p:spPr>
              <a:xfrm>
                <a:off x="47412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61" name="Google Shape;1123;p39"/>
              <p:cNvSpPr/>
              <p:nvPr/>
            </p:nvSpPr>
            <p:spPr>
              <a:xfrm>
                <a:off x="47109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62" name="Google Shape;1124;p39"/>
              <p:cNvSpPr/>
              <p:nvPr/>
            </p:nvSpPr>
            <p:spPr>
              <a:xfrm>
                <a:off x="46803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563" name="Google Shape;1125;p39"/>
            <p:cNvGrpSpPr/>
            <p:nvPr/>
          </p:nvGrpSpPr>
          <p:grpSpPr>
            <a:xfrm>
              <a:off x="720360" y="1006920"/>
              <a:ext cx="7703640" cy="14040"/>
              <a:chOff x="720360" y="1006920"/>
              <a:chExt cx="7703640" cy="14040"/>
            </a:xfrm>
          </p:grpSpPr>
          <p:sp>
            <p:nvSpPr>
              <p:cNvPr id="1564" name="Google Shape;1126;p39"/>
              <p:cNvSpPr/>
              <p:nvPr/>
            </p:nvSpPr>
            <p:spPr>
              <a:xfrm>
                <a:off x="720360" y="100692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65" name="Google Shape;1127;p39"/>
              <p:cNvSpPr/>
              <p:nvPr/>
            </p:nvSpPr>
            <p:spPr>
              <a:xfrm>
                <a:off x="4619520" y="100692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
        <p:nvSpPr>
          <p:cNvPr id="122" name="Google Shape;1619;p52"/>
          <p:cNvSpPr/>
          <p:nvPr/>
        </p:nvSpPr>
        <p:spPr>
          <a:xfrm>
            <a:off x="5486400" y="1200150"/>
            <a:ext cx="2909520" cy="3031200"/>
          </a:xfrm>
          <a:prstGeom prst="roundRect">
            <a:avLst>
              <a:gd name="adj" fmla="val 16667"/>
            </a:avLst>
          </a:prstGeom>
          <a:blipFill rotWithShape="0">
            <a:blip r:embed="rId2" cstate="print"/>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effectLst/>
              <a:uFillTx/>
              <a:latin typeface="OpenSymbol"/>
            </a:endParaRPr>
          </a:p>
        </p:txBody>
      </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PlaceHolder 1"/>
          <p:cNvSpPr>
            <a:spLocks noGrp="1"/>
          </p:cNvSpPr>
          <p:nvPr>
            <p:ph type="title"/>
          </p:nvPr>
        </p:nvSpPr>
        <p:spPr>
          <a:xfrm>
            <a:off x="723960" y="1781280"/>
            <a:ext cx="7705440" cy="110448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4800" b="1" u="none" strike="noStrike">
                <a:solidFill>
                  <a:schemeClr val="dk1"/>
                </a:solidFill>
                <a:effectLst/>
                <a:uFillTx/>
                <a:latin typeface="Philosopher"/>
                <a:ea typeface="Philosopher"/>
              </a:rPr>
              <a:t>Future Considerations for Hardware Maintenance</a:t>
            </a:r>
            <a:endParaRPr lang="fr-FR" sz="4800" b="0" u="none" strike="noStrike">
              <a:solidFill>
                <a:schemeClr val="dk1"/>
              </a:solidFill>
              <a:effectLst/>
              <a:uFillTx/>
              <a:latin typeface="Arial"/>
            </a:endParaRPr>
          </a:p>
        </p:txBody>
      </p:sp>
      <p:sp>
        <p:nvSpPr>
          <p:cNvPr id="1567" name="PlaceHolder 2"/>
          <p:cNvSpPr>
            <a:spLocks noGrp="1"/>
          </p:cNvSpPr>
          <p:nvPr>
            <p:ph type="subTitle"/>
          </p:nvPr>
        </p:nvSpPr>
        <p:spPr>
          <a:xfrm>
            <a:off x="2314440" y="2886120"/>
            <a:ext cx="4524120" cy="933120"/>
          </a:xfrm>
          <a:prstGeom prst="rect">
            <a:avLst/>
          </a:prstGeom>
          <a:noFill/>
          <a:ln w="0">
            <a:noFill/>
          </a:ln>
        </p:spPr>
        <p:txBody>
          <a:bodyPr lIns="91440" tIns="91440" rIns="91440" bIns="91440" anchor="t">
            <a:normAutofit fontScale="55000" lnSpcReduction="20000"/>
          </a:bodyPr>
          <a:lstStyle/>
          <a:p>
            <a:pPr indent="0" algn="ctr">
              <a:lnSpc>
                <a:spcPct val="100000"/>
              </a:lnSpc>
              <a:buNone/>
              <a:tabLst>
                <a:tab pos="0" algn="l"/>
              </a:tabLst>
            </a:pPr>
            <a:r>
              <a:rPr lang="en-US" sz="1600" b="0" u="none" strike="noStrike">
                <a:solidFill>
                  <a:schemeClr val="dk1"/>
                </a:solidFill>
                <a:effectLst/>
                <a:uFillTx/>
                <a:latin typeface="arial"/>
                <a:ea typeface="arial"/>
              </a:rPr>
              <a:t>As technology evolves, maintaining hardware becomes increasingly important. Users should regularly evaluate their systems, considering upgrades when they no longer meet performance needs. Additionally, investing in better cooling solutions and monitoring the temperatures of hardware components can prolong the lifespan of the GPU. Staying informed about industry trends will also assist in making better decisions regarding hardware investments.</a:t>
            </a:r>
            <a:endParaRPr lang="en-US" sz="1600" b="0" u="none" strike="noStrike">
              <a:solidFill>
                <a:srgbClr val="FFFFFF"/>
              </a:solidFill>
              <a:effectLst/>
              <a:uFillTx/>
              <a:latin typeface="OpenSymbol"/>
            </a:endParaRPr>
          </a:p>
        </p:txBody>
      </p:sp>
      <p:grpSp>
        <p:nvGrpSpPr>
          <p:cNvPr id="1568" name="Google Shape;1010;p39"/>
          <p:cNvGrpSpPr/>
          <p:nvPr/>
        </p:nvGrpSpPr>
        <p:grpSpPr>
          <a:xfrm>
            <a:off x="720360" y="853920"/>
            <a:ext cx="7703640" cy="320760"/>
            <a:chOff x="720360" y="853920"/>
            <a:chExt cx="7703640" cy="320760"/>
          </a:xfrm>
        </p:grpSpPr>
        <p:grpSp>
          <p:nvGrpSpPr>
            <p:cNvPr id="1569" name="Google Shape;1011;p39"/>
            <p:cNvGrpSpPr/>
            <p:nvPr/>
          </p:nvGrpSpPr>
          <p:grpSpPr>
            <a:xfrm>
              <a:off x="3256920" y="853920"/>
              <a:ext cx="2629800" cy="320760"/>
              <a:chOff x="3256920" y="853920"/>
              <a:chExt cx="2629800" cy="320760"/>
            </a:xfrm>
          </p:grpSpPr>
          <p:sp>
            <p:nvSpPr>
              <p:cNvPr id="1570" name="Google Shape;1012;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1" name="Google Shape;1013;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14" y="396"/>
                    </a:moveTo>
                    <a:cubicBezTo>
                      <a:pt x="10" y="396"/>
                      <a:pt x="7" y="394"/>
                      <a:pt x="4" y="391"/>
                    </a:cubicBezTo>
                    <a:cubicBezTo>
                      <a:pt x="-2" y="385"/>
                      <a:pt x="-2" y="377"/>
                      <a:pt x="4" y="371"/>
                    </a:cubicBezTo>
                    <a:lnTo>
                      <a:pt x="371" y="4"/>
                    </a:lnTo>
                    <a:cubicBezTo>
                      <a:pt x="377" y="-1"/>
                      <a:pt x="385" y="-1"/>
                      <a:pt x="391" y="4"/>
                    </a:cubicBezTo>
                    <a:cubicBezTo>
                      <a:pt x="397" y="10"/>
                      <a:pt x="397" y="19"/>
                      <a:pt x="391" y="25"/>
                    </a:cubicBezTo>
                    <a:lnTo>
                      <a:pt x="24" y="391"/>
                    </a:lnTo>
                    <a:cubicBezTo>
                      <a:pt x="22" y="394"/>
                      <a:pt x="18" y="396"/>
                      <a:pt x="14"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2" name="Google Shape;1014;p39"/>
              <p:cNvSpPr/>
              <p:nvPr/>
            </p:nvSpPr>
            <p:spPr>
              <a:xfrm>
                <a:off x="4488840" y="930960"/>
                <a:ext cx="88920" cy="88920"/>
              </a:xfrm>
              <a:custGeom>
                <a:avLst/>
                <a:gdLst>
                  <a:gd name="textAreaLeft" fmla="*/ 0 w 88920"/>
                  <a:gd name="textAreaRight" fmla="*/ 89280 w 88920"/>
                  <a:gd name="textAreaTop" fmla="*/ 0 h 88920"/>
                  <a:gd name="textAreaBottom" fmla="*/ 89280 h 88920"/>
                </a:gdLst>
                <a:ahLst/>
                <a:cxnLst/>
                <a:rect l="textAreaLeft" t="textAreaTop" r="textAreaRight" b="textAreaBottom"/>
                <a:pathLst>
                  <a:path w="212" h="212">
                    <a:moveTo>
                      <a:pt x="198" y="212"/>
                    </a:moveTo>
                    <a:cubicBezTo>
                      <a:pt x="194" y="212"/>
                      <a:pt x="190" y="211"/>
                      <a:pt x="187" y="208"/>
                    </a:cubicBezTo>
                    <a:lnTo>
                      <a:pt x="4" y="25"/>
                    </a:lnTo>
                    <a:cubicBezTo>
                      <a:pt x="-2" y="19"/>
                      <a:pt x="-2" y="10"/>
                      <a:pt x="4" y="5"/>
                    </a:cubicBezTo>
                    <a:cubicBezTo>
                      <a:pt x="9" y="-1"/>
                      <a:pt x="18" y="-1"/>
                      <a:pt x="24" y="5"/>
                    </a:cubicBezTo>
                    <a:lnTo>
                      <a:pt x="207" y="188"/>
                    </a:lnTo>
                    <a:cubicBezTo>
                      <a:pt x="213" y="193"/>
                      <a:pt x="213" y="203"/>
                      <a:pt x="207" y="208"/>
                    </a:cubicBezTo>
                    <a:cubicBezTo>
                      <a:pt x="205" y="211"/>
                      <a:pt x="201" y="212"/>
                      <a:pt x="198"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3" name="Google Shape;1015;p39"/>
              <p:cNvSpPr/>
              <p:nvPr/>
            </p:nvSpPr>
            <p:spPr>
              <a:xfrm>
                <a:off x="4527000" y="892440"/>
                <a:ext cx="89280" cy="88560"/>
              </a:xfrm>
              <a:custGeom>
                <a:avLst/>
                <a:gdLst>
                  <a:gd name="textAreaLeft" fmla="*/ 0 w 89280"/>
                  <a:gd name="textAreaRight" fmla="*/ 89640 w 89280"/>
                  <a:gd name="textAreaTop" fmla="*/ 0 h 88560"/>
                  <a:gd name="textAreaBottom" fmla="*/ 88920 h 88560"/>
                </a:gdLst>
                <a:ahLst/>
                <a:cxnLst/>
                <a:rect l="textAreaLeft" t="textAreaTop" r="textAreaRight" b="textAreaBottom"/>
                <a:pathLst>
                  <a:path w="213" h="211">
                    <a:moveTo>
                      <a:pt x="15" y="211"/>
                    </a:moveTo>
                    <a:cubicBezTo>
                      <a:pt x="11" y="211"/>
                      <a:pt x="7" y="210"/>
                      <a:pt x="4" y="208"/>
                    </a:cubicBezTo>
                    <a:cubicBezTo>
                      <a:pt x="-1" y="202"/>
                      <a:pt x="-1" y="193"/>
                      <a:pt x="4" y="187"/>
                    </a:cubicBezTo>
                    <a:lnTo>
                      <a:pt x="188" y="4"/>
                    </a:lnTo>
                    <a:cubicBezTo>
                      <a:pt x="194" y="-2"/>
                      <a:pt x="203" y="-2"/>
                      <a:pt x="208" y="4"/>
                    </a:cubicBezTo>
                    <a:cubicBezTo>
                      <a:pt x="214" y="9"/>
                      <a:pt x="214" y="18"/>
                      <a:pt x="208" y="24"/>
                    </a:cubicBezTo>
                    <a:lnTo>
                      <a:pt x="25" y="208"/>
                    </a:lnTo>
                    <a:cubicBezTo>
                      <a:pt x="22" y="210"/>
                      <a:pt x="18" y="211"/>
                      <a:pt x="15"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4" name="Google Shape;1016;p39"/>
              <p:cNvSpPr/>
              <p:nvPr/>
            </p:nvSpPr>
            <p:spPr>
              <a:xfrm>
                <a:off x="4527000" y="8924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7" y="120"/>
                    </a:moveTo>
                    <a:cubicBezTo>
                      <a:pt x="103" y="120"/>
                      <a:pt x="99" y="118"/>
                      <a:pt x="96" y="116"/>
                    </a:cubicBezTo>
                    <a:lnTo>
                      <a:pt x="5" y="24"/>
                    </a:lnTo>
                    <a:cubicBezTo>
                      <a:pt x="-1" y="18"/>
                      <a:pt x="-1" y="10"/>
                      <a:pt x="5" y="4"/>
                    </a:cubicBezTo>
                    <a:cubicBezTo>
                      <a:pt x="10" y="-2"/>
                      <a:pt x="19" y="-2"/>
                      <a:pt x="25" y="4"/>
                    </a:cubicBezTo>
                    <a:lnTo>
                      <a:pt x="116" y="95"/>
                    </a:lnTo>
                    <a:cubicBezTo>
                      <a:pt x="122" y="101"/>
                      <a:pt x="122" y="110"/>
                      <a:pt x="116" y="116"/>
                    </a:cubicBezTo>
                    <a:cubicBezTo>
                      <a:pt x="114" y="118"/>
                      <a:pt x="110" y="120"/>
                      <a:pt x="107"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5" name="Google Shape;1017;p39"/>
              <p:cNvSpPr/>
              <p:nvPr/>
            </p:nvSpPr>
            <p:spPr>
              <a:xfrm>
                <a:off x="4546440" y="87336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4" y="116"/>
                    </a:cubicBezTo>
                    <a:cubicBezTo>
                      <a:pt x="-1" y="110"/>
                      <a:pt x="-1" y="101"/>
                      <a:pt x="4" y="96"/>
                    </a:cubicBezTo>
                    <a:lnTo>
                      <a:pt x="96" y="4"/>
                    </a:lnTo>
                    <a:cubicBezTo>
                      <a:pt x="102" y="-2"/>
                      <a:pt x="111" y="-2"/>
                      <a:pt x="116" y="4"/>
                    </a:cubicBezTo>
                    <a:cubicBezTo>
                      <a:pt x="122" y="9"/>
                      <a:pt x="122" y="18"/>
                      <a:pt x="116"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6" name="Google Shape;1018;p39"/>
              <p:cNvSpPr/>
              <p:nvPr/>
            </p:nvSpPr>
            <p:spPr>
              <a:xfrm>
                <a:off x="4546440" y="87336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1" y="74"/>
                    </a:moveTo>
                    <a:cubicBezTo>
                      <a:pt x="57" y="74"/>
                      <a:pt x="53" y="73"/>
                      <a:pt x="50" y="70"/>
                    </a:cubicBezTo>
                    <a:lnTo>
                      <a:pt x="4" y="24"/>
                    </a:lnTo>
                    <a:cubicBezTo>
                      <a:pt x="-1" y="19"/>
                      <a:pt x="-1" y="10"/>
                      <a:pt x="4" y="4"/>
                    </a:cubicBezTo>
                    <a:cubicBezTo>
                      <a:pt x="10" y="-2"/>
                      <a:pt x="19" y="-2"/>
                      <a:pt x="25" y="4"/>
                    </a:cubicBezTo>
                    <a:lnTo>
                      <a:pt x="70" y="50"/>
                    </a:lnTo>
                    <a:cubicBezTo>
                      <a:pt x="76" y="55"/>
                      <a:pt x="76" y="64"/>
                      <a:pt x="70" y="70"/>
                    </a:cubicBezTo>
                    <a:cubicBezTo>
                      <a:pt x="68" y="73"/>
                      <a:pt x="64" y="74"/>
                      <a:pt x="61"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7" name="Google Shape;1019;p39"/>
              <p:cNvSpPr/>
              <p:nvPr/>
            </p:nvSpPr>
            <p:spPr>
              <a:xfrm>
                <a:off x="4488840" y="930960"/>
                <a:ext cx="165960" cy="166320"/>
              </a:xfrm>
              <a:custGeom>
                <a:avLst/>
                <a:gdLst>
                  <a:gd name="textAreaLeft" fmla="*/ 0 w 165960"/>
                  <a:gd name="textAreaRight" fmla="*/ 166320 w 165960"/>
                  <a:gd name="textAreaTop" fmla="*/ 0 h 166320"/>
                  <a:gd name="textAreaBottom" fmla="*/ 166680 h 166320"/>
                </a:gdLst>
                <a:ahLst/>
                <a:cxnLst/>
                <a:rect l="textAreaLeft" t="textAreaTop" r="textAreaRight" b="textAreaBottom"/>
                <a:pathLst>
                  <a:path w="395" h="396">
                    <a:moveTo>
                      <a:pt x="381" y="396"/>
                    </a:moveTo>
                    <a:cubicBezTo>
                      <a:pt x="377" y="396"/>
                      <a:pt x="373" y="394"/>
                      <a:pt x="371" y="391"/>
                    </a:cubicBezTo>
                    <a:lnTo>
                      <a:pt x="4" y="25"/>
                    </a:lnTo>
                    <a:cubicBezTo>
                      <a:pt x="-2" y="19"/>
                      <a:pt x="-2" y="10"/>
                      <a:pt x="4" y="4"/>
                    </a:cubicBezTo>
                    <a:cubicBezTo>
                      <a:pt x="10" y="-1"/>
                      <a:pt x="18" y="-1"/>
                      <a:pt x="24" y="4"/>
                    </a:cubicBezTo>
                    <a:lnTo>
                      <a:pt x="391" y="371"/>
                    </a:lnTo>
                    <a:cubicBezTo>
                      <a:pt x="397" y="377"/>
                      <a:pt x="397" y="385"/>
                      <a:pt x="391" y="391"/>
                    </a:cubicBezTo>
                    <a:cubicBezTo>
                      <a:pt x="388" y="394"/>
                      <a:pt x="385" y="396"/>
                      <a:pt x="381" y="39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8" name="Google Shape;1020;p39"/>
              <p:cNvSpPr/>
              <p:nvPr/>
            </p:nvSpPr>
            <p:spPr>
              <a:xfrm>
                <a:off x="4411440" y="853920"/>
                <a:ext cx="321120" cy="320760"/>
              </a:xfrm>
              <a:custGeom>
                <a:avLst/>
                <a:gdLst>
                  <a:gd name="textAreaLeft" fmla="*/ 0 w 321120"/>
                  <a:gd name="textAreaRight" fmla="*/ 321480 w 321120"/>
                  <a:gd name="textAreaTop" fmla="*/ 0 h 320760"/>
                  <a:gd name="textAreaBottom" fmla="*/ 321120 h 320760"/>
                </a:gdLst>
                <a:ahLst/>
                <a:cxnLst/>
                <a:rect l="textAreaLeft" t="textAreaTop" r="textAreaRight" b="textAreaBottom"/>
                <a:pathLst>
                  <a:path w="763" h="762">
                    <a:moveTo>
                      <a:pt x="35" y="381"/>
                    </a:moveTo>
                    <a:lnTo>
                      <a:pt x="382" y="727"/>
                    </a:lnTo>
                    <a:lnTo>
                      <a:pt x="728" y="381"/>
                    </a:lnTo>
                    <a:lnTo>
                      <a:pt x="382" y="34"/>
                    </a:lnTo>
                    <a:lnTo>
                      <a:pt x="35" y="381"/>
                    </a:lnTo>
                    <a:moveTo>
                      <a:pt x="382" y="762"/>
                    </a:moveTo>
                    <a:cubicBezTo>
                      <a:pt x="378" y="762"/>
                      <a:pt x="374" y="760"/>
                      <a:pt x="371" y="758"/>
                    </a:cubicBezTo>
                    <a:lnTo>
                      <a:pt x="4" y="391"/>
                    </a:lnTo>
                    <a:cubicBezTo>
                      <a:pt x="-1" y="385"/>
                      <a:pt x="-1" y="376"/>
                      <a:pt x="4" y="370"/>
                    </a:cubicBezTo>
                    <a:lnTo>
                      <a:pt x="371" y="4"/>
                    </a:lnTo>
                    <a:cubicBezTo>
                      <a:pt x="377" y="-1"/>
                      <a:pt x="386" y="-1"/>
                      <a:pt x="392" y="4"/>
                    </a:cubicBezTo>
                    <a:lnTo>
                      <a:pt x="759" y="370"/>
                    </a:lnTo>
                    <a:cubicBezTo>
                      <a:pt x="764" y="376"/>
                      <a:pt x="764" y="385"/>
                      <a:pt x="759" y="391"/>
                    </a:cubicBezTo>
                    <a:lnTo>
                      <a:pt x="392" y="758"/>
                    </a:lnTo>
                    <a:cubicBezTo>
                      <a:pt x="389" y="760"/>
                      <a:pt x="385" y="762"/>
                      <a:pt x="382" y="76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79" name="Google Shape;1021;p39"/>
              <p:cNvSpPr/>
              <p:nvPr/>
            </p:nvSpPr>
            <p:spPr>
              <a:xfrm>
                <a:off x="4527000" y="1046880"/>
                <a:ext cx="89280" cy="88920"/>
              </a:xfrm>
              <a:custGeom>
                <a:avLst/>
                <a:gdLst>
                  <a:gd name="textAreaLeft" fmla="*/ 0 w 89280"/>
                  <a:gd name="textAreaRight" fmla="*/ 89640 w 89280"/>
                  <a:gd name="textAreaTop" fmla="*/ 0 h 88920"/>
                  <a:gd name="textAreaBottom" fmla="*/ 89280 h 88920"/>
                </a:gdLst>
                <a:ahLst/>
                <a:cxnLst/>
                <a:rect l="textAreaLeft" t="textAreaTop" r="textAreaRight" b="textAreaBottom"/>
                <a:pathLst>
                  <a:path w="213" h="212">
                    <a:moveTo>
                      <a:pt x="15" y="212"/>
                    </a:moveTo>
                    <a:cubicBezTo>
                      <a:pt x="11" y="212"/>
                      <a:pt x="7" y="210"/>
                      <a:pt x="5" y="208"/>
                    </a:cubicBezTo>
                    <a:cubicBezTo>
                      <a:pt x="-1" y="202"/>
                      <a:pt x="-1" y="193"/>
                      <a:pt x="5" y="188"/>
                    </a:cubicBezTo>
                    <a:lnTo>
                      <a:pt x="188" y="4"/>
                    </a:lnTo>
                    <a:cubicBezTo>
                      <a:pt x="194" y="-2"/>
                      <a:pt x="203" y="-2"/>
                      <a:pt x="209" y="4"/>
                    </a:cubicBezTo>
                    <a:cubicBezTo>
                      <a:pt x="214" y="10"/>
                      <a:pt x="214" y="19"/>
                      <a:pt x="209" y="24"/>
                    </a:cubicBezTo>
                    <a:lnTo>
                      <a:pt x="25" y="208"/>
                    </a:lnTo>
                    <a:cubicBezTo>
                      <a:pt x="22" y="210"/>
                      <a:pt x="18" y="212"/>
                      <a:pt x="15"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0" name="Google Shape;1022;p39"/>
              <p:cNvSpPr/>
              <p:nvPr/>
            </p:nvSpPr>
            <p:spPr>
              <a:xfrm>
                <a:off x="4565880" y="108540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06" y="120"/>
                    </a:moveTo>
                    <a:cubicBezTo>
                      <a:pt x="103" y="120"/>
                      <a:pt x="99" y="118"/>
                      <a:pt x="96" y="116"/>
                    </a:cubicBezTo>
                    <a:lnTo>
                      <a:pt x="5" y="24"/>
                    </a:lnTo>
                    <a:cubicBezTo>
                      <a:pt x="-1" y="18"/>
                      <a:pt x="-1" y="10"/>
                      <a:pt x="5" y="4"/>
                    </a:cubicBezTo>
                    <a:cubicBezTo>
                      <a:pt x="10" y="-2"/>
                      <a:pt x="19" y="-2"/>
                      <a:pt x="25" y="4"/>
                    </a:cubicBezTo>
                    <a:lnTo>
                      <a:pt x="116" y="96"/>
                    </a:lnTo>
                    <a:cubicBezTo>
                      <a:pt x="122" y="101"/>
                      <a:pt x="122" y="110"/>
                      <a:pt x="116" y="116"/>
                    </a:cubicBezTo>
                    <a:cubicBezTo>
                      <a:pt x="114" y="118"/>
                      <a:pt x="110" y="120"/>
                      <a:pt x="106"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1" name="Google Shape;1023;p39"/>
              <p:cNvSpPr/>
              <p:nvPr/>
            </p:nvSpPr>
            <p:spPr>
              <a:xfrm>
                <a:off x="4546440" y="1104840"/>
                <a:ext cx="50760" cy="50040"/>
              </a:xfrm>
              <a:custGeom>
                <a:avLst/>
                <a:gdLst>
                  <a:gd name="textAreaLeft" fmla="*/ 0 w 50760"/>
                  <a:gd name="textAreaRight" fmla="*/ 51120 w 50760"/>
                  <a:gd name="textAreaTop" fmla="*/ 0 h 50040"/>
                  <a:gd name="textAreaBottom" fmla="*/ 50400 h 50040"/>
                </a:gdLst>
                <a:ahLst/>
                <a:cxnLst/>
                <a:rect l="textAreaLeft" t="textAreaTop" r="textAreaRight" b="textAreaBottom"/>
                <a:pathLst>
                  <a:path w="121" h="120">
                    <a:moveTo>
                      <a:pt x="15" y="120"/>
                    </a:moveTo>
                    <a:cubicBezTo>
                      <a:pt x="11" y="120"/>
                      <a:pt x="7" y="118"/>
                      <a:pt x="5" y="116"/>
                    </a:cubicBezTo>
                    <a:cubicBezTo>
                      <a:pt x="-1" y="110"/>
                      <a:pt x="-1" y="101"/>
                      <a:pt x="5" y="96"/>
                    </a:cubicBezTo>
                    <a:lnTo>
                      <a:pt x="96" y="4"/>
                    </a:lnTo>
                    <a:cubicBezTo>
                      <a:pt x="102" y="-2"/>
                      <a:pt x="111" y="-2"/>
                      <a:pt x="117" y="4"/>
                    </a:cubicBezTo>
                    <a:cubicBezTo>
                      <a:pt x="122" y="9"/>
                      <a:pt x="122" y="18"/>
                      <a:pt x="117" y="24"/>
                    </a:cubicBezTo>
                    <a:lnTo>
                      <a:pt x="25" y="116"/>
                    </a:lnTo>
                    <a:cubicBezTo>
                      <a:pt x="22" y="118"/>
                      <a:pt x="18" y="120"/>
                      <a:pt x="15" y="12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2" name="Google Shape;1024;p39"/>
              <p:cNvSpPr/>
              <p:nvPr/>
            </p:nvSpPr>
            <p:spPr>
              <a:xfrm>
                <a:off x="4565880" y="1124280"/>
                <a:ext cx="31320" cy="30960"/>
              </a:xfrm>
              <a:custGeom>
                <a:avLst/>
                <a:gdLst>
                  <a:gd name="textAreaLeft" fmla="*/ 0 w 31320"/>
                  <a:gd name="textAreaRight" fmla="*/ 31680 w 31320"/>
                  <a:gd name="textAreaTop" fmla="*/ 0 h 30960"/>
                  <a:gd name="textAreaBottom" fmla="*/ 31320 h 30960"/>
                </a:gdLst>
                <a:ahLst/>
                <a:cxnLst/>
                <a:rect l="textAreaLeft" t="textAreaTop" r="textAreaRight" b="textAreaBottom"/>
                <a:pathLst>
                  <a:path w="75" h="74">
                    <a:moveTo>
                      <a:pt x="60" y="74"/>
                    </a:moveTo>
                    <a:cubicBezTo>
                      <a:pt x="57" y="74"/>
                      <a:pt x="53" y="72"/>
                      <a:pt x="50" y="70"/>
                    </a:cubicBezTo>
                    <a:lnTo>
                      <a:pt x="5" y="24"/>
                    </a:lnTo>
                    <a:cubicBezTo>
                      <a:pt x="-1" y="18"/>
                      <a:pt x="-1" y="9"/>
                      <a:pt x="5" y="4"/>
                    </a:cubicBezTo>
                    <a:cubicBezTo>
                      <a:pt x="10" y="-2"/>
                      <a:pt x="19" y="-2"/>
                      <a:pt x="25" y="4"/>
                    </a:cubicBezTo>
                    <a:lnTo>
                      <a:pt x="71" y="49"/>
                    </a:lnTo>
                    <a:cubicBezTo>
                      <a:pt x="76" y="55"/>
                      <a:pt x="76" y="64"/>
                      <a:pt x="71" y="70"/>
                    </a:cubicBezTo>
                    <a:cubicBezTo>
                      <a:pt x="68" y="72"/>
                      <a:pt x="64" y="74"/>
                      <a:pt x="60" y="7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3" name="Google Shape;1025;p39"/>
              <p:cNvSpPr/>
              <p:nvPr/>
            </p:nvSpPr>
            <p:spPr>
              <a:xfrm>
                <a:off x="325728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14" y="212"/>
                    </a:moveTo>
                    <a:cubicBezTo>
                      <a:pt x="11" y="212"/>
                      <a:pt x="7" y="210"/>
                      <a:pt x="4" y="207"/>
                    </a:cubicBezTo>
                    <a:cubicBezTo>
                      <a:pt x="-1" y="202"/>
                      <a:pt x="-1" y="193"/>
                      <a:pt x="4" y="187"/>
                    </a:cubicBezTo>
                    <a:lnTo>
                      <a:pt x="187" y="5"/>
                    </a:lnTo>
                    <a:cubicBezTo>
                      <a:pt x="190" y="2"/>
                      <a:pt x="193" y="0"/>
                      <a:pt x="197" y="0"/>
                    </a:cubicBezTo>
                    <a:lnTo>
                      <a:pt x="2937" y="0"/>
                    </a:lnTo>
                    <a:cubicBezTo>
                      <a:pt x="2945" y="0"/>
                      <a:pt x="2951" y="7"/>
                      <a:pt x="2951" y="15"/>
                    </a:cubicBezTo>
                    <a:cubicBezTo>
                      <a:pt x="2951" y="22"/>
                      <a:pt x="2945" y="29"/>
                      <a:pt x="2937" y="29"/>
                    </a:cubicBezTo>
                    <a:lnTo>
                      <a:pt x="203" y="29"/>
                    </a:lnTo>
                    <a:lnTo>
                      <a:pt x="25" y="207"/>
                    </a:lnTo>
                    <a:cubicBezTo>
                      <a:pt x="22" y="210"/>
                      <a:pt x="18" y="212"/>
                      <a:pt x="14"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4" name="Google Shape;1026;p39"/>
              <p:cNvSpPr/>
              <p:nvPr/>
            </p:nvSpPr>
            <p:spPr>
              <a:xfrm>
                <a:off x="3334320" y="1085400"/>
                <a:ext cx="1166400" cy="11880"/>
              </a:xfrm>
              <a:custGeom>
                <a:avLst/>
                <a:gdLst>
                  <a:gd name="textAreaLeft" fmla="*/ 0 w 1166400"/>
                  <a:gd name="textAreaRight" fmla="*/ 1166760 w 1166400"/>
                  <a:gd name="textAreaTop" fmla="*/ 0 h 11880"/>
                  <a:gd name="textAreaBottom" fmla="*/ 12240 h 11880"/>
                </a:gdLst>
                <a:ahLst/>
                <a:cxnLst/>
                <a:rect l="textAreaLeft" t="textAreaTop" r="textAreaRight" b="textAreaBottom"/>
                <a:pathLst>
                  <a:path w="2769" h="29">
                    <a:moveTo>
                      <a:pt x="2754" y="29"/>
                    </a:moveTo>
                    <a:lnTo>
                      <a:pt x="14" y="29"/>
                    </a:lnTo>
                    <a:cubicBezTo>
                      <a:pt x="6" y="29"/>
                      <a:pt x="0" y="22"/>
                      <a:pt x="0" y="14"/>
                    </a:cubicBezTo>
                    <a:cubicBezTo>
                      <a:pt x="0" y="6"/>
                      <a:pt x="6" y="0"/>
                      <a:pt x="14" y="0"/>
                    </a:cubicBezTo>
                    <a:lnTo>
                      <a:pt x="2754" y="0"/>
                    </a:lnTo>
                    <a:cubicBezTo>
                      <a:pt x="2762" y="0"/>
                      <a:pt x="2769" y="6"/>
                      <a:pt x="2769" y="14"/>
                    </a:cubicBezTo>
                    <a:cubicBezTo>
                      <a:pt x="2769"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5" name="Google Shape;1027;p39"/>
              <p:cNvSpPr/>
              <p:nvPr/>
            </p:nvSpPr>
            <p:spPr>
              <a:xfrm>
                <a:off x="333432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4" y="384"/>
                    </a:moveTo>
                    <a:cubicBezTo>
                      <a:pt x="6" y="384"/>
                      <a:pt x="0" y="377"/>
                      <a:pt x="0" y="370"/>
                    </a:cubicBezTo>
                    <a:lnTo>
                      <a:pt x="0" y="14"/>
                    </a:lnTo>
                    <a:cubicBezTo>
                      <a:pt x="0" y="6"/>
                      <a:pt x="6" y="0"/>
                      <a:pt x="14" y="0"/>
                    </a:cubicBezTo>
                    <a:cubicBezTo>
                      <a:pt x="22" y="0"/>
                      <a:pt x="29" y="6"/>
                      <a:pt x="29" y="14"/>
                    </a:cubicBezTo>
                    <a:lnTo>
                      <a:pt x="29" y="370"/>
                    </a:lnTo>
                    <a:cubicBezTo>
                      <a:pt x="29" y="377"/>
                      <a:pt x="22" y="384"/>
                      <a:pt x="14"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6" name="Google Shape;1028;p39"/>
              <p:cNvSpPr/>
              <p:nvPr/>
            </p:nvSpPr>
            <p:spPr>
              <a:xfrm>
                <a:off x="33343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10" y="-1"/>
                      <a:pt x="18" y="-1"/>
                      <a:pt x="24" y="5"/>
                    </a:cubicBezTo>
                    <a:lnTo>
                      <a:pt x="196" y="177"/>
                    </a:lnTo>
                    <a:lnTo>
                      <a:pt x="366" y="7"/>
                    </a:lnTo>
                    <a:cubicBezTo>
                      <a:pt x="371" y="1"/>
                      <a:pt x="380"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7" name="Google Shape;1029;p39"/>
              <p:cNvSpPr/>
              <p:nvPr/>
            </p:nvSpPr>
            <p:spPr>
              <a:xfrm>
                <a:off x="34869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cubicBezTo>
                      <a:pt x="193"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2" y="13"/>
                      <a:pt x="392"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8" name="Google Shape;1030;p39"/>
              <p:cNvSpPr/>
              <p:nvPr/>
            </p:nvSpPr>
            <p:spPr>
              <a:xfrm>
                <a:off x="363924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9" y="-1"/>
                      <a:pt x="18" y="-1"/>
                      <a:pt x="24" y="5"/>
                    </a:cubicBezTo>
                    <a:lnTo>
                      <a:pt x="196" y="177"/>
                    </a:lnTo>
                    <a:lnTo>
                      <a:pt x="366" y="7"/>
                    </a:lnTo>
                    <a:cubicBezTo>
                      <a:pt x="371" y="1"/>
                      <a:pt x="380" y="1"/>
                      <a:pt x="386" y="7"/>
                    </a:cubicBezTo>
                    <a:cubicBezTo>
                      <a:pt x="391" y="13"/>
                      <a:pt x="391" y="22"/>
                      <a:pt x="386" y="27"/>
                    </a:cubicBezTo>
                    <a:lnTo>
                      <a:pt x="206" y="207"/>
                    </a:lnTo>
                    <a:cubicBezTo>
                      <a:pt x="203"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89" name="Google Shape;1031;p39"/>
              <p:cNvSpPr/>
              <p:nvPr/>
            </p:nvSpPr>
            <p:spPr>
              <a:xfrm>
                <a:off x="37915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lnTo>
                      <a:pt x="197" y="211"/>
                    </a:lnTo>
                    <a:cubicBezTo>
                      <a:pt x="193" y="211"/>
                      <a:pt x="189" y="210"/>
                      <a:pt x="187" y="207"/>
                    </a:cubicBezTo>
                    <a:lnTo>
                      <a:pt x="5" y="25"/>
                    </a:lnTo>
                    <a:cubicBezTo>
                      <a:pt x="-1" y="19"/>
                      <a:pt x="-1" y="10"/>
                      <a:pt x="5" y="5"/>
                    </a:cubicBezTo>
                    <a:cubicBezTo>
                      <a:pt x="10" y="-1"/>
                      <a:pt x="19" y="-1"/>
                      <a:pt x="25" y="5"/>
                    </a:cubicBezTo>
                    <a:lnTo>
                      <a:pt x="197" y="177"/>
                    </a:lnTo>
                    <a:lnTo>
                      <a:pt x="366" y="7"/>
                    </a:lnTo>
                    <a:cubicBezTo>
                      <a:pt x="372" y="1"/>
                      <a:pt x="381" y="1"/>
                      <a:pt x="387" y="7"/>
                    </a:cubicBezTo>
                    <a:cubicBezTo>
                      <a:pt x="392" y="13"/>
                      <a:pt x="392" y="22"/>
                      <a:pt x="387"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0" name="Google Shape;1032;p39"/>
              <p:cNvSpPr/>
              <p:nvPr/>
            </p:nvSpPr>
            <p:spPr>
              <a:xfrm>
                <a:off x="39441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7" y="211"/>
                    </a:moveTo>
                    <a:cubicBezTo>
                      <a:pt x="193" y="211"/>
                      <a:pt x="189" y="210"/>
                      <a:pt x="187" y="207"/>
                    </a:cubicBezTo>
                    <a:lnTo>
                      <a:pt x="4" y="25"/>
                    </a:lnTo>
                    <a:cubicBezTo>
                      <a:pt x="-1" y="19"/>
                      <a:pt x="-1" y="10"/>
                      <a:pt x="4" y="5"/>
                    </a:cubicBezTo>
                    <a:cubicBezTo>
                      <a:pt x="10" y="-1"/>
                      <a:pt x="19" y="-1"/>
                      <a:pt x="25" y="5"/>
                    </a:cubicBezTo>
                    <a:lnTo>
                      <a:pt x="197" y="177"/>
                    </a:lnTo>
                    <a:lnTo>
                      <a:pt x="366" y="7"/>
                    </a:lnTo>
                    <a:cubicBezTo>
                      <a:pt x="372" y="1"/>
                      <a:pt x="381" y="1"/>
                      <a:pt x="386" y="7"/>
                    </a:cubicBezTo>
                    <a:cubicBezTo>
                      <a:pt x="392" y="13"/>
                      <a:pt x="392" y="22"/>
                      <a:pt x="386" y="27"/>
                    </a:cubicBezTo>
                    <a:lnTo>
                      <a:pt x="207" y="207"/>
                    </a:lnTo>
                    <a:cubicBezTo>
                      <a:pt x="204" y="210"/>
                      <a:pt x="201" y="211"/>
                      <a:pt x="197"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1" name="Google Shape;1033;p39"/>
              <p:cNvSpPr/>
              <p:nvPr/>
            </p:nvSpPr>
            <p:spPr>
              <a:xfrm>
                <a:off x="40964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6" y="211"/>
                    </a:moveTo>
                    <a:cubicBezTo>
                      <a:pt x="193" y="211"/>
                      <a:pt x="189" y="210"/>
                      <a:pt x="187" y="207"/>
                    </a:cubicBezTo>
                    <a:lnTo>
                      <a:pt x="4" y="25"/>
                    </a:lnTo>
                    <a:cubicBezTo>
                      <a:pt x="-1" y="19"/>
                      <a:pt x="-1" y="10"/>
                      <a:pt x="4" y="5"/>
                    </a:cubicBezTo>
                    <a:cubicBezTo>
                      <a:pt x="10" y="-1"/>
                      <a:pt x="19" y="-1"/>
                      <a:pt x="24" y="5"/>
                    </a:cubicBezTo>
                    <a:lnTo>
                      <a:pt x="196" y="177"/>
                    </a:lnTo>
                    <a:lnTo>
                      <a:pt x="366" y="7"/>
                    </a:lnTo>
                    <a:cubicBezTo>
                      <a:pt x="372" y="1"/>
                      <a:pt x="381" y="1"/>
                      <a:pt x="386" y="7"/>
                    </a:cubicBezTo>
                    <a:cubicBezTo>
                      <a:pt x="392" y="13"/>
                      <a:pt x="392" y="22"/>
                      <a:pt x="386" y="27"/>
                    </a:cubicBezTo>
                    <a:lnTo>
                      <a:pt x="207"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2" name="Google Shape;1034;p39"/>
              <p:cNvSpPr/>
              <p:nvPr/>
            </p:nvSpPr>
            <p:spPr>
              <a:xfrm>
                <a:off x="42490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6" y="211"/>
                    </a:moveTo>
                    <a:lnTo>
                      <a:pt x="196" y="211"/>
                    </a:lnTo>
                    <a:cubicBezTo>
                      <a:pt x="192" y="211"/>
                      <a:pt x="189" y="210"/>
                      <a:pt x="186" y="207"/>
                    </a:cubicBezTo>
                    <a:lnTo>
                      <a:pt x="4" y="25"/>
                    </a:lnTo>
                    <a:cubicBezTo>
                      <a:pt x="-2" y="19"/>
                      <a:pt x="-2" y="10"/>
                      <a:pt x="4" y="5"/>
                    </a:cubicBezTo>
                    <a:cubicBezTo>
                      <a:pt x="10" y="-1"/>
                      <a:pt x="19" y="-1"/>
                      <a:pt x="24" y="5"/>
                    </a:cubicBezTo>
                    <a:lnTo>
                      <a:pt x="196" y="177"/>
                    </a:lnTo>
                    <a:lnTo>
                      <a:pt x="366" y="7"/>
                    </a:lnTo>
                    <a:cubicBezTo>
                      <a:pt x="372" y="1"/>
                      <a:pt x="381" y="1"/>
                      <a:pt x="386" y="7"/>
                    </a:cubicBezTo>
                    <a:cubicBezTo>
                      <a:pt x="392" y="13"/>
                      <a:pt x="392" y="22"/>
                      <a:pt x="386" y="27"/>
                    </a:cubicBezTo>
                    <a:lnTo>
                      <a:pt x="206" y="207"/>
                    </a:lnTo>
                    <a:cubicBezTo>
                      <a:pt x="204" y="210"/>
                      <a:pt x="200" y="211"/>
                      <a:pt x="196"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3" name="Google Shape;1035;p39"/>
              <p:cNvSpPr/>
              <p:nvPr/>
            </p:nvSpPr>
            <p:spPr>
              <a:xfrm>
                <a:off x="440172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17" y="132"/>
                    </a:moveTo>
                    <a:cubicBezTo>
                      <a:pt x="114" y="132"/>
                      <a:pt x="110" y="131"/>
                      <a:pt x="107" y="128"/>
                    </a:cubicBezTo>
                    <a:lnTo>
                      <a:pt x="4" y="25"/>
                    </a:lnTo>
                    <a:cubicBezTo>
                      <a:pt x="-2" y="19"/>
                      <a:pt x="-2" y="10"/>
                      <a:pt x="4" y="5"/>
                    </a:cubicBezTo>
                    <a:cubicBezTo>
                      <a:pt x="10" y="-1"/>
                      <a:pt x="19" y="-1"/>
                      <a:pt x="24" y="5"/>
                    </a:cubicBezTo>
                    <a:lnTo>
                      <a:pt x="127" y="108"/>
                    </a:lnTo>
                    <a:cubicBezTo>
                      <a:pt x="133" y="113"/>
                      <a:pt x="133" y="123"/>
                      <a:pt x="127" y="128"/>
                    </a:cubicBezTo>
                    <a:cubicBezTo>
                      <a:pt x="125" y="131"/>
                      <a:pt x="121" y="132"/>
                      <a:pt x="117"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4" name="Google Shape;1036;p39"/>
              <p:cNvSpPr/>
              <p:nvPr/>
            </p:nvSpPr>
            <p:spPr>
              <a:xfrm>
                <a:off x="325692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98" y="213"/>
                    </a:moveTo>
                    <a:cubicBezTo>
                      <a:pt x="194" y="213"/>
                      <a:pt x="191" y="211"/>
                      <a:pt x="188" y="208"/>
                    </a:cubicBezTo>
                    <a:lnTo>
                      <a:pt x="5" y="25"/>
                    </a:lnTo>
                    <a:cubicBezTo>
                      <a:pt x="-1" y="20"/>
                      <a:pt x="-1" y="10"/>
                      <a:pt x="5" y="5"/>
                    </a:cubicBezTo>
                    <a:cubicBezTo>
                      <a:pt x="10" y="-1"/>
                      <a:pt x="20" y="-1"/>
                      <a:pt x="25" y="5"/>
                    </a:cubicBezTo>
                    <a:lnTo>
                      <a:pt x="208" y="188"/>
                    </a:lnTo>
                    <a:cubicBezTo>
                      <a:pt x="214" y="194"/>
                      <a:pt x="214" y="202"/>
                      <a:pt x="208" y="208"/>
                    </a:cubicBezTo>
                    <a:cubicBezTo>
                      <a:pt x="206" y="211"/>
                      <a:pt x="202" y="213"/>
                      <a:pt x="198"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5" name="Google Shape;1037;p39"/>
              <p:cNvSpPr/>
              <p:nvPr/>
            </p:nvSpPr>
            <p:spPr>
              <a:xfrm>
                <a:off x="333432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2" y="29"/>
                    </a:moveTo>
                    <a:lnTo>
                      <a:pt x="14" y="29"/>
                    </a:lnTo>
                    <a:cubicBezTo>
                      <a:pt x="6" y="29"/>
                      <a:pt x="0" y="22"/>
                      <a:pt x="0" y="15"/>
                    </a:cubicBezTo>
                    <a:cubicBezTo>
                      <a:pt x="0" y="7"/>
                      <a:pt x="6" y="0"/>
                      <a:pt x="14" y="0"/>
                    </a:cubicBezTo>
                    <a:lnTo>
                      <a:pt x="2662" y="0"/>
                    </a:lnTo>
                    <a:cubicBezTo>
                      <a:pt x="2670" y="0"/>
                      <a:pt x="2677" y="7"/>
                      <a:pt x="2677" y="15"/>
                    </a:cubicBezTo>
                    <a:cubicBezTo>
                      <a:pt x="2677" y="22"/>
                      <a:pt x="2670" y="29"/>
                      <a:pt x="2662"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6" name="Google Shape;1038;p39"/>
              <p:cNvSpPr/>
              <p:nvPr/>
            </p:nvSpPr>
            <p:spPr>
              <a:xfrm>
                <a:off x="3358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7" name="Google Shape;1039;p39"/>
              <p:cNvSpPr/>
              <p:nvPr/>
            </p:nvSpPr>
            <p:spPr>
              <a:xfrm>
                <a:off x="3388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8" name="Google Shape;1040;p39"/>
              <p:cNvSpPr/>
              <p:nvPr/>
            </p:nvSpPr>
            <p:spPr>
              <a:xfrm>
                <a:off x="3418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3" y="0"/>
                      <a:pt x="28" y="7"/>
                      <a:pt x="28" y="15"/>
                    </a:cubicBezTo>
                    <a:lnTo>
                      <a:pt x="28" y="106"/>
                    </a:lnTo>
                    <a:cubicBezTo>
                      <a:pt x="28"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599" name="Google Shape;1041;p39"/>
              <p:cNvSpPr/>
              <p:nvPr/>
            </p:nvSpPr>
            <p:spPr>
              <a:xfrm>
                <a:off x="3449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0" name="Google Shape;1042;p39"/>
              <p:cNvSpPr/>
              <p:nvPr/>
            </p:nvSpPr>
            <p:spPr>
              <a:xfrm>
                <a:off x="3479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1" name="Google Shape;1043;p39"/>
              <p:cNvSpPr/>
              <p:nvPr/>
            </p:nvSpPr>
            <p:spPr>
              <a:xfrm>
                <a:off x="3510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2" name="Google Shape;1044;p39"/>
              <p:cNvSpPr/>
              <p:nvPr/>
            </p:nvSpPr>
            <p:spPr>
              <a:xfrm>
                <a:off x="3540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3" name="Google Shape;1045;p39"/>
              <p:cNvSpPr/>
              <p:nvPr/>
            </p:nvSpPr>
            <p:spPr>
              <a:xfrm>
                <a:off x="3571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4" name="Google Shape;1046;p39"/>
              <p:cNvSpPr/>
              <p:nvPr/>
            </p:nvSpPr>
            <p:spPr>
              <a:xfrm>
                <a:off x="3601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5" name="Google Shape;1047;p39"/>
              <p:cNvSpPr/>
              <p:nvPr/>
            </p:nvSpPr>
            <p:spPr>
              <a:xfrm>
                <a:off x="3631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6" name="Google Shape;1048;p39"/>
              <p:cNvSpPr/>
              <p:nvPr/>
            </p:nvSpPr>
            <p:spPr>
              <a:xfrm>
                <a:off x="3662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7" name="Google Shape;1049;p39"/>
              <p:cNvSpPr/>
              <p:nvPr/>
            </p:nvSpPr>
            <p:spPr>
              <a:xfrm>
                <a:off x="3692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8" name="Google Shape;1050;p39"/>
              <p:cNvSpPr/>
              <p:nvPr/>
            </p:nvSpPr>
            <p:spPr>
              <a:xfrm>
                <a:off x="372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09" name="Google Shape;1051;p39"/>
              <p:cNvSpPr/>
              <p:nvPr/>
            </p:nvSpPr>
            <p:spPr>
              <a:xfrm>
                <a:off x="3753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0" name="Google Shape;1052;p39"/>
              <p:cNvSpPr/>
              <p:nvPr/>
            </p:nvSpPr>
            <p:spPr>
              <a:xfrm>
                <a:off x="378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1" name="Google Shape;1053;p39"/>
              <p:cNvSpPr/>
              <p:nvPr/>
            </p:nvSpPr>
            <p:spPr>
              <a:xfrm>
                <a:off x="3813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2" name="Google Shape;1054;p39"/>
              <p:cNvSpPr/>
              <p:nvPr/>
            </p:nvSpPr>
            <p:spPr>
              <a:xfrm>
                <a:off x="3844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3" name="Google Shape;1055;p39"/>
              <p:cNvSpPr/>
              <p:nvPr/>
            </p:nvSpPr>
            <p:spPr>
              <a:xfrm>
                <a:off x="3874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4" name="Google Shape;1056;p39"/>
              <p:cNvSpPr/>
              <p:nvPr/>
            </p:nvSpPr>
            <p:spPr>
              <a:xfrm>
                <a:off x="3904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5" name="Google Shape;1057;p39"/>
              <p:cNvSpPr/>
              <p:nvPr/>
            </p:nvSpPr>
            <p:spPr>
              <a:xfrm>
                <a:off x="3935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6" name="Google Shape;1058;p39"/>
              <p:cNvSpPr/>
              <p:nvPr/>
            </p:nvSpPr>
            <p:spPr>
              <a:xfrm>
                <a:off x="39654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7" name="Google Shape;1059;p39"/>
              <p:cNvSpPr/>
              <p:nvPr/>
            </p:nvSpPr>
            <p:spPr>
              <a:xfrm>
                <a:off x="3996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8" name="Google Shape;1060;p39"/>
              <p:cNvSpPr/>
              <p:nvPr/>
            </p:nvSpPr>
            <p:spPr>
              <a:xfrm>
                <a:off x="4026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19" name="Google Shape;1061;p39"/>
              <p:cNvSpPr/>
              <p:nvPr/>
            </p:nvSpPr>
            <p:spPr>
              <a:xfrm>
                <a:off x="40568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0" name="Google Shape;1062;p39"/>
              <p:cNvSpPr/>
              <p:nvPr/>
            </p:nvSpPr>
            <p:spPr>
              <a:xfrm>
                <a:off x="40870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1" name="Google Shape;1063;p39"/>
              <p:cNvSpPr/>
              <p:nvPr/>
            </p:nvSpPr>
            <p:spPr>
              <a:xfrm>
                <a:off x="4117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2" name="Google Shape;1064;p39"/>
              <p:cNvSpPr/>
              <p:nvPr/>
            </p:nvSpPr>
            <p:spPr>
              <a:xfrm>
                <a:off x="4147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3" name="Google Shape;1065;p39"/>
              <p:cNvSpPr/>
              <p:nvPr/>
            </p:nvSpPr>
            <p:spPr>
              <a:xfrm>
                <a:off x="417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4" name="Google Shape;1066;p39"/>
              <p:cNvSpPr/>
              <p:nvPr/>
            </p:nvSpPr>
            <p:spPr>
              <a:xfrm>
                <a:off x="420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5" name="Google Shape;1067;p39"/>
              <p:cNvSpPr/>
              <p:nvPr/>
            </p:nvSpPr>
            <p:spPr>
              <a:xfrm>
                <a:off x="423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6" name="Google Shape;1068;p39"/>
              <p:cNvSpPr/>
              <p:nvPr/>
            </p:nvSpPr>
            <p:spPr>
              <a:xfrm>
                <a:off x="42692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7" name="Google Shape;1069;p39"/>
              <p:cNvSpPr/>
              <p:nvPr/>
            </p:nvSpPr>
            <p:spPr>
              <a:xfrm>
                <a:off x="42994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8" name="Google Shape;1070;p39"/>
              <p:cNvSpPr/>
              <p:nvPr/>
            </p:nvSpPr>
            <p:spPr>
              <a:xfrm>
                <a:off x="43300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29" name="Google Shape;1071;p39"/>
              <p:cNvSpPr/>
              <p:nvPr/>
            </p:nvSpPr>
            <p:spPr>
              <a:xfrm>
                <a:off x="4360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0" name="Google Shape;1072;p39"/>
              <p:cNvSpPr/>
              <p:nvPr/>
            </p:nvSpPr>
            <p:spPr>
              <a:xfrm>
                <a:off x="43905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1" name="Google Shape;1073;p39"/>
              <p:cNvSpPr/>
              <p:nvPr/>
            </p:nvSpPr>
            <p:spPr>
              <a:xfrm>
                <a:off x="44208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2" name="Google Shape;1074;p39"/>
              <p:cNvSpPr/>
              <p:nvPr/>
            </p:nvSpPr>
            <p:spPr>
              <a:xfrm>
                <a:off x="44517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3" name="Google Shape;1075;p39"/>
              <p:cNvSpPr/>
              <p:nvPr/>
            </p:nvSpPr>
            <p:spPr>
              <a:xfrm>
                <a:off x="4643640" y="930960"/>
                <a:ext cx="1243080" cy="88920"/>
              </a:xfrm>
              <a:custGeom>
                <a:avLst/>
                <a:gdLst>
                  <a:gd name="textAreaLeft" fmla="*/ 0 w 1243080"/>
                  <a:gd name="textAreaRight" fmla="*/ 1243440 w 1243080"/>
                  <a:gd name="textAreaTop" fmla="*/ 0 h 88920"/>
                  <a:gd name="textAreaBottom" fmla="*/ 89280 h 88920"/>
                </a:gdLst>
                <a:ahLst/>
                <a:cxnLst/>
                <a:rect l="textAreaLeft" t="textAreaTop" r="textAreaRight" b="textAreaBottom"/>
                <a:pathLst>
                  <a:path w="2951" h="212">
                    <a:moveTo>
                      <a:pt x="2937" y="212"/>
                    </a:moveTo>
                    <a:cubicBezTo>
                      <a:pt x="2933" y="212"/>
                      <a:pt x="2929" y="210"/>
                      <a:pt x="2926" y="207"/>
                    </a:cubicBezTo>
                    <a:lnTo>
                      <a:pt x="2748" y="29"/>
                    </a:lnTo>
                    <a:lnTo>
                      <a:pt x="14" y="29"/>
                    </a:lnTo>
                    <a:cubicBezTo>
                      <a:pt x="6" y="29"/>
                      <a:pt x="0" y="22"/>
                      <a:pt x="0" y="15"/>
                    </a:cubicBezTo>
                    <a:cubicBezTo>
                      <a:pt x="0" y="7"/>
                      <a:pt x="6" y="0"/>
                      <a:pt x="14" y="0"/>
                    </a:cubicBezTo>
                    <a:lnTo>
                      <a:pt x="2754" y="0"/>
                    </a:lnTo>
                    <a:cubicBezTo>
                      <a:pt x="2758" y="0"/>
                      <a:pt x="2761" y="2"/>
                      <a:pt x="2764" y="5"/>
                    </a:cubicBezTo>
                    <a:lnTo>
                      <a:pt x="2947" y="187"/>
                    </a:lnTo>
                    <a:cubicBezTo>
                      <a:pt x="2952" y="193"/>
                      <a:pt x="2952" y="202"/>
                      <a:pt x="2947" y="207"/>
                    </a:cubicBezTo>
                    <a:cubicBezTo>
                      <a:pt x="2944" y="210"/>
                      <a:pt x="2940" y="212"/>
                      <a:pt x="2937" y="21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320" rIns="90000" bIns="313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4" name="Google Shape;1076;p39"/>
              <p:cNvSpPr/>
              <p:nvPr/>
            </p:nvSpPr>
            <p:spPr>
              <a:xfrm>
                <a:off x="4643280" y="1085400"/>
                <a:ext cx="1165680" cy="11880"/>
              </a:xfrm>
              <a:custGeom>
                <a:avLst/>
                <a:gdLst>
                  <a:gd name="textAreaLeft" fmla="*/ 0 w 1165680"/>
                  <a:gd name="textAreaRight" fmla="*/ 1166040 w 1165680"/>
                  <a:gd name="textAreaTop" fmla="*/ 0 h 11880"/>
                  <a:gd name="textAreaBottom" fmla="*/ 12240 h 11880"/>
                </a:gdLst>
                <a:ahLst/>
                <a:cxnLst/>
                <a:rect l="textAreaLeft" t="textAreaTop" r="textAreaRight" b="textAreaBottom"/>
                <a:pathLst>
                  <a:path w="2768" h="29">
                    <a:moveTo>
                      <a:pt x="2754" y="29"/>
                    </a:moveTo>
                    <a:lnTo>
                      <a:pt x="14" y="29"/>
                    </a:lnTo>
                    <a:cubicBezTo>
                      <a:pt x="6" y="29"/>
                      <a:pt x="0" y="22"/>
                      <a:pt x="0" y="14"/>
                    </a:cubicBezTo>
                    <a:cubicBezTo>
                      <a:pt x="0" y="6"/>
                      <a:pt x="6" y="0"/>
                      <a:pt x="14" y="0"/>
                    </a:cubicBezTo>
                    <a:lnTo>
                      <a:pt x="2754" y="0"/>
                    </a:lnTo>
                    <a:cubicBezTo>
                      <a:pt x="2762" y="0"/>
                      <a:pt x="2768" y="6"/>
                      <a:pt x="2768" y="14"/>
                    </a:cubicBezTo>
                    <a:cubicBezTo>
                      <a:pt x="2768" y="22"/>
                      <a:pt x="2762" y="29"/>
                      <a:pt x="275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5" name="Google Shape;1077;p39"/>
              <p:cNvSpPr/>
              <p:nvPr/>
            </p:nvSpPr>
            <p:spPr>
              <a:xfrm>
                <a:off x="5797440" y="1008360"/>
                <a:ext cx="11880" cy="161280"/>
              </a:xfrm>
              <a:custGeom>
                <a:avLst/>
                <a:gdLst>
                  <a:gd name="textAreaLeft" fmla="*/ 0 w 11880"/>
                  <a:gd name="textAreaRight" fmla="*/ 12240 w 11880"/>
                  <a:gd name="textAreaTop" fmla="*/ 0 h 161280"/>
                  <a:gd name="textAreaBottom" fmla="*/ 161640 h 161280"/>
                </a:gdLst>
                <a:ahLst/>
                <a:cxnLst/>
                <a:rect l="textAreaLeft" t="textAreaTop" r="textAreaRight" b="textAreaBottom"/>
                <a:pathLst>
                  <a:path w="29" h="384">
                    <a:moveTo>
                      <a:pt x="15" y="384"/>
                    </a:moveTo>
                    <a:cubicBezTo>
                      <a:pt x="7" y="384"/>
                      <a:pt x="0" y="377"/>
                      <a:pt x="0" y="370"/>
                    </a:cubicBezTo>
                    <a:lnTo>
                      <a:pt x="0" y="14"/>
                    </a:lnTo>
                    <a:cubicBezTo>
                      <a:pt x="0" y="6"/>
                      <a:pt x="7" y="0"/>
                      <a:pt x="15" y="0"/>
                    </a:cubicBezTo>
                    <a:cubicBezTo>
                      <a:pt x="23" y="0"/>
                      <a:pt x="29" y="6"/>
                      <a:pt x="29" y="14"/>
                    </a:cubicBezTo>
                    <a:lnTo>
                      <a:pt x="29" y="370"/>
                    </a:lnTo>
                    <a:cubicBezTo>
                      <a:pt x="29" y="377"/>
                      <a:pt x="23" y="384"/>
                      <a:pt x="15" y="384"/>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45000" rIns="90000" bIns="4500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6" name="Google Shape;1078;p39"/>
              <p:cNvSpPr/>
              <p:nvPr/>
            </p:nvSpPr>
            <p:spPr>
              <a:xfrm>
                <a:off x="564552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10" y="1"/>
                      <a:pt x="19" y="1"/>
                      <a:pt x="24" y="7"/>
                    </a:cubicBezTo>
                    <a:lnTo>
                      <a:pt x="194" y="177"/>
                    </a:lnTo>
                    <a:lnTo>
                      <a:pt x="366" y="5"/>
                    </a:lnTo>
                    <a:cubicBezTo>
                      <a:pt x="372" y="-1"/>
                      <a:pt x="380"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7" name="Google Shape;1079;p39"/>
              <p:cNvSpPr/>
              <p:nvPr/>
            </p:nvSpPr>
            <p:spPr>
              <a:xfrm>
                <a:off x="549288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lnTo>
                      <a:pt x="194" y="211"/>
                    </a:lnTo>
                    <a:cubicBezTo>
                      <a:pt x="190" y="211"/>
                      <a:pt x="187" y="210"/>
                      <a:pt x="184" y="207"/>
                    </a:cubicBezTo>
                    <a:lnTo>
                      <a:pt x="4" y="27"/>
                    </a:lnTo>
                    <a:cubicBezTo>
                      <a:pt x="-2" y="22"/>
                      <a:pt x="-2"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8" name="Google Shape;1080;p39"/>
              <p:cNvSpPr/>
              <p:nvPr/>
            </p:nvSpPr>
            <p:spPr>
              <a:xfrm>
                <a:off x="534024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4" y="7"/>
                    </a:cubicBezTo>
                    <a:lnTo>
                      <a:pt x="194" y="177"/>
                    </a:lnTo>
                    <a:lnTo>
                      <a:pt x="366" y="5"/>
                    </a:lnTo>
                    <a:cubicBezTo>
                      <a:pt x="372" y="-1"/>
                      <a:pt x="381" y="-1"/>
                      <a:pt x="386" y="5"/>
                    </a:cubicBezTo>
                    <a:cubicBezTo>
                      <a:pt x="392" y="10"/>
                      <a:pt x="392" y="19"/>
                      <a:pt x="386" y="25"/>
                    </a:cubicBezTo>
                    <a:lnTo>
                      <a:pt x="204" y="207"/>
                    </a:lnTo>
                    <a:cubicBezTo>
                      <a:pt x="201" y="210"/>
                      <a:pt x="197"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39" name="Google Shape;1081;p39"/>
              <p:cNvSpPr/>
              <p:nvPr/>
            </p:nvSpPr>
            <p:spPr>
              <a:xfrm>
                <a:off x="518796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cubicBezTo>
                      <a:pt x="190" y="211"/>
                      <a:pt x="187" y="210"/>
                      <a:pt x="184" y="207"/>
                    </a:cubicBezTo>
                    <a:lnTo>
                      <a:pt x="4" y="27"/>
                    </a:lnTo>
                    <a:cubicBezTo>
                      <a:pt x="-1" y="22"/>
                      <a:pt x="-1" y="13"/>
                      <a:pt x="4" y="7"/>
                    </a:cubicBezTo>
                    <a:cubicBezTo>
                      <a:pt x="10" y="1"/>
                      <a:pt x="19" y="1"/>
                      <a:pt x="25" y="7"/>
                    </a:cubicBezTo>
                    <a:lnTo>
                      <a:pt x="194" y="177"/>
                    </a:lnTo>
                    <a:lnTo>
                      <a:pt x="366" y="5"/>
                    </a:lnTo>
                    <a:cubicBezTo>
                      <a:pt x="372" y="-1"/>
                      <a:pt x="381" y="-1"/>
                      <a:pt x="386" y="5"/>
                    </a:cubicBezTo>
                    <a:cubicBezTo>
                      <a:pt x="392" y="10"/>
                      <a:pt x="392" y="19"/>
                      <a:pt x="386"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0" name="Google Shape;1082;p39"/>
              <p:cNvSpPr/>
              <p:nvPr/>
            </p:nvSpPr>
            <p:spPr>
              <a:xfrm>
                <a:off x="503532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6" y="5"/>
                    </a:lnTo>
                    <a:cubicBezTo>
                      <a:pt x="372" y="-1"/>
                      <a:pt x="381" y="-1"/>
                      <a:pt x="387" y="5"/>
                    </a:cubicBezTo>
                    <a:cubicBezTo>
                      <a:pt x="392" y="10"/>
                      <a:pt x="392" y="19"/>
                      <a:pt x="387" y="25"/>
                    </a:cubicBezTo>
                    <a:lnTo>
                      <a:pt x="204" y="207"/>
                    </a:lnTo>
                    <a:cubicBezTo>
                      <a:pt x="202"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1" name="Google Shape;1083;p39"/>
              <p:cNvSpPr/>
              <p:nvPr/>
            </p:nvSpPr>
            <p:spPr>
              <a:xfrm>
                <a:off x="4882680" y="930960"/>
                <a:ext cx="164520" cy="88560"/>
              </a:xfrm>
              <a:custGeom>
                <a:avLst/>
                <a:gdLst>
                  <a:gd name="textAreaLeft" fmla="*/ 0 w 164520"/>
                  <a:gd name="textAreaRight" fmla="*/ 164880 w 164520"/>
                  <a:gd name="textAreaTop" fmla="*/ 0 h 88560"/>
                  <a:gd name="textAreaBottom" fmla="*/ 88920 h 88560"/>
                </a:gdLst>
                <a:ahLst/>
                <a:cxnLst/>
                <a:rect l="textAreaLeft" t="textAreaTop" r="textAreaRight" b="textAreaBottom"/>
                <a:pathLst>
                  <a:path w="391" h="211">
                    <a:moveTo>
                      <a:pt x="194" y="211"/>
                    </a:moveTo>
                    <a:lnTo>
                      <a:pt x="194" y="211"/>
                    </a:lnTo>
                    <a:cubicBezTo>
                      <a:pt x="190" y="211"/>
                      <a:pt x="187" y="210"/>
                      <a:pt x="184" y="207"/>
                    </a:cubicBezTo>
                    <a:lnTo>
                      <a:pt x="5" y="27"/>
                    </a:lnTo>
                    <a:cubicBezTo>
                      <a:pt x="-1" y="22"/>
                      <a:pt x="-1" y="13"/>
                      <a:pt x="5" y="7"/>
                    </a:cubicBezTo>
                    <a:cubicBezTo>
                      <a:pt x="10" y="1"/>
                      <a:pt x="19" y="1"/>
                      <a:pt x="25" y="7"/>
                    </a:cubicBezTo>
                    <a:lnTo>
                      <a:pt x="194" y="177"/>
                    </a:lnTo>
                    <a:lnTo>
                      <a:pt x="367" y="5"/>
                    </a:lnTo>
                    <a:cubicBezTo>
                      <a:pt x="372" y="-1"/>
                      <a:pt x="381" y="-1"/>
                      <a:pt x="387" y="5"/>
                    </a:cubicBezTo>
                    <a:cubicBezTo>
                      <a:pt x="392" y="10"/>
                      <a:pt x="392" y="19"/>
                      <a:pt x="387" y="25"/>
                    </a:cubicBezTo>
                    <a:lnTo>
                      <a:pt x="204" y="207"/>
                    </a:lnTo>
                    <a:cubicBezTo>
                      <a:pt x="202" y="210"/>
                      <a:pt x="199"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2" name="Google Shape;1084;p39"/>
              <p:cNvSpPr/>
              <p:nvPr/>
            </p:nvSpPr>
            <p:spPr>
              <a:xfrm>
                <a:off x="4730760" y="930960"/>
                <a:ext cx="163800" cy="88560"/>
              </a:xfrm>
              <a:custGeom>
                <a:avLst/>
                <a:gdLst>
                  <a:gd name="textAreaLeft" fmla="*/ 0 w 163800"/>
                  <a:gd name="textAreaRight" fmla="*/ 164160 w 163800"/>
                  <a:gd name="textAreaTop" fmla="*/ 0 h 88560"/>
                  <a:gd name="textAreaBottom" fmla="*/ 88920 h 88560"/>
                </a:gdLst>
                <a:ahLst/>
                <a:cxnLst/>
                <a:rect l="textAreaLeft" t="textAreaTop" r="textAreaRight" b="textAreaBottom"/>
                <a:pathLst>
                  <a:path w="390" h="211">
                    <a:moveTo>
                      <a:pt x="194" y="211"/>
                    </a:moveTo>
                    <a:cubicBezTo>
                      <a:pt x="190" y="211"/>
                      <a:pt x="186" y="210"/>
                      <a:pt x="184" y="207"/>
                    </a:cubicBezTo>
                    <a:lnTo>
                      <a:pt x="4" y="27"/>
                    </a:lnTo>
                    <a:cubicBezTo>
                      <a:pt x="-2" y="22"/>
                      <a:pt x="-2" y="13"/>
                      <a:pt x="4" y="7"/>
                    </a:cubicBezTo>
                    <a:cubicBezTo>
                      <a:pt x="9" y="1"/>
                      <a:pt x="18" y="1"/>
                      <a:pt x="24" y="7"/>
                    </a:cubicBezTo>
                    <a:lnTo>
                      <a:pt x="194" y="177"/>
                    </a:lnTo>
                    <a:lnTo>
                      <a:pt x="366" y="5"/>
                    </a:lnTo>
                    <a:cubicBezTo>
                      <a:pt x="371" y="-1"/>
                      <a:pt x="380" y="-1"/>
                      <a:pt x="386" y="5"/>
                    </a:cubicBezTo>
                    <a:cubicBezTo>
                      <a:pt x="392" y="10"/>
                      <a:pt x="392" y="19"/>
                      <a:pt x="386" y="25"/>
                    </a:cubicBezTo>
                    <a:lnTo>
                      <a:pt x="204" y="207"/>
                    </a:lnTo>
                    <a:cubicBezTo>
                      <a:pt x="201" y="210"/>
                      <a:pt x="198" y="211"/>
                      <a:pt x="194" y="21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0960" rIns="90000" bIns="3096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3" name="Google Shape;1085;p39"/>
              <p:cNvSpPr/>
              <p:nvPr/>
            </p:nvSpPr>
            <p:spPr>
              <a:xfrm>
                <a:off x="4686840" y="930960"/>
                <a:ext cx="55080" cy="55080"/>
              </a:xfrm>
              <a:custGeom>
                <a:avLst/>
                <a:gdLst>
                  <a:gd name="textAreaLeft" fmla="*/ 0 w 55080"/>
                  <a:gd name="textAreaRight" fmla="*/ 55440 w 55080"/>
                  <a:gd name="textAreaTop" fmla="*/ 0 h 55080"/>
                  <a:gd name="textAreaBottom" fmla="*/ 55440 h 55080"/>
                </a:gdLst>
                <a:ahLst/>
                <a:cxnLst/>
                <a:rect l="textAreaLeft" t="textAreaTop" r="textAreaRight" b="textAreaBottom"/>
                <a:pathLst>
                  <a:path w="132" h="132">
                    <a:moveTo>
                      <a:pt x="15" y="132"/>
                    </a:moveTo>
                    <a:cubicBezTo>
                      <a:pt x="11" y="132"/>
                      <a:pt x="7" y="131"/>
                      <a:pt x="5" y="128"/>
                    </a:cubicBezTo>
                    <a:cubicBezTo>
                      <a:pt x="-1" y="123"/>
                      <a:pt x="-1" y="113"/>
                      <a:pt x="5" y="108"/>
                    </a:cubicBezTo>
                    <a:lnTo>
                      <a:pt x="108" y="5"/>
                    </a:lnTo>
                    <a:cubicBezTo>
                      <a:pt x="113" y="-1"/>
                      <a:pt x="122" y="-1"/>
                      <a:pt x="128" y="5"/>
                    </a:cubicBezTo>
                    <a:cubicBezTo>
                      <a:pt x="134" y="10"/>
                      <a:pt x="134" y="19"/>
                      <a:pt x="128" y="25"/>
                    </a:cubicBezTo>
                    <a:lnTo>
                      <a:pt x="25" y="128"/>
                    </a:lnTo>
                    <a:cubicBezTo>
                      <a:pt x="22" y="131"/>
                      <a:pt x="18" y="132"/>
                      <a:pt x="15" y="132"/>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2520" rIns="90000" bIns="252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4" name="Google Shape;1086;p39"/>
              <p:cNvSpPr/>
              <p:nvPr/>
            </p:nvSpPr>
            <p:spPr>
              <a:xfrm>
                <a:off x="5797800" y="1008000"/>
                <a:ext cx="88920" cy="89280"/>
              </a:xfrm>
              <a:custGeom>
                <a:avLst/>
                <a:gdLst>
                  <a:gd name="textAreaLeft" fmla="*/ 0 w 88920"/>
                  <a:gd name="textAreaRight" fmla="*/ 89280 w 88920"/>
                  <a:gd name="textAreaTop" fmla="*/ 0 h 89280"/>
                  <a:gd name="textAreaBottom" fmla="*/ 89640 h 89280"/>
                </a:gdLst>
                <a:ahLst/>
                <a:cxnLst/>
                <a:rect l="textAreaLeft" t="textAreaTop" r="textAreaRight" b="textAreaBottom"/>
                <a:pathLst>
                  <a:path w="212" h="213">
                    <a:moveTo>
                      <a:pt x="14" y="213"/>
                    </a:moveTo>
                    <a:cubicBezTo>
                      <a:pt x="10" y="213"/>
                      <a:pt x="6" y="211"/>
                      <a:pt x="4" y="208"/>
                    </a:cubicBezTo>
                    <a:cubicBezTo>
                      <a:pt x="-2" y="202"/>
                      <a:pt x="-2" y="194"/>
                      <a:pt x="4" y="188"/>
                    </a:cubicBezTo>
                    <a:lnTo>
                      <a:pt x="187" y="5"/>
                    </a:lnTo>
                    <a:cubicBezTo>
                      <a:pt x="192" y="-1"/>
                      <a:pt x="202" y="-1"/>
                      <a:pt x="207" y="5"/>
                    </a:cubicBezTo>
                    <a:cubicBezTo>
                      <a:pt x="213" y="10"/>
                      <a:pt x="213" y="20"/>
                      <a:pt x="207" y="25"/>
                    </a:cubicBezTo>
                    <a:lnTo>
                      <a:pt x="24" y="208"/>
                    </a:lnTo>
                    <a:cubicBezTo>
                      <a:pt x="21" y="211"/>
                      <a:pt x="18" y="213"/>
                      <a:pt x="14" y="213"/>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31680" rIns="90000" bIns="3168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5" name="Google Shape;1087;p39"/>
              <p:cNvSpPr/>
              <p:nvPr/>
            </p:nvSpPr>
            <p:spPr>
              <a:xfrm>
                <a:off x="4681800" y="1046880"/>
                <a:ext cx="1127520" cy="11880"/>
              </a:xfrm>
              <a:custGeom>
                <a:avLst/>
                <a:gdLst>
                  <a:gd name="textAreaLeft" fmla="*/ 0 w 1127520"/>
                  <a:gd name="textAreaRight" fmla="*/ 1127880 w 1127520"/>
                  <a:gd name="textAreaTop" fmla="*/ 0 h 11880"/>
                  <a:gd name="textAreaBottom" fmla="*/ 12240 h 11880"/>
                </a:gdLst>
                <a:ahLst/>
                <a:cxnLst/>
                <a:rect l="textAreaLeft" t="textAreaTop" r="textAreaRight" b="textAreaBottom"/>
                <a:pathLst>
                  <a:path w="2677" h="29">
                    <a:moveTo>
                      <a:pt x="2663" y="29"/>
                    </a:moveTo>
                    <a:lnTo>
                      <a:pt x="15" y="29"/>
                    </a:lnTo>
                    <a:cubicBezTo>
                      <a:pt x="7" y="29"/>
                      <a:pt x="0" y="22"/>
                      <a:pt x="0" y="15"/>
                    </a:cubicBezTo>
                    <a:cubicBezTo>
                      <a:pt x="0" y="7"/>
                      <a:pt x="7" y="0"/>
                      <a:pt x="15" y="0"/>
                    </a:cubicBezTo>
                    <a:lnTo>
                      <a:pt x="2663" y="0"/>
                    </a:lnTo>
                    <a:cubicBezTo>
                      <a:pt x="2671" y="0"/>
                      <a:pt x="2677" y="7"/>
                      <a:pt x="2677" y="15"/>
                    </a:cubicBezTo>
                    <a:cubicBezTo>
                      <a:pt x="2677" y="22"/>
                      <a:pt x="2671" y="29"/>
                      <a:pt x="2663"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6" name="Google Shape;1088;p39"/>
              <p:cNvSpPr/>
              <p:nvPr/>
            </p:nvSpPr>
            <p:spPr>
              <a:xfrm>
                <a:off x="57733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7" name="Google Shape;1089;p39"/>
              <p:cNvSpPr/>
              <p:nvPr/>
            </p:nvSpPr>
            <p:spPr>
              <a:xfrm>
                <a:off x="5743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8" name="Google Shape;1090;p39"/>
              <p:cNvSpPr/>
              <p:nvPr/>
            </p:nvSpPr>
            <p:spPr>
              <a:xfrm>
                <a:off x="5713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5" y="121"/>
                      <a:pt x="0" y="114"/>
                      <a:pt x="0" y="106"/>
                    </a:cubicBezTo>
                    <a:lnTo>
                      <a:pt x="0" y="15"/>
                    </a:lnTo>
                    <a:cubicBezTo>
                      <a:pt x="0" y="7"/>
                      <a:pt x="5"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49" name="Google Shape;1091;p39"/>
              <p:cNvSpPr/>
              <p:nvPr/>
            </p:nvSpPr>
            <p:spPr>
              <a:xfrm>
                <a:off x="5682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0" name="Google Shape;1092;p39"/>
              <p:cNvSpPr/>
              <p:nvPr/>
            </p:nvSpPr>
            <p:spPr>
              <a:xfrm>
                <a:off x="5652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1" name="Google Shape;1093;p39"/>
              <p:cNvSpPr/>
              <p:nvPr/>
            </p:nvSpPr>
            <p:spPr>
              <a:xfrm>
                <a:off x="5621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2" name="Google Shape;1094;p39"/>
              <p:cNvSpPr/>
              <p:nvPr/>
            </p:nvSpPr>
            <p:spPr>
              <a:xfrm>
                <a:off x="5591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3" name="Google Shape;1095;p39"/>
              <p:cNvSpPr/>
              <p:nvPr/>
            </p:nvSpPr>
            <p:spPr>
              <a:xfrm>
                <a:off x="55609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4" name="Google Shape;1096;p39"/>
              <p:cNvSpPr/>
              <p:nvPr/>
            </p:nvSpPr>
            <p:spPr>
              <a:xfrm>
                <a:off x="55306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5" name="Google Shape;1097;p39"/>
              <p:cNvSpPr/>
              <p:nvPr/>
            </p:nvSpPr>
            <p:spPr>
              <a:xfrm>
                <a:off x="5500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6" name="Google Shape;1098;p39"/>
              <p:cNvSpPr/>
              <p:nvPr/>
            </p:nvSpPr>
            <p:spPr>
              <a:xfrm>
                <a:off x="5470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7" name="Google Shape;1099;p39"/>
              <p:cNvSpPr/>
              <p:nvPr/>
            </p:nvSpPr>
            <p:spPr>
              <a:xfrm>
                <a:off x="54396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8" name="Google Shape;1100;p39"/>
              <p:cNvSpPr/>
              <p:nvPr/>
            </p:nvSpPr>
            <p:spPr>
              <a:xfrm>
                <a:off x="54090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59" name="Google Shape;1101;p39"/>
              <p:cNvSpPr/>
              <p:nvPr/>
            </p:nvSpPr>
            <p:spPr>
              <a:xfrm>
                <a:off x="5378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0" name="Google Shape;1102;p39"/>
              <p:cNvSpPr/>
              <p:nvPr/>
            </p:nvSpPr>
            <p:spPr>
              <a:xfrm>
                <a:off x="53481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1" name="Google Shape;1103;p39"/>
              <p:cNvSpPr/>
              <p:nvPr/>
            </p:nvSpPr>
            <p:spPr>
              <a:xfrm>
                <a:off x="53179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2" name="Google Shape;1104;p39"/>
              <p:cNvSpPr/>
              <p:nvPr/>
            </p:nvSpPr>
            <p:spPr>
              <a:xfrm>
                <a:off x="5287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3" y="0"/>
                      <a:pt x="29" y="7"/>
                      <a:pt x="29" y="15"/>
                    </a:cubicBezTo>
                    <a:lnTo>
                      <a:pt x="29" y="106"/>
                    </a:lnTo>
                    <a:cubicBezTo>
                      <a:pt x="29" y="114"/>
                      <a:pt x="23"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3" name="Google Shape;1105;p39"/>
              <p:cNvSpPr/>
              <p:nvPr/>
            </p:nvSpPr>
            <p:spPr>
              <a:xfrm>
                <a:off x="5257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4" name="Google Shape;1106;p39"/>
              <p:cNvSpPr/>
              <p:nvPr/>
            </p:nvSpPr>
            <p:spPr>
              <a:xfrm>
                <a:off x="52268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5" name="Google Shape;1107;p39"/>
              <p:cNvSpPr/>
              <p:nvPr/>
            </p:nvSpPr>
            <p:spPr>
              <a:xfrm>
                <a:off x="5196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6" name="Google Shape;1108;p39"/>
              <p:cNvSpPr/>
              <p:nvPr/>
            </p:nvSpPr>
            <p:spPr>
              <a:xfrm>
                <a:off x="5166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7" name="Google Shape;1109;p39"/>
              <p:cNvSpPr/>
              <p:nvPr/>
            </p:nvSpPr>
            <p:spPr>
              <a:xfrm>
                <a:off x="51361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8" name="Google Shape;1110;p39"/>
              <p:cNvSpPr/>
              <p:nvPr/>
            </p:nvSpPr>
            <p:spPr>
              <a:xfrm>
                <a:off x="510552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69" name="Google Shape;1111;p39"/>
              <p:cNvSpPr/>
              <p:nvPr/>
            </p:nvSpPr>
            <p:spPr>
              <a:xfrm>
                <a:off x="507528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0" name="Google Shape;1112;p39"/>
              <p:cNvSpPr/>
              <p:nvPr/>
            </p:nvSpPr>
            <p:spPr>
              <a:xfrm>
                <a:off x="50450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1" name="Google Shape;1113;p39"/>
              <p:cNvSpPr/>
              <p:nvPr/>
            </p:nvSpPr>
            <p:spPr>
              <a:xfrm>
                <a:off x="501444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2" name="Google Shape;1114;p39"/>
              <p:cNvSpPr/>
              <p:nvPr/>
            </p:nvSpPr>
            <p:spPr>
              <a:xfrm>
                <a:off x="498420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3" name="Google Shape;1115;p39"/>
              <p:cNvSpPr/>
              <p:nvPr/>
            </p:nvSpPr>
            <p:spPr>
              <a:xfrm>
                <a:off x="49536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4" name="Google Shape;1116;p39"/>
              <p:cNvSpPr/>
              <p:nvPr/>
            </p:nvSpPr>
            <p:spPr>
              <a:xfrm>
                <a:off x="49233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7" y="121"/>
                      <a:pt x="0" y="114"/>
                      <a:pt x="0" y="106"/>
                    </a:cubicBezTo>
                    <a:lnTo>
                      <a:pt x="0" y="15"/>
                    </a:lnTo>
                    <a:cubicBezTo>
                      <a:pt x="0" y="7"/>
                      <a:pt x="7"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5" name="Google Shape;1117;p39"/>
              <p:cNvSpPr/>
              <p:nvPr/>
            </p:nvSpPr>
            <p:spPr>
              <a:xfrm>
                <a:off x="48927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6" name="Google Shape;1118;p39"/>
              <p:cNvSpPr/>
              <p:nvPr/>
            </p:nvSpPr>
            <p:spPr>
              <a:xfrm>
                <a:off x="486252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7" name="Google Shape;1119;p39"/>
              <p:cNvSpPr/>
              <p:nvPr/>
            </p:nvSpPr>
            <p:spPr>
              <a:xfrm>
                <a:off x="48322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3" y="0"/>
                      <a:pt x="29" y="7"/>
                      <a:pt x="29" y="15"/>
                    </a:cubicBezTo>
                    <a:lnTo>
                      <a:pt x="29" y="106"/>
                    </a:lnTo>
                    <a:cubicBezTo>
                      <a:pt x="29" y="114"/>
                      <a:pt x="23"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8" name="Google Shape;1120;p39"/>
              <p:cNvSpPr/>
              <p:nvPr/>
            </p:nvSpPr>
            <p:spPr>
              <a:xfrm>
                <a:off x="480168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79" name="Google Shape;1121;p39"/>
              <p:cNvSpPr/>
              <p:nvPr/>
            </p:nvSpPr>
            <p:spPr>
              <a:xfrm>
                <a:off x="477144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5" y="121"/>
                    </a:moveTo>
                    <a:cubicBezTo>
                      <a:pt x="6" y="121"/>
                      <a:pt x="0" y="114"/>
                      <a:pt x="0" y="106"/>
                    </a:cubicBezTo>
                    <a:lnTo>
                      <a:pt x="0" y="15"/>
                    </a:lnTo>
                    <a:cubicBezTo>
                      <a:pt x="0" y="7"/>
                      <a:pt x="6" y="0"/>
                      <a:pt x="15" y="0"/>
                    </a:cubicBezTo>
                    <a:cubicBezTo>
                      <a:pt x="22" y="0"/>
                      <a:pt x="29" y="7"/>
                      <a:pt x="29" y="15"/>
                    </a:cubicBezTo>
                    <a:lnTo>
                      <a:pt x="29" y="106"/>
                    </a:lnTo>
                    <a:cubicBezTo>
                      <a:pt x="29" y="114"/>
                      <a:pt x="22" y="121"/>
                      <a:pt x="15"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80" name="Google Shape;1122;p39"/>
              <p:cNvSpPr/>
              <p:nvPr/>
            </p:nvSpPr>
            <p:spPr>
              <a:xfrm>
                <a:off x="474120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6" y="121"/>
                      <a:pt x="0" y="114"/>
                      <a:pt x="0" y="106"/>
                    </a:cubicBezTo>
                    <a:lnTo>
                      <a:pt x="0" y="15"/>
                    </a:lnTo>
                    <a:cubicBezTo>
                      <a:pt x="0" y="7"/>
                      <a:pt x="6"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81" name="Google Shape;1123;p39"/>
              <p:cNvSpPr/>
              <p:nvPr/>
            </p:nvSpPr>
            <p:spPr>
              <a:xfrm>
                <a:off x="4710960" y="1046880"/>
                <a:ext cx="11880" cy="50760"/>
              </a:xfrm>
              <a:custGeom>
                <a:avLst/>
                <a:gdLst>
                  <a:gd name="textAreaLeft" fmla="*/ 0 w 11880"/>
                  <a:gd name="textAreaRight" fmla="*/ 12240 w 11880"/>
                  <a:gd name="textAreaTop" fmla="*/ 0 h 50760"/>
                  <a:gd name="textAreaBottom" fmla="*/ 51120 h 50760"/>
                </a:gdLst>
                <a:ahLst/>
                <a:cxnLst/>
                <a:rect l="textAreaLeft" t="textAreaTop" r="textAreaRight" b="textAreaBottom"/>
                <a:pathLst>
                  <a:path w="29" h="121">
                    <a:moveTo>
                      <a:pt x="14" y="121"/>
                    </a:moveTo>
                    <a:cubicBezTo>
                      <a:pt x="7" y="121"/>
                      <a:pt x="0" y="114"/>
                      <a:pt x="0" y="106"/>
                    </a:cubicBezTo>
                    <a:lnTo>
                      <a:pt x="0" y="15"/>
                    </a:lnTo>
                    <a:cubicBezTo>
                      <a:pt x="0" y="7"/>
                      <a:pt x="7" y="0"/>
                      <a:pt x="14" y="0"/>
                    </a:cubicBezTo>
                    <a:cubicBezTo>
                      <a:pt x="22" y="0"/>
                      <a:pt x="29" y="7"/>
                      <a:pt x="29" y="15"/>
                    </a:cubicBezTo>
                    <a:lnTo>
                      <a:pt x="29" y="106"/>
                    </a:lnTo>
                    <a:cubicBezTo>
                      <a:pt x="29"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82" name="Google Shape;1124;p39"/>
              <p:cNvSpPr/>
              <p:nvPr/>
            </p:nvSpPr>
            <p:spPr>
              <a:xfrm>
                <a:off x="4680360" y="1046880"/>
                <a:ext cx="11520" cy="50760"/>
              </a:xfrm>
              <a:custGeom>
                <a:avLst/>
                <a:gdLst>
                  <a:gd name="textAreaLeft" fmla="*/ 0 w 11520"/>
                  <a:gd name="textAreaRight" fmla="*/ 11880 w 11520"/>
                  <a:gd name="textAreaTop" fmla="*/ 0 h 50760"/>
                  <a:gd name="textAreaBottom" fmla="*/ 51120 h 50760"/>
                </a:gdLst>
                <a:ahLst/>
                <a:cxnLst/>
                <a:rect l="textAreaLeft" t="textAreaTop" r="textAreaRight" b="textAreaBottom"/>
                <a:pathLst>
                  <a:path w="28" h="121">
                    <a:moveTo>
                      <a:pt x="14" y="121"/>
                    </a:moveTo>
                    <a:cubicBezTo>
                      <a:pt x="6" y="121"/>
                      <a:pt x="0" y="114"/>
                      <a:pt x="0" y="106"/>
                    </a:cubicBezTo>
                    <a:lnTo>
                      <a:pt x="0" y="15"/>
                    </a:lnTo>
                    <a:cubicBezTo>
                      <a:pt x="0" y="7"/>
                      <a:pt x="6" y="0"/>
                      <a:pt x="14" y="0"/>
                    </a:cubicBezTo>
                    <a:cubicBezTo>
                      <a:pt x="22" y="0"/>
                      <a:pt x="28" y="7"/>
                      <a:pt x="28" y="15"/>
                    </a:cubicBezTo>
                    <a:lnTo>
                      <a:pt x="28" y="106"/>
                    </a:lnTo>
                    <a:cubicBezTo>
                      <a:pt x="28" y="114"/>
                      <a:pt x="22" y="121"/>
                      <a:pt x="14" y="12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683" name="Google Shape;1125;p39"/>
            <p:cNvGrpSpPr/>
            <p:nvPr/>
          </p:nvGrpSpPr>
          <p:grpSpPr>
            <a:xfrm>
              <a:off x="720360" y="1006920"/>
              <a:ext cx="7703640" cy="14040"/>
              <a:chOff x="720360" y="1006920"/>
              <a:chExt cx="7703640" cy="14040"/>
            </a:xfrm>
          </p:grpSpPr>
          <p:sp>
            <p:nvSpPr>
              <p:cNvPr id="1684" name="Google Shape;1126;p39"/>
              <p:cNvSpPr/>
              <p:nvPr/>
            </p:nvSpPr>
            <p:spPr>
              <a:xfrm>
                <a:off x="720360" y="1006920"/>
                <a:ext cx="3791880" cy="14040"/>
              </a:xfrm>
              <a:custGeom>
                <a:avLst/>
                <a:gdLst>
                  <a:gd name="textAreaLeft" fmla="*/ 0 w 3791880"/>
                  <a:gd name="textAreaRight" fmla="*/ 3792240 w 3791880"/>
                  <a:gd name="textAreaTop" fmla="*/ 0 h 14040"/>
                  <a:gd name="textAreaBottom" fmla="*/ 14400 h 14040"/>
                </a:gdLst>
                <a:ahLst/>
                <a:cxnLst/>
                <a:rect l="textAreaLeft" t="textAreaTop" r="textAreaRight" b="textAreaBottom"/>
                <a:pathLst>
                  <a:path w="7588" h="29">
                    <a:moveTo>
                      <a:pt x="7574" y="29"/>
                    </a:moveTo>
                    <a:lnTo>
                      <a:pt x="15" y="29"/>
                    </a:lnTo>
                    <a:cubicBezTo>
                      <a:pt x="6" y="29"/>
                      <a:pt x="0" y="23"/>
                      <a:pt x="0" y="14"/>
                    </a:cubicBezTo>
                    <a:cubicBezTo>
                      <a:pt x="0" y="7"/>
                      <a:pt x="6" y="0"/>
                      <a:pt x="15" y="0"/>
                    </a:cubicBezTo>
                    <a:lnTo>
                      <a:pt x="7574" y="0"/>
                    </a:lnTo>
                    <a:cubicBezTo>
                      <a:pt x="7582" y="0"/>
                      <a:pt x="7588" y="7"/>
                      <a:pt x="7588" y="14"/>
                    </a:cubicBezTo>
                    <a:cubicBezTo>
                      <a:pt x="7588" y="23"/>
                      <a:pt x="7582" y="29"/>
                      <a:pt x="7574"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1685" name="Google Shape;1127;p39"/>
              <p:cNvSpPr/>
              <p:nvPr/>
            </p:nvSpPr>
            <p:spPr>
              <a:xfrm>
                <a:off x="4619520" y="1006920"/>
                <a:ext cx="3804480" cy="14040"/>
              </a:xfrm>
              <a:custGeom>
                <a:avLst/>
                <a:gdLst>
                  <a:gd name="textAreaLeft" fmla="*/ 0 w 3804480"/>
                  <a:gd name="textAreaRight" fmla="*/ 3804840 w 3804480"/>
                  <a:gd name="textAreaTop" fmla="*/ 0 h 14040"/>
                  <a:gd name="textAreaBottom" fmla="*/ 14400 h 14040"/>
                </a:gdLst>
                <a:ahLst/>
                <a:cxnLst/>
                <a:rect l="textAreaLeft" t="textAreaTop" r="textAreaRight" b="textAreaBottom"/>
                <a:pathLst>
                  <a:path w="7613" h="29">
                    <a:moveTo>
                      <a:pt x="7599" y="29"/>
                    </a:moveTo>
                    <a:lnTo>
                      <a:pt x="14" y="29"/>
                    </a:lnTo>
                    <a:cubicBezTo>
                      <a:pt x="6" y="29"/>
                      <a:pt x="0" y="23"/>
                      <a:pt x="0" y="14"/>
                    </a:cubicBezTo>
                    <a:cubicBezTo>
                      <a:pt x="0" y="7"/>
                      <a:pt x="6" y="0"/>
                      <a:pt x="14" y="0"/>
                    </a:cubicBezTo>
                    <a:lnTo>
                      <a:pt x="7599" y="0"/>
                    </a:lnTo>
                    <a:cubicBezTo>
                      <a:pt x="7607" y="0"/>
                      <a:pt x="7613" y="7"/>
                      <a:pt x="7613" y="14"/>
                    </a:cubicBezTo>
                    <a:cubicBezTo>
                      <a:pt x="7613" y="23"/>
                      <a:pt x="7607" y="29"/>
                      <a:pt x="7599" y="2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lIns="90000" tIns="0" rIns="90000" bIns="0" anchor="ctr" anchorCtr="1">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spTree>
  </p:cSld>
  <p:clrMapOvr>
    <a:masterClrMapping/>
  </p:clrMapOvr>
  <mc:AlternateContent xmlns:mc="http://schemas.openxmlformats.org/markup-compatibility/2006">
    <mc:Choice xmlns="" xmlns:p14="http://schemas.microsoft.com/office/powerpoint/2010/main" xmlns:p15="http://schemas.microsoft.com/office/powerpoint/2012/main" Requires="p14">
      <p:transition spd="slow" p14:dur="2000"/>
    </mc:Choice>
    <mc:Fallback>
      <p:transition spd="slow"/>
    </mc:Fallback>
  </mc:AlternateContent>
</p:sld>
</file>

<file path=ppt/theme/theme1.xml><?xml version="1.0" encoding="utf-8"?>
<a:theme xmlns:a="http://schemas.openxmlformats.org/drawingml/2006/main" name="1930s by Slidesgo">
  <a:themeElements>
    <a:clrScheme name="Simple Light">
      <a:dk1>
        <a:srgbClr val="FFFFFF"/>
      </a:dk1>
      <a:lt1>
        <a:srgbClr val="000000"/>
      </a:lt1>
      <a:dk2>
        <a:srgbClr val="CAA122"/>
      </a:dk2>
      <a:lt2>
        <a:srgbClr val="EEEEEE"/>
      </a:lt2>
      <a:accent1>
        <a:srgbClr val="CECAC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1930s by Slidesgo">
  <a:themeElements>
    <a:clrScheme name="Simple Light">
      <a:dk1>
        <a:srgbClr val="FFFFFF"/>
      </a:dk1>
      <a:lt1>
        <a:srgbClr val="000000"/>
      </a:lt1>
      <a:dk2>
        <a:srgbClr val="CAA122"/>
      </a:dk2>
      <a:lt2>
        <a:srgbClr val="EEEEEE"/>
      </a:lt2>
      <a:accent1>
        <a:srgbClr val="CECACA"/>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TotalTime>
  <Words>581</Words>
  <Application>LibreOffice/25.2.4.3$Linux_X86_64 LibreOffice_project/520$Build-3</Application>
  <PresentationFormat>On-screen Show (16:9)</PresentationFormat>
  <Paragraphs>27</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1930s by Slidesgo</vt:lpstr>
      <vt:lpstr>1930s by Slidesgo</vt:lpstr>
      <vt:lpstr>Slidesgo Final Pages</vt:lpstr>
      <vt:lpstr>Failure of Graphics Card</vt:lpstr>
      <vt:lpstr>Introduction</vt:lpstr>
      <vt:lpstr> Understanding GPU Failure</vt:lpstr>
      <vt:lpstr>Common Signs of GPU Failure</vt:lpstr>
      <vt:lpstr>Causes of GPU Failure</vt:lpstr>
      <vt:lpstr>Impact on System Performance</vt:lpstr>
      <vt:lpstr>Preventing GPU Failure</vt:lpstr>
      <vt:lpstr>Recovery Steps After Failure</vt:lpstr>
      <vt:lpstr>Future Considerations for Hardware Maintenance</vt:lpstr>
      <vt:lpstr>Conclusion</vt:lpstr>
      <vt:lpstr>Thank you!</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Failure of Graphics Card</dc:title>
  <dc:creator>namo buddha</dc:creator>
  <cp:lastModifiedBy>namo buddha</cp:lastModifiedBy>
  <cp:revision>10</cp:revision>
  <dcterms:modified xsi:type="dcterms:W3CDTF">2025-08-07T10:23:53Z</dcterms:modified>
</cp:coreProperties>
</file>

<file path=docProps/core1.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2025-08-05T06:45:59Z</dcterms:created>
  <dc:creator>Unknown Creator</dc:creator>
  <dc:description/>
  <dc:language>en-US</dc:language>
  <cp:lastModifiedBy>Unknown Creator</cp:lastModifiedBy>
  <dcterms:modified xsi:type="dcterms:W3CDTF">2025-08-05T06:45:59Z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