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D1A704-992A-4A54-A99B-F435C4A019F4}" v="6" dt="2024-07-09T12:35:28.1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100" d="100"/>
          <a:sy n="100" d="100"/>
        </p:scale>
        <p:origin x="876"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mar, Suman" userId="ee5807bc-2516-4a16-a478-596ad692fc9e" providerId="ADAL" clId="{7FD1A704-992A-4A54-A99B-F435C4A019F4}"/>
    <pc:docChg chg="custSel modSld">
      <pc:chgData name="Kumar, Suman" userId="ee5807bc-2516-4a16-a478-596ad692fc9e" providerId="ADAL" clId="{7FD1A704-992A-4A54-A99B-F435C4A019F4}" dt="2024-07-09T12:44:34.857" v="431" actId="14100"/>
      <pc:docMkLst>
        <pc:docMk/>
      </pc:docMkLst>
      <pc:sldChg chg="modSp mod">
        <pc:chgData name="Kumar, Suman" userId="ee5807bc-2516-4a16-a478-596ad692fc9e" providerId="ADAL" clId="{7FD1A704-992A-4A54-A99B-F435C4A019F4}" dt="2024-07-09T12:36:31.083" v="430" actId="1076"/>
        <pc:sldMkLst>
          <pc:docMk/>
          <pc:sldMk cId="1354050108" sldId="256"/>
        </pc:sldMkLst>
        <pc:picChg chg="mod">
          <ac:chgData name="Kumar, Suman" userId="ee5807bc-2516-4a16-a478-596ad692fc9e" providerId="ADAL" clId="{7FD1A704-992A-4A54-A99B-F435C4A019F4}" dt="2024-07-09T12:36:31.083" v="430" actId="1076"/>
          <ac:picMkLst>
            <pc:docMk/>
            <pc:sldMk cId="1354050108" sldId="256"/>
            <ac:picMk id="12" creationId="{A6794753-898D-F935-5B02-7375E3E126F6}"/>
          </ac:picMkLst>
        </pc:picChg>
      </pc:sldChg>
      <pc:sldChg chg="addSp delSp modSp mod">
        <pc:chgData name="Kumar, Suman" userId="ee5807bc-2516-4a16-a478-596ad692fc9e" providerId="ADAL" clId="{7FD1A704-992A-4A54-A99B-F435C4A019F4}" dt="2024-07-09T12:44:34.857" v="431" actId="14100"/>
        <pc:sldMkLst>
          <pc:docMk/>
          <pc:sldMk cId="2346879057" sldId="257"/>
        </pc:sldMkLst>
        <pc:spChg chg="mod">
          <ac:chgData name="Kumar, Suman" userId="ee5807bc-2516-4a16-a478-596ad692fc9e" providerId="ADAL" clId="{7FD1A704-992A-4A54-A99B-F435C4A019F4}" dt="2024-07-09T12:44:34.857" v="431" actId="14100"/>
          <ac:spMkLst>
            <pc:docMk/>
            <pc:sldMk cId="2346879057" sldId="257"/>
            <ac:spMk id="3" creationId="{E5AC67EA-CC06-1860-45C8-D759FC2766CE}"/>
          </ac:spMkLst>
        </pc:spChg>
        <pc:spChg chg="mod">
          <ac:chgData name="Kumar, Suman" userId="ee5807bc-2516-4a16-a478-596ad692fc9e" providerId="ADAL" clId="{7FD1A704-992A-4A54-A99B-F435C4A019F4}" dt="2024-07-09T12:35:51.857" v="426" actId="1076"/>
          <ac:spMkLst>
            <pc:docMk/>
            <pc:sldMk cId="2346879057" sldId="257"/>
            <ac:spMk id="9" creationId="{B14FCA10-3C3E-F3FE-493C-F18B733269F3}"/>
          </ac:spMkLst>
        </pc:spChg>
        <pc:spChg chg="add del mod">
          <ac:chgData name="Kumar, Suman" userId="ee5807bc-2516-4a16-a478-596ad692fc9e" providerId="ADAL" clId="{7FD1A704-992A-4A54-A99B-F435C4A019F4}" dt="2024-07-09T12:31:22.044" v="71"/>
          <ac:spMkLst>
            <pc:docMk/>
            <pc:sldMk cId="2346879057" sldId="257"/>
            <ac:spMk id="11" creationId="{32B68918-16A1-61C9-E8D0-739056727CE9}"/>
          </ac:spMkLst>
        </pc:spChg>
        <pc:spChg chg="add mod">
          <ac:chgData name="Kumar, Suman" userId="ee5807bc-2516-4a16-a478-596ad692fc9e" providerId="ADAL" clId="{7FD1A704-992A-4A54-A99B-F435C4A019F4}" dt="2024-07-09T12:32:17.215" v="184" actId="20577"/>
          <ac:spMkLst>
            <pc:docMk/>
            <pc:sldMk cId="2346879057" sldId="257"/>
            <ac:spMk id="16" creationId="{55CF9460-D08E-9C4E-C233-8FDC0D9BD5C0}"/>
          </ac:spMkLst>
        </pc:spChg>
        <pc:spChg chg="add mod">
          <ac:chgData name="Kumar, Suman" userId="ee5807bc-2516-4a16-a478-596ad692fc9e" providerId="ADAL" clId="{7FD1A704-992A-4A54-A99B-F435C4A019F4}" dt="2024-07-09T12:35:58.850" v="428" actId="1076"/>
          <ac:spMkLst>
            <pc:docMk/>
            <pc:sldMk cId="2346879057" sldId="257"/>
            <ac:spMk id="17" creationId="{49274289-E2C6-75C4-6B5E-1C041DA2342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D589F-3C6A-EB75-587A-B5D96A6E58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0AD8FB0-6F42-5679-83B9-016975F1EF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4298D70-4EB2-8BCA-C4B6-6FD6A856924B}"/>
              </a:ext>
            </a:extLst>
          </p:cNvPr>
          <p:cNvSpPr>
            <a:spLocks noGrp="1"/>
          </p:cNvSpPr>
          <p:nvPr>
            <p:ph type="dt" sz="half" idx="10"/>
          </p:nvPr>
        </p:nvSpPr>
        <p:spPr/>
        <p:txBody>
          <a:bodyPr/>
          <a:lstStyle/>
          <a:p>
            <a:fld id="{B3CA8994-D170-427F-AF59-0E6A2C187C16}" type="datetimeFigureOut">
              <a:rPr lang="en-GB" smtClean="0"/>
              <a:t>09/07/2024</a:t>
            </a:fld>
            <a:endParaRPr lang="en-GB"/>
          </a:p>
        </p:txBody>
      </p:sp>
      <p:sp>
        <p:nvSpPr>
          <p:cNvPr id="5" name="Footer Placeholder 4">
            <a:extLst>
              <a:ext uri="{FF2B5EF4-FFF2-40B4-BE49-F238E27FC236}">
                <a16:creationId xmlns:a16="http://schemas.microsoft.com/office/drawing/2014/main" id="{8017B235-4C94-A382-2F3B-52778F66427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9B8A89-3DE3-7239-C1B8-52CC6B33BC79}"/>
              </a:ext>
            </a:extLst>
          </p:cNvPr>
          <p:cNvSpPr>
            <a:spLocks noGrp="1"/>
          </p:cNvSpPr>
          <p:nvPr>
            <p:ph type="sldNum" sz="quarter" idx="12"/>
          </p:nvPr>
        </p:nvSpPr>
        <p:spPr/>
        <p:txBody>
          <a:bodyPr/>
          <a:lstStyle/>
          <a:p>
            <a:fld id="{F31E28A8-4E05-4CB6-93C1-B45552EF22A2}" type="slidenum">
              <a:rPr lang="en-GB" smtClean="0"/>
              <a:t>‹#›</a:t>
            </a:fld>
            <a:endParaRPr lang="en-GB"/>
          </a:p>
        </p:txBody>
      </p:sp>
    </p:spTree>
    <p:extLst>
      <p:ext uri="{BB962C8B-B14F-4D97-AF65-F5344CB8AC3E}">
        <p14:creationId xmlns:p14="http://schemas.microsoft.com/office/powerpoint/2010/main" val="3909582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5242C-2A7D-ECF3-70D9-353A4366D62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D1C6A55-FCF7-D2BC-BBCF-3949BD4B1D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6158160-A0F3-D195-D1B0-D319ABD73607}"/>
              </a:ext>
            </a:extLst>
          </p:cNvPr>
          <p:cNvSpPr>
            <a:spLocks noGrp="1"/>
          </p:cNvSpPr>
          <p:nvPr>
            <p:ph type="dt" sz="half" idx="10"/>
          </p:nvPr>
        </p:nvSpPr>
        <p:spPr/>
        <p:txBody>
          <a:bodyPr/>
          <a:lstStyle/>
          <a:p>
            <a:fld id="{B3CA8994-D170-427F-AF59-0E6A2C187C16}" type="datetimeFigureOut">
              <a:rPr lang="en-GB" smtClean="0"/>
              <a:t>09/07/2024</a:t>
            </a:fld>
            <a:endParaRPr lang="en-GB"/>
          </a:p>
        </p:txBody>
      </p:sp>
      <p:sp>
        <p:nvSpPr>
          <p:cNvPr id="5" name="Footer Placeholder 4">
            <a:extLst>
              <a:ext uri="{FF2B5EF4-FFF2-40B4-BE49-F238E27FC236}">
                <a16:creationId xmlns:a16="http://schemas.microsoft.com/office/drawing/2014/main" id="{DD89C2BD-7CB3-6985-F227-8EA6AC7D9D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D46F6B-C32C-172D-B261-D271F8E30836}"/>
              </a:ext>
            </a:extLst>
          </p:cNvPr>
          <p:cNvSpPr>
            <a:spLocks noGrp="1"/>
          </p:cNvSpPr>
          <p:nvPr>
            <p:ph type="sldNum" sz="quarter" idx="12"/>
          </p:nvPr>
        </p:nvSpPr>
        <p:spPr/>
        <p:txBody>
          <a:bodyPr/>
          <a:lstStyle/>
          <a:p>
            <a:fld id="{F31E28A8-4E05-4CB6-93C1-B45552EF22A2}" type="slidenum">
              <a:rPr lang="en-GB" smtClean="0"/>
              <a:t>‹#›</a:t>
            </a:fld>
            <a:endParaRPr lang="en-GB"/>
          </a:p>
        </p:txBody>
      </p:sp>
    </p:spTree>
    <p:extLst>
      <p:ext uri="{BB962C8B-B14F-4D97-AF65-F5344CB8AC3E}">
        <p14:creationId xmlns:p14="http://schemas.microsoft.com/office/powerpoint/2010/main" val="904730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D065D1-9601-2F68-BF7D-79FDC85BBF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1612459-ED81-54E2-ED06-FF9E3995F0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3174A4E-A398-8CB1-53CC-CCCE3D8EF352}"/>
              </a:ext>
            </a:extLst>
          </p:cNvPr>
          <p:cNvSpPr>
            <a:spLocks noGrp="1"/>
          </p:cNvSpPr>
          <p:nvPr>
            <p:ph type="dt" sz="half" idx="10"/>
          </p:nvPr>
        </p:nvSpPr>
        <p:spPr/>
        <p:txBody>
          <a:bodyPr/>
          <a:lstStyle/>
          <a:p>
            <a:fld id="{B3CA8994-D170-427F-AF59-0E6A2C187C16}" type="datetimeFigureOut">
              <a:rPr lang="en-GB" smtClean="0"/>
              <a:t>09/07/2024</a:t>
            </a:fld>
            <a:endParaRPr lang="en-GB"/>
          </a:p>
        </p:txBody>
      </p:sp>
      <p:sp>
        <p:nvSpPr>
          <p:cNvPr id="5" name="Footer Placeholder 4">
            <a:extLst>
              <a:ext uri="{FF2B5EF4-FFF2-40B4-BE49-F238E27FC236}">
                <a16:creationId xmlns:a16="http://schemas.microsoft.com/office/drawing/2014/main" id="{558629A8-F6F6-807D-4B8C-B1B78B26D1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C27D8AD-7421-2CE1-F53B-EC01EFEFC076}"/>
              </a:ext>
            </a:extLst>
          </p:cNvPr>
          <p:cNvSpPr>
            <a:spLocks noGrp="1"/>
          </p:cNvSpPr>
          <p:nvPr>
            <p:ph type="sldNum" sz="quarter" idx="12"/>
          </p:nvPr>
        </p:nvSpPr>
        <p:spPr/>
        <p:txBody>
          <a:bodyPr/>
          <a:lstStyle/>
          <a:p>
            <a:fld id="{F31E28A8-4E05-4CB6-93C1-B45552EF22A2}" type="slidenum">
              <a:rPr lang="en-GB" smtClean="0"/>
              <a:t>‹#›</a:t>
            </a:fld>
            <a:endParaRPr lang="en-GB"/>
          </a:p>
        </p:txBody>
      </p:sp>
    </p:spTree>
    <p:extLst>
      <p:ext uri="{BB962C8B-B14F-4D97-AF65-F5344CB8AC3E}">
        <p14:creationId xmlns:p14="http://schemas.microsoft.com/office/powerpoint/2010/main" val="1336047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485F-9499-D7AF-DAF3-275998CC212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05E6D5D-16BF-F629-18FE-B5E92ED4ED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00FC75A-7C2D-0100-AF1D-22A552963B72}"/>
              </a:ext>
            </a:extLst>
          </p:cNvPr>
          <p:cNvSpPr>
            <a:spLocks noGrp="1"/>
          </p:cNvSpPr>
          <p:nvPr>
            <p:ph type="dt" sz="half" idx="10"/>
          </p:nvPr>
        </p:nvSpPr>
        <p:spPr/>
        <p:txBody>
          <a:bodyPr/>
          <a:lstStyle/>
          <a:p>
            <a:fld id="{B3CA8994-D170-427F-AF59-0E6A2C187C16}" type="datetimeFigureOut">
              <a:rPr lang="en-GB" smtClean="0"/>
              <a:t>09/07/2024</a:t>
            </a:fld>
            <a:endParaRPr lang="en-GB"/>
          </a:p>
        </p:txBody>
      </p:sp>
      <p:sp>
        <p:nvSpPr>
          <p:cNvPr id="5" name="Footer Placeholder 4">
            <a:extLst>
              <a:ext uri="{FF2B5EF4-FFF2-40B4-BE49-F238E27FC236}">
                <a16:creationId xmlns:a16="http://schemas.microsoft.com/office/drawing/2014/main" id="{402A1AA9-36E0-393A-DC8E-712FE6979E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E001AF-E4FB-301E-BDA4-9AD21E440238}"/>
              </a:ext>
            </a:extLst>
          </p:cNvPr>
          <p:cNvSpPr>
            <a:spLocks noGrp="1"/>
          </p:cNvSpPr>
          <p:nvPr>
            <p:ph type="sldNum" sz="quarter" idx="12"/>
          </p:nvPr>
        </p:nvSpPr>
        <p:spPr/>
        <p:txBody>
          <a:bodyPr/>
          <a:lstStyle/>
          <a:p>
            <a:fld id="{F31E28A8-4E05-4CB6-93C1-B45552EF22A2}" type="slidenum">
              <a:rPr lang="en-GB" smtClean="0"/>
              <a:t>‹#›</a:t>
            </a:fld>
            <a:endParaRPr lang="en-GB"/>
          </a:p>
        </p:txBody>
      </p:sp>
    </p:spTree>
    <p:extLst>
      <p:ext uri="{BB962C8B-B14F-4D97-AF65-F5344CB8AC3E}">
        <p14:creationId xmlns:p14="http://schemas.microsoft.com/office/powerpoint/2010/main" val="840029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EA0B9-6D71-C7D4-3EB0-1B73DAEF7C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CB9BA6C-BC45-5E32-ADA2-59A6AC9F85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785784-6003-9302-5307-73121C43478C}"/>
              </a:ext>
            </a:extLst>
          </p:cNvPr>
          <p:cNvSpPr>
            <a:spLocks noGrp="1"/>
          </p:cNvSpPr>
          <p:nvPr>
            <p:ph type="dt" sz="half" idx="10"/>
          </p:nvPr>
        </p:nvSpPr>
        <p:spPr/>
        <p:txBody>
          <a:bodyPr/>
          <a:lstStyle/>
          <a:p>
            <a:fld id="{B3CA8994-D170-427F-AF59-0E6A2C187C16}" type="datetimeFigureOut">
              <a:rPr lang="en-GB" smtClean="0"/>
              <a:t>09/07/2024</a:t>
            </a:fld>
            <a:endParaRPr lang="en-GB"/>
          </a:p>
        </p:txBody>
      </p:sp>
      <p:sp>
        <p:nvSpPr>
          <p:cNvPr id="5" name="Footer Placeholder 4">
            <a:extLst>
              <a:ext uri="{FF2B5EF4-FFF2-40B4-BE49-F238E27FC236}">
                <a16:creationId xmlns:a16="http://schemas.microsoft.com/office/drawing/2014/main" id="{215BC9EB-6B6C-C3F3-4AFB-20F6D68F5C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66CF4A7-147A-3AE6-1705-60E596BAA717}"/>
              </a:ext>
            </a:extLst>
          </p:cNvPr>
          <p:cNvSpPr>
            <a:spLocks noGrp="1"/>
          </p:cNvSpPr>
          <p:nvPr>
            <p:ph type="sldNum" sz="quarter" idx="12"/>
          </p:nvPr>
        </p:nvSpPr>
        <p:spPr/>
        <p:txBody>
          <a:bodyPr/>
          <a:lstStyle/>
          <a:p>
            <a:fld id="{F31E28A8-4E05-4CB6-93C1-B45552EF22A2}" type="slidenum">
              <a:rPr lang="en-GB" smtClean="0"/>
              <a:t>‹#›</a:t>
            </a:fld>
            <a:endParaRPr lang="en-GB"/>
          </a:p>
        </p:txBody>
      </p:sp>
    </p:spTree>
    <p:extLst>
      <p:ext uri="{BB962C8B-B14F-4D97-AF65-F5344CB8AC3E}">
        <p14:creationId xmlns:p14="http://schemas.microsoft.com/office/powerpoint/2010/main" val="2633055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51F7C-D042-30C9-E841-C6007C63679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A899-E494-4988-90C2-EF36FC0B04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45E7FDA-34E1-34D4-B4C4-E459C9CF4F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208F022-6846-A716-F246-B6C9CA29E7B8}"/>
              </a:ext>
            </a:extLst>
          </p:cNvPr>
          <p:cNvSpPr>
            <a:spLocks noGrp="1"/>
          </p:cNvSpPr>
          <p:nvPr>
            <p:ph type="dt" sz="half" idx="10"/>
          </p:nvPr>
        </p:nvSpPr>
        <p:spPr/>
        <p:txBody>
          <a:bodyPr/>
          <a:lstStyle/>
          <a:p>
            <a:fld id="{B3CA8994-D170-427F-AF59-0E6A2C187C16}" type="datetimeFigureOut">
              <a:rPr lang="en-GB" smtClean="0"/>
              <a:t>09/07/2024</a:t>
            </a:fld>
            <a:endParaRPr lang="en-GB"/>
          </a:p>
        </p:txBody>
      </p:sp>
      <p:sp>
        <p:nvSpPr>
          <p:cNvPr id="6" name="Footer Placeholder 5">
            <a:extLst>
              <a:ext uri="{FF2B5EF4-FFF2-40B4-BE49-F238E27FC236}">
                <a16:creationId xmlns:a16="http://schemas.microsoft.com/office/drawing/2014/main" id="{39B5FF26-8DCE-1593-1CA9-D35E9F2DE9D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A74194A-EBC0-B8C5-B1E8-4E3A3F008BDA}"/>
              </a:ext>
            </a:extLst>
          </p:cNvPr>
          <p:cNvSpPr>
            <a:spLocks noGrp="1"/>
          </p:cNvSpPr>
          <p:nvPr>
            <p:ph type="sldNum" sz="quarter" idx="12"/>
          </p:nvPr>
        </p:nvSpPr>
        <p:spPr/>
        <p:txBody>
          <a:bodyPr/>
          <a:lstStyle/>
          <a:p>
            <a:fld id="{F31E28A8-4E05-4CB6-93C1-B45552EF22A2}" type="slidenum">
              <a:rPr lang="en-GB" smtClean="0"/>
              <a:t>‹#›</a:t>
            </a:fld>
            <a:endParaRPr lang="en-GB"/>
          </a:p>
        </p:txBody>
      </p:sp>
    </p:spTree>
    <p:extLst>
      <p:ext uri="{BB962C8B-B14F-4D97-AF65-F5344CB8AC3E}">
        <p14:creationId xmlns:p14="http://schemas.microsoft.com/office/powerpoint/2010/main" val="1008436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1842A-DF75-2DEE-3208-CEC3EB6C5A0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685BE07-E2D9-45CD-D485-2534079232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2AF91E-EE98-360D-647F-4E38F87DCC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E343E2C-9990-F4DF-6705-E3DEF664E6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CC6E0-1D75-02B2-2F43-C7E343D408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3C53914-FEA4-DE4F-CF2A-B84DF9D4229B}"/>
              </a:ext>
            </a:extLst>
          </p:cNvPr>
          <p:cNvSpPr>
            <a:spLocks noGrp="1"/>
          </p:cNvSpPr>
          <p:nvPr>
            <p:ph type="dt" sz="half" idx="10"/>
          </p:nvPr>
        </p:nvSpPr>
        <p:spPr/>
        <p:txBody>
          <a:bodyPr/>
          <a:lstStyle/>
          <a:p>
            <a:fld id="{B3CA8994-D170-427F-AF59-0E6A2C187C16}" type="datetimeFigureOut">
              <a:rPr lang="en-GB" smtClean="0"/>
              <a:t>09/07/2024</a:t>
            </a:fld>
            <a:endParaRPr lang="en-GB"/>
          </a:p>
        </p:txBody>
      </p:sp>
      <p:sp>
        <p:nvSpPr>
          <p:cNvPr id="8" name="Footer Placeholder 7">
            <a:extLst>
              <a:ext uri="{FF2B5EF4-FFF2-40B4-BE49-F238E27FC236}">
                <a16:creationId xmlns:a16="http://schemas.microsoft.com/office/drawing/2014/main" id="{9D95F3CA-A209-0919-0FB9-B869132488B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B7E75B8-565C-3108-5A63-3C4264576902}"/>
              </a:ext>
            </a:extLst>
          </p:cNvPr>
          <p:cNvSpPr>
            <a:spLocks noGrp="1"/>
          </p:cNvSpPr>
          <p:nvPr>
            <p:ph type="sldNum" sz="quarter" idx="12"/>
          </p:nvPr>
        </p:nvSpPr>
        <p:spPr/>
        <p:txBody>
          <a:bodyPr/>
          <a:lstStyle/>
          <a:p>
            <a:fld id="{F31E28A8-4E05-4CB6-93C1-B45552EF22A2}" type="slidenum">
              <a:rPr lang="en-GB" smtClean="0"/>
              <a:t>‹#›</a:t>
            </a:fld>
            <a:endParaRPr lang="en-GB"/>
          </a:p>
        </p:txBody>
      </p:sp>
    </p:spTree>
    <p:extLst>
      <p:ext uri="{BB962C8B-B14F-4D97-AF65-F5344CB8AC3E}">
        <p14:creationId xmlns:p14="http://schemas.microsoft.com/office/powerpoint/2010/main" val="4165618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21BC2-BCD9-C2E4-F432-52D18984BFC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0D9EA7B-1F9F-0FCC-7E4E-FC93FA133FF1}"/>
              </a:ext>
            </a:extLst>
          </p:cNvPr>
          <p:cNvSpPr>
            <a:spLocks noGrp="1"/>
          </p:cNvSpPr>
          <p:nvPr>
            <p:ph type="dt" sz="half" idx="10"/>
          </p:nvPr>
        </p:nvSpPr>
        <p:spPr/>
        <p:txBody>
          <a:bodyPr/>
          <a:lstStyle/>
          <a:p>
            <a:fld id="{B3CA8994-D170-427F-AF59-0E6A2C187C16}" type="datetimeFigureOut">
              <a:rPr lang="en-GB" smtClean="0"/>
              <a:t>09/07/2024</a:t>
            </a:fld>
            <a:endParaRPr lang="en-GB"/>
          </a:p>
        </p:txBody>
      </p:sp>
      <p:sp>
        <p:nvSpPr>
          <p:cNvPr id="4" name="Footer Placeholder 3">
            <a:extLst>
              <a:ext uri="{FF2B5EF4-FFF2-40B4-BE49-F238E27FC236}">
                <a16:creationId xmlns:a16="http://schemas.microsoft.com/office/drawing/2014/main" id="{C02920CE-062B-EB08-F9F9-D38C5795C5B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F8B8448-9261-B5D3-64BA-B2806A2E1BF6}"/>
              </a:ext>
            </a:extLst>
          </p:cNvPr>
          <p:cNvSpPr>
            <a:spLocks noGrp="1"/>
          </p:cNvSpPr>
          <p:nvPr>
            <p:ph type="sldNum" sz="quarter" idx="12"/>
          </p:nvPr>
        </p:nvSpPr>
        <p:spPr/>
        <p:txBody>
          <a:bodyPr/>
          <a:lstStyle/>
          <a:p>
            <a:fld id="{F31E28A8-4E05-4CB6-93C1-B45552EF22A2}" type="slidenum">
              <a:rPr lang="en-GB" smtClean="0"/>
              <a:t>‹#›</a:t>
            </a:fld>
            <a:endParaRPr lang="en-GB"/>
          </a:p>
        </p:txBody>
      </p:sp>
    </p:spTree>
    <p:extLst>
      <p:ext uri="{BB962C8B-B14F-4D97-AF65-F5344CB8AC3E}">
        <p14:creationId xmlns:p14="http://schemas.microsoft.com/office/powerpoint/2010/main" val="3002872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021ADC-F9C6-5560-88D7-A8BE5B5485CD}"/>
              </a:ext>
            </a:extLst>
          </p:cNvPr>
          <p:cNvSpPr>
            <a:spLocks noGrp="1"/>
          </p:cNvSpPr>
          <p:nvPr>
            <p:ph type="dt" sz="half" idx="10"/>
          </p:nvPr>
        </p:nvSpPr>
        <p:spPr/>
        <p:txBody>
          <a:bodyPr/>
          <a:lstStyle/>
          <a:p>
            <a:fld id="{B3CA8994-D170-427F-AF59-0E6A2C187C16}" type="datetimeFigureOut">
              <a:rPr lang="en-GB" smtClean="0"/>
              <a:t>09/07/2024</a:t>
            </a:fld>
            <a:endParaRPr lang="en-GB"/>
          </a:p>
        </p:txBody>
      </p:sp>
      <p:sp>
        <p:nvSpPr>
          <p:cNvPr id="3" name="Footer Placeholder 2">
            <a:extLst>
              <a:ext uri="{FF2B5EF4-FFF2-40B4-BE49-F238E27FC236}">
                <a16:creationId xmlns:a16="http://schemas.microsoft.com/office/drawing/2014/main" id="{50B3D741-725E-9D6B-BF44-177EAF83128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0BEBD20-F91E-E898-3091-2BFEA473A6D2}"/>
              </a:ext>
            </a:extLst>
          </p:cNvPr>
          <p:cNvSpPr>
            <a:spLocks noGrp="1"/>
          </p:cNvSpPr>
          <p:nvPr>
            <p:ph type="sldNum" sz="quarter" idx="12"/>
          </p:nvPr>
        </p:nvSpPr>
        <p:spPr/>
        <p:txBody>
          <a:bodyPr/>
          <a:lstStyle/>
          <a:p>
            <a:fld id="{F31E28A8-4E05-4CB6-93C1-B45552EF22A2}" type="slidenum">
              <a:rPr lang="en-GB" smtClean="0"/>
              <a:t>‹#›</a:t>
            </a:fld>
            <a:endParaRPr lang="en-GB"/>
          </a:p>
        </p:txBody>
      </p:sp>
    </p:spTree>
    <p:extLst>
      <p:ext uri="{BB962C8B-B14F-4D97-AF65-F5344CB8AC3E}">
        <p14:creationId xmlns:p14="http://schemas.microsoft.com/office/powerpoint/2010/main" val="3120200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C9331-2810-F328-F870-1FC64A7573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58E3D4C-FFA2-457A-F8C5-DAFCD31AE2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87AE9BE-40B2-A6D3-81A7-B8EA8BB3CF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ABD690-FBDE-3EF6-D86A-ED9377E24BDE}"/>
              </a:ext>
            </a:extLst>
          </p:cNvPr>
          <p:cNvSpPr>
            <a:spLocks noGrp="1"/>
          </p:cNvSpPr>
          <p:nvPr>
            <p:ph type="dt" sz="half" idx="10"/>
          </p:nvPr>
        </p:nvSpPr>
        <p:spPr/>
        <p:txBody>
          <a:bodyPr/>
          <a:lstStyle/>
          <a:p>
            <a:fld id="{B3CA8994-D170-427F-AF59-0E6A2C187C16}" type="datetimeFigureOut">
              <a:rPr lang="en-GB" smtClean="0"/>
              <a:t>09/07/2024</a:t>
            </a:fld>
            <a:endParaRPr lang="en-GB"/>
          </a:p>
        </p:txBody>
      </p:sp>
      <p:sp>
        <p:nvSpPr>
          <p:cNvPr id="6" name="Footer Placeholder 5">
            <a:extLst>
              <a:ext uri="{FF2B5EF4-FFF2-40B4-BE49-F238E27FC236}">
                <a16:creationId xmlns:a16="http://schemas.microsoft.com/office/drawing/2014/main" id="{3C9597E5-6D80-3351-7A70-231399276D0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43194F0-BFD4-CF42-E2C1-03AA7EE42C75}"/>
              </a:ext>
            </a:extLst>
          </p:cNvPr>
          <p:cNvSpPr>
            <a:spLocks noGrp="1"/>
          </p:cNvSpPr>
          <p:nvPr>
            <p:ph type="sldNum" sz="quarter" idx="12"/>
          </p:nvPr>
        </p:nvSpPr>
        <p:spPr/>
        <p:txBody>
          <a:bodyPr/>
          <a:lstStyle/>
          <a:p>
            <a:fld id="{F31E28A8-4E05-4CB6-93C1-B45552EF22A2}" type="slidenum">
              <a:rPr lang="en-GB" smtClean="0"/>
              <a:t>‹#›</a:t>
            </a:fld>
            <a:endParaRPr lang="en-GB"/>
          </a:p>
        </p:txBody>
      </p:sp>
    </p:spTree>
    <p:extLst>
      <p:ext uri="{BB962C8B-B14F-4D97-AF65-F5344CB8AC3E}">
        <p14:creationId xmlns:p14="http://schemas.microsoft.com/office/powerpoint/2010/main" val="394756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CCF16-9FD8-6AD3-7D2A-4E2C34E549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0436F9F-940C-F34C-7945-4D6ABCFD98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4EDE7F4-FCE4-2651-2B19-0FB98A2660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89709E-D562-A8AB-DF5D-B01DE76751C6}"/>
              </a:ext>
            </a:extLst>
          </p:cNvPr>
          <p:cNvSpPr>
            <a:spLocks noGrp="1"/>
          </p:cNvSpPr>
          <p:nvPr>
            <p:ph type="dt" sz="half" idx="10"/>
          </p:nvPr>
        </p:nvSpPr>
        <p:spPr/>
        <p:txBody>
          <a:bodyPr/>
          <a:lstStyle/>
          <a:p>
            <a:fld id="{B3CA8994-D170-427F-AF59-0E6A2C187C16}" type="datetimeFigureOut">
              <a:rPr lang="en-GB" smtClean="0"/>
              <a:t>09/07/2024</a:t>
            </a:fld>
            <a:endParaRPr lang="en-GB"/>
          </a:p>
        </p:txBody>
      </p:sp>
      <p:sp>
        <p:nvSpPr>
          <p:cNvPr id="6" name="Footer Placeholder 5">
            <a:extLst>
              <a:ext uri="{FF2B5EF4-FFF2-40B4-BE49-F238E27FC236}">
                <a16:creationId xmlns:a16="http://schemas.microsoft.com/office/drawing/2014/main" id="{35CE160B-CF4F-5EB2-399C-CEC7773227D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86BDF4D-79E4-0A22-0FAC-51D63579F665}"/>
              </a:ext>
            </a:extLst>
          </p:cNvPr>
          <p:cNvSpPr>
            <a:spLocks noGrp="1"/>
          </p:cNvSpPr>
          <p:nvPr>
            <p:ph type="sldNum" sz="quarter" idx="12"/>
          </p:nvPr>
        </p:nvSpPr>
        <p:spPr/>
        <p:txBody>
          <a:bodyPr/>
          <a:lstStyle/>
          <a:p>
            <a:fld id="{F31E28A8-4E05-4CB6-93C1-B45552EF22A2}" type="slidenum">
              <a:rPr lang="en-GB" smtClean="0"/>
              <a:t>‹#›</a:t>
            </a:fld>
            <a:endParaRPr lang="en-GB"/>
          </a:p>
        </p:txBody>
      </p:sp>
    </p:spTree>
    <p:extLst>
      <p:ext uri="{BB962C8B-B14F-4D97-AF65-F5344CB8AC3E}">
        <p14:creationId xmlns:p14="http://schemas.microsoft.com/office/powerpoint/2010/main" val="3688849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174437-68FF-CACF-6A2F-BA014AF165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86D524C-00D0-66AA-DB2D-18D3C36DE4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7084D4E-BE0E-D0CE-9C95-449B83B52A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CA8994-D170-427F-AF59-0E6A2C187C16}" type="datetimeFigureOut">
              <a:rPr lang="en-GB" smtClean="0"/>
              <a:t>09/07/2024</a:t>
            </a:fld>
            <a:endParaRPr lang="en-GB"/>
          </a:p>
        </p:txBody>
      </p:sp>
      <p:sp>
        <p:nvSpPr>
          <p:cNvPr id="5" name="Footer Placeholder 4">
            <a:extLst>
              <a:ext uri="{FF2B5EF4-FFF2-40B4-BE49-F238E27FC236}">
                <a16:creationId xmlns:a16="http://schemas.microsoft.com/office/drawing/2014/main" id="{3DE3E76B-631C-6081-AF1F-2E8D8FA31A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7FB6E6A-C1B7-AB8B-20B1-34F40AA7B7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1E28A8-4E05-4CB6-93C1-B45552EF22A2}" type="slidenum">
              <a:rPr lang="en-GB" smtClean="0"/>
              <a:t>‹#›</a:t>
            </a:fld>
            <a:endParaRPr lang="en-GB"/>
          </a:p>
        </p:txBody>
      </p:sp>
    </p:spTree>
    <p:extLst>
      <p:ext uri="{BB962C8B-B14F-4D97-AF65-F5344CB8AC3E}">
        <p14:creationId xmlns:p14="http://schemas.microsoft.com/office/powerpoint/2010/main" val="659006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mailto:Suman.Kumar@atkinsrealis.co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F88F656-E997-FF0D-DCC0-AC118ADCA1E6}"/>
              </a:ext>
            </a:extLst>
          </p:cNvPr>
          <p:cNvSpPr txBox="1"/>
          <p:nvPr/>
        </p:nvSpPr>
        <p:spPr>
          <a:xfrm>
            <a:off x="4592186" y="251561"/>
            <a:ext cx="2588790" cy="369332"/>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rPr>
              <a:t>Utility Legend Generator</a:t>
            </a:r>
          </a:p>
        </p:txBody>
      </p:sp>
      <p:pic>
        <p:nvPicPr>
          <p:cNvPr id="10" name="Picture 9">
            <a:extLst>
              <a:ext uri="{FF2B5EF4-FFF2-40B4-BE49-F238E27FC236}">
                <a16:creationId xmlns:a16="http://schemas.microsoft.com/office/drawing/2014/main" id="{E1A2831A-D9E6-3932-7BF8-707B21E8F1C2}"/>
              </a:ext>
            </a:extLst>
          </p:cNvPr>
          <p:cNvPicPr>
            <a:picLocks noChangeAspect="1"/>
          </p:cNvPicPr>
          <p:nvPr/>
        </p:nvPicPr>
        <p:blipFill>
          <a:blip r:embed="rId2"/>
          <a:stretch>
            <a:fillRect/>
          </a:stretch>
        </p:blipFill>
        <p:spPr>
          <a:xfrm>
            <a:off x="536022" y="958311"/>
            <a:ext cx="2781300" cy="1971675"/>
          </a:xfrm>
          <a:prstGeom prst="rect">
            <a:avLst/>
          </a:prstGeom>
        </p:spPr>
      </p:pic>
      <p:pic>
        <p:nvPicPr>
          <p:cNvPr id="12" name="Picture 11">
            <a:extLst>
              <a:ext uri="{FF2B5EF4-FFF2-40B4-BE49-F238E27FC236}">
                <a16:creationId xmlns:a16="http://schemas.microsoft.com/office/drawing/2014/main" id="{A6794753-898D-F935-5B02-7375E3E126F6}"/>
              </a:ext>
            </a:extLst>
          </p:cNvPr>
          <p:cNvPicPr>
            <a:picLocks noChangeAspect="1"/>
          </p:cNvPicPr>
          <p:nvPr/>
        </p:nvPicPr>
        <p:blipFill>
          <a:blip r:embed="rId3"/>
          <a:stretch>
            <a:fillRect/>
          </a:stretch>
        </p:blipFill>
        <p:spPr>
          <a:xfrm>
            <a:off x="2049184" y="5227934"/>
            <a:ext cx="7674793" cy="1343509"/>
          </a:xfrm>
          <a:prstGeom prst="rect">
            <a:avLst/>
          </a:prstGeom>
        </p:spPr>
      </p:pic>
      <p:sp>
        <p:nvSpPr>
          <p:cNvPr id="13" name="TextBox 12">
            <a:extLst>
              <a:ext uri="{FF2B5EF4-FFF2-40B4-BE49-F238E27FC236}">
                <a16:creationId xmlns:a16="http://schemas.microsoft.com/office/drawing/2014/main" id="{5BF8481D-945C-20F3-89CA-251A53854BD1}"/>
              </a:ext>
            </a:extLst>
          </p:cNvPr>
          <p:cNvSpPr txBox="1"/>
          <p:nvPr/>
        </p:nvSpPr>
        <p:spPr>
          <a:xfrm>
            <a:off x="4592186" y="1359372"/>
            <a:ext cx="5510955" cy="1169551"/>
          </a:xfrm>
          <a:prstGeom prst="rect">
            <a:avLst/>
          </a:prstGeom>
          <a:noFill/>
        </p:spPr>
        <p:txBody>
          <a:bodyPr wrap="square" rtlCol="0">
            <a:spAutoFit/>
          </a:bodyPr>
          <a:lstStyle/>
          <a:p>
            <a:r>
              <a:rPr lang="en-US" sz="1400" dirty="0"/>
              <a:t>Legend Generator is a new tool designed using Python win32com module to streamline the creation of utility key legends for highway utility drawings in AutoCAD. This user-friendly tool features an intuitive interface with three checkboxes and corresponding browse buttons, each serving a specific function to facilitate the legend generation process.</a:t>
            </a:r>
            <a:endParaRPr lang="en-GB" sz="1400" dirty="0"/>
          </a:p>
        </p:txBody>
      </p:sp>
      <p:sp>
        <p:nvSpPr>
          <p:cNvPr id="14" name="TextBox 13">
            <a:extLst>
              <a:ext uri="{FF2B5EF4-FFF2-40B4-BE49-F238E27FC236}">
                <a16:creationId xmlns:a16="http://schemas.microsoft.com/office/drawing/2014/main" id="{C6DD0247-AD06-37A2-9AEA-8F6D5872D3AA}"/>
              </a:ext>
            </a:extLst>
          </p:cNvPr>
          <p:cNvSpPr txBox="1"/>
          <p:nvPr/>
        </p:nvSpPr>
        <p:spPr>
          <a:xfrm>
            <a:off x="473190" y="3059884"/>
            <a:ext cx="1543574" cy="369116"/>
          </a:xfrm>
          <a:prstGeom prst="rect">
            <a:avLst/>
          </a:prstGeom>
          <a:noFill/>
        </p:spPr>
        <p:txBody>
          <a:bodyPr wrap="square" rtlCol="0">
            <a:spAutoFit/>
          </a:bodyPr>
          <a:lstStyle/>
          <a:p>
            <a:r>
              <a:rPr lang="en-US" dirty="0"/>
              <a:t>Key Features:</a:t>
            </a:r>
            <a:endParaRPr lang="en-GB" dirty="0"/>
          </a:p>
        </p:txBody>
      </p:sp>
      <p:sp>
        <p:nvSpPr>
          <p:cNvPr id="15" name="TextBox 14">
            <a:extLst>
              <a:ext uri="{FF2B5EF4-FFF2-40B4-BE49-F238E27FC236}">
                <a16:creationId xmlns:a16="http://schemas.microsoft.com/office/drawing/2014/main" id="{54B85BED-EEBC-02A0-5E36-4254ED638656}"/>
              </a:ext>
            </a:extLst>
          </p:cNvPr>
          <p:cNvSpPr txBox="1"/>
          <p:nvPr/>
        </p:nvSpPr>
        <p:spPr>
          <a:xfrm>
            <a:off x="536022" y="3668465"/>
            <a:ext cx="9567119" cy="1600438"/>
          </a:xfrm>
          <a:prstGeom prst="rect">
            <a:avLst/>
          </a:prstGeom>
          <a:noFill/>
        </p:spPr>
        <p:txBody>
          <a:bodyPr wrap="square" rtlCol="0">
            <a:spAutoFit/>
          </a:bodyPr>
          <a:lstStyle/>
          <a:p>
            <a:pPr marL="342900" indent="-342900">
              <a:buAutoNum type="arabicPeriod"/>
            </a:pPr>
            <a:r>
              <a:rPr lang="en-US" sz="1400" b="1" dirty="0"/>
              <a:t>DATA SOURCE SELECTION: </a:t>
            </a:r>
            <a:r>
              <a:rPr lang="en-US" sz="1400" dirty="0"/>
              <a:t>The first checkbox allows users to select a source file that contains all necessary layers and keys for legend creation. This ensures that the legends are generated accurately based on the provided data. </a:t>
            </a:r>
            <a:r>
              <a:rPr lang="en-US" sz="1400" u="sng" dirty="0"/>
              <a:t>It is mandatory to select a data source before pressing Launch button.</a:t>
            </a:r>
            <a:br>
              <a:rPr lang="en-US" sz="1400" dirty="0"/>
            </a:br>
            <a:br>
              <a:rPr lang="en-US" sz="1400" dirty="0"/>
            </a:br>
            <a:r>
              <a:rPr lang="en-US" sz="1400" dirty="0"/>
              <a:t>*note: data source file must be an .xlsx file and have column names for keys and layer names as: “Keys” and “</a:t>
            </a:r>
            <a:r>
              <a:rPr lang="en-US" sz="1400" dirty="0" err="1"/>
              <a:t>LayerNames</a:t>
            </a:r>
            <a:r>
              <a:rPr lang="en-US" sz="1400" dirty="0"/>
              <a:t>” respectively. For clarity, please refer the below image:</a:t>
            </a:r>
            <a:endParaRPr lang="en-US" sz="1400" b="1" dirty="0"/>
          </a:p>
          <a:p>
            <a:endParaRPr lang="en-GB" sz="1400" dirty="0"/>
          </a:p>
        </p:txBody>
      </p:sp>
    </p:spTree>
    <p:extLst>
      <p:ext uri="{BB962C8B-B14F-4D97-AF65-F5344CB8AC3E}">
        <p14:creationId xmlns:p14="http://schemas.microsoft.com/office/powerpoint/2010/main" val="1354050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F88F656-E997-FF0D-DCC0-AC118ADCA1E6}"/>
              </a:ext>
            </a:extLst>
          </p:cNvPr>
          <p:cNvSpPr txBox="1"/>
          <p:nvPr/>
        </p:nvSpPr>
        <p:spPr>
          <a:xfrm>
            <a:off x="4592186" y="251561"/>
            <a:ext cx="2588790" cy="369332"/>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rPr>
              <a:t>Utility Legend Generator</a:t>
            </a:r>
          </a:p>
        </p:txBody>
      </p:sp>
      <p:sp>
        <p:nvSpPr>
          <p:cNvPr id="15" name="TextBox 14">
            <a:extLst>
              <a:ext uri="{FF2B5EF4-FFF2-40B4-BE49-F238E27FC236}">
                <a16:creationId xmlns:a16="http://schemas.microsoft.com/office/drawing/2014/main" id="{54B85BED-EEBC-02A0-5E36-4254ED638656}"/>
              </a:ext>
            </a:extLst>
          </p:cNvPr>
          <p:cNvSpPr txBox="1"/>
          <p:nvPr/>
        </p:nvSpPr>
        <p:spPr>
          <a:xfrm>
            <a:off x="383622" y="788028"/>
            <a:ext cx="9567119" cy="738664"/>
          </a:xfrm>
          <a:prstGeom prst="rect">
            <a:avLst/>
          </a:prstGeom>
          <a:noFill/>
        </p:spPr>
        <p:txBody>
          <a:bodyPr wrap="square" rtlCol="0">
            <a:spAutoFit/>
          </a:bodyPr>
          <a:lstStyle/>
          <a:p>
            <a:r>
              <a:rPr lang="en-US" sz="1400" b="1" dirty="0"/>
              <a:t>2. TARGET DRAWING SELECTION: </a:t>
            </a:r>
            <a:r>
              <a:rPr lang="en-US" sz="1400" dirty="0"/>
              <a:t>By choosing the second checkbox, users can enable the browse button to select a specific drawing file in which the legends will be created. </a:t>
            </a:r>
            <a:r>
              <a:rPr lang="en-US" sz="1400" u="sng" dirty="0"/>
              <a:t>This feature is optional</a:t>
            </a:r>
            <a:r>
              <a:rPr lang="en-US" sz="1400" dirty="0"/>
              <a:t>; if the checkbox not selected, the tool would generate legends in the currently opened drawing.</a:t>
            </a:r>
            <a:endParaRPr lang="en-GB" sz="1400" b="1" dirty="0"/>
          </a:p>
        </p:txBody>
      </p:sp>
      <p:sp>
        <p:nvSpPr>
          <p:cNvPr id="2" name="TextBox 1">
            <a:extLst>
              <a:ext uri="{FF2B5EF4-FFF2-40B4-BE49-F238E27FC236}">
                <a16:creationId xmlns:a16="http://schemas.microsoft.com/office/drawing/2014/main" id="{80E2C84A-C85D-790E-EB98-BF650693A6BB}"/>
              </a:ext>
            </a:extLst>
          </p:cNvPr>
          <p:cNvSpPr txBox="1"/>
          <p:nvPr/>
        </p:nvSpPr>
        <p:spPr>
          <a:xfrm>
            <a:off x="383622" y="1804540"/>
            <a:ext cx="8588928" cy="1169551"/>
          </a:xfrm>
          <a:prstGeom prst="rect">
            <a:avLst/>
          </a:prstGeom>
          <a:noFill/>
        </p:spPr>
        <p:txBody>
          <a:bodyPr wrap="square" rtlCol="0">
            <a:spAutoFit/>
          </a:bodyPr>
          <a:lstStyle/>
          <a:p>
            <a:r>
              <a:rPr lang="en-US" sz="1400" b="1" dirty="0"/>
              <a:t>3. LISP FILE CREATION: </a:t>
            </a:r>
            <a:r>
              <a:rPr lang="en-US" sz="1400" dirty="0"/>
              <a:t>The third checkbox enables users to select a folder in which a LISP file will be generated. This feature is also optional; If used, a file with the same name as of the dwg file on which the tool is working with “.</a:t>
            </a:r>
            <a:r>
              <a:rPr lang="en-US" sz="1400" dirty="0" err="1"/>
              <a:t>lsp</a:t>
            </a:r>
            <a:r>
              <a:rPr lang="en-US" sz="1400" dirty="0"/>
              <a:t>” extension will be generated which would contain all the commands and instructions sent to AutoCAD during the legend creation process. Users can easily recreate the same legends by loading the LISP file into AutoCAD at any time.</a:t>
            </a:r>
            <a:endParaRPr lang="en-GB" sz="1400" b="1" dirty="0"/>
          </a:p>
        </p:txBody>
      </p:sp>
      <p:sp>
        <p:nvSpPr>
          <p:cNvPr id="3" name="TextBox 2">
            <a:extLst>
              <a:ext uri="{FF2B5EF4-FFF2-40B4-BE49-F238E27FC236}">
                <a16:creationId xmlns:a16="http://schemas.microsoft.com/office/drawing/2014/main" id="{E5AC67EA-CC06-1860-45C8-D759FC2766CE}"/>
              </a:ext>
            </a:extLst>
          </p:cNvPr>
          <p:cNvSpPr txBox="1"/>
          <p:nvPr/>
        </p:nvSpPr>
        <p:spPr>
          <a:xfrm>
            <a:off x="383621" y="3251939"/>
            <a:ext cx="5969553" cy="307777"/>
          </a:xfrm>
          <a:prstGeom prst="rect">
            <a:avLst/>
          </a:prstGeom>
          <a:noFill/>
        </p:spPr>
        <p:txBody>
          <a:bodyPr wrap="square" rtlCol="0">
            <a:spAutoFit/>
          </a:bodyPr>
          <a:lstStyle/>
          <a:p>
            <a:r>
              <a:rPr lang="en-US" sz="1400" b="1" dirty="0"/>
              <a:t>4. LAUNCH BUTTON: </a:t>
            </a:r>
            <a:r>
              <a:rPr lang="en-US" sz="1400" dirty="0"/>
              <a:t>This button launches the tool to start creating the legends.</a:t>
            </a:r>
            <a:endParaRPr lang="en-GB" sz="1400" b="1" dirty="0"/>
          </a:p>
        </p:txBody>
      </p:sp>
      <p:sp>
        <p:nvSpPr>
          <p:cNvPr id="8" name="TextBox 7">
            <a:extLst>
              <a:ext uri="{FF2B5EF4-FFF2-40B4-BE49-F238E27FC236}">
                <a16:creationId xmlns:a16="http://schemas.microsoft.com/office/drawing/2014/main" id="{8EAF0629-14D0-ED10-520A-80EAB3AE78EE}"/>
              </a:ext>
            </a:extLst>
          </p:cNvPr>
          <p:cNvSpPr txBox="1"/>
          <p:nvPr/>
        </p:nvSpPr>
        <p:spPr>
          <a:xfrm>
            <a:off x="383621" y="3891146"/>
            <a:ext cx="11151153" cy="738664"/>
          </a:xfrm>
          <a:prstGeom prst="rect">
            <a:avLst/>
          </a:prstGeom>
          <a:noFill/>
        </p:spPr>
        <p:txBody>
          <a:bodyPr wrap="square">
            <a:spAutoFit/>
          </a:bodyPr>
          <a:lstStyle/>
          <a:p>
            <a:r>
              <a:rPr lang="en-US" sz="1400" dirty="0"/>
              <a:t>The tool is designed to position the legends at the origin of the coordinate plane in AutoCAD’s model space, ensuring consistency and precision. We believe this tool will significantly enhance efficiency and accuracy in creating utility key legends, benefiting all team members involved in highway utility projects.</a:t>
            </a:r>
            <a:endParaRPr lang="en-GB" sz="1400" dirty="0"/>
          </a:p>
        </p:txBody>
      </p:sp>
      <p:sp>
        <p:nvSpPr>
          <p:cNvPr id="9" name="TextBox 8">
            <a:extLst>
              <a:ext uri="{FF2B5EF4-FFF2-40B4-BE49-F238E27FC236}">
                <a16:creationId xmlns:a16="http://schemas.microsoft.com/office/drawing/2014/main" id="{B14FCA10-3C3E-F3FE-493C-F18B733269F3}"/>
              </a:ext>
            </a:extLst>
          </p:cNvPr>
          <p:cNvSpPr txBox="1"/>
          <p:nvPr/>
        </p:nvSpPr>
        <p:spPr>
          <a:xfrm>
            <a:off x="383621" y="5087284"/>
            <a:ext cx="6198154" cy="369332"/>
          </a:xfrm>
          <a:prstGeom prst="rect">
            <a:avLst/>
          </a:prstGeom>
          <a:noFill/>
        </p:spPr>
        <p:txBody>
          <a:bodyPr wrap="square" rtlCol="0">
            <a:spAutoFit/>
          </a:bodyPr>
          <a:lstStyle/>
          <a:p>
            <a:r>
              <a:rPr lang="en-US" dirty="0"/>
              <a:t>*This is currently not available in automation library.</a:t>
            </a:r>
            <a:endParaRPr lang="en-GB" dirty="0"/>
          </a:p>
        </p:txBody>
      </p:sp>
      <p:sp>
        <p:nvSpPr>
          <p:cNvPr id="16" name="TextBox 15">
            <a:extLst>
              <a:ext uri="{FF2B5EF4-FFF2-40B4-BE49-F238E27FC236}">
                <a16:creationId xmlns:a16="http://schemas.microsoft.com/office/drawing/2014/main" id="{55CF9460-D08E-9C4E-C233-8FDC0D9BD5C0}"/>
              </a:ext>
            </a:extLst>
          </p:cNvPr>
          <p:cNvSpPr txBox="1"/>
          <p:nvPr/>
        </p:nvSpPr>
        <p:spPr>
          <a:xfrm>
            <a:off x="383621" y="4717952"/>
            <a:ext cx="6730176" cy="369332"/>
          </a:xfrm>
          <a:prstGeom prst="rect">
            <a:avLst/>
          </a:prstGeom>
          <a:noFill/>
        </p:spPr>
        <p:txBody>
          <a:bodyPr wrap="none" rtlCol="0">
            <a:spAutoFit/>
          </a:bodyPr>
          <a:lstStyle/>
          <a:p>
            <a:r>
              <a:rPr lang="en-US" dirty="0"/>
              <a:t>*Ensure ADEPT tool is already installed in your system to use this tool</a:t>
            </a:r>
            <a:endParaRPr lang="en-GB" dirty="0"/>
          </a:p>
        </p:txBody>
      </p:sp>
      <p:sp>
        <p:nvSpPr>
          <p:cNvPr id="17" name="TextBox 16">
            <a:extLst>
              <a:ext uri="{FF2B5EF4-FFF2-40B4-BE49-F238E27FC236}">
                <a16:creationId xmlns:a16="http://schemas.microsoft.com/office/drawing/2014/main" id="{49274289-E2C6-75C4-6B5E-1C041DA23422}"/>
              </a:ext>
            </a:extLst>
          </p:cNvPr>
          <p:cNvSpPr txBox="1"/>
          <p:nvPr/>
        </p:nvSpPr>
        <p:spPr>
          <a:xfrm>
            <a:off x="383621" y="5456616"/>
            <a:ext cx="10217705" cy="369332"/>
          </a:xfrm>
          <a:prstGeom prst="rect">
            <a:avLst/>
          </a:prstGeom>
          <a:noFill/>
        </p:spPr>
        <p:txBody>
          <a:bodyPr wrap="square" rtlCol="0">
            <a:spAutoFit/>
          </a:bodyPr>
          <a:lstStyle/>
          <a:p>
            <a:r>
              <a:rPr lang="en-US" dirty="0"/>
              <a:t>*For any help, suggestion or contribution in code please send an email to: </a:t>
            </a:r>
            <a:r>
              <a:rPr lang="en-US" dirty="0">
                <a:hlinkClick r:id="rId2"/>
              </a:rPr>
              <a:t>Suman.Kumar@atkinsrealis.com</a:t>
            </a:r>
            <a:endParaRPr lang="en-GB" dirty="0"/>
          </a:p>
        </p:txBody>
      </p:sp>
    </p:spTree>
    <p:extLst>
      <p:ext uri="{BB962C8B-B14F-4D97-AF65-F5344CB8AC3E}">
        <p14:creationId xmlns:p14="http://schemas.microsoft.com/office/powerpoint/2010/main" val="2346879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87d70b0f-5efc-4991-a065-e205bc3db308}" enabled="0" method="" siteId="{87d70b0f-5efc-4991-a065-e205bc3db308}" removed="1"/>
</clbl:labelList>
</file>

<file path=docProps/app.xml><?xml version="1.0" encoding="utf-8"?>
<Properties xmlns="http://schemas.openxmlformats.org/officeDocument/2006/extended-properties" xmlns:vt="http://schemas.openxmlformats.org/officeDocument/2006/docPropsVTypes">
  <TotalTime>88</TotalTime>
  <Words>418</Words>
  <Application>Microsoft Office PowerPoint</Application>
  <PresentationFormat>Widescreen</PresentationFormat>
  <Paragraphs>12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Suman</dc:creator>
  <cp:lastModifiedBy>Kumar, Suman</cp:lastModifiedBy>
  <cp:revision>1</cp:revision>
  <dcterms:created xsi:type="dcterms:W3CDTF">2024-07-09T11:15:45Z</dcterms:created>
  <dcterms:modified xsi:type="dcterms:W3CDTF">2024-07-09T12:44:38Z</dcterms:modified>
</cp:coreProperties>
</file>