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609C3-2E6D-4C3D-9CAB-CF1218D94004}" v="97" dt="2025-06-26T11:06:43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Suman" userId="ee5807bc-2516-4a16-a478-596ad692fc9e" providerId="ADAL" clId="{A0B609C3-2E6D-4C3D-9CAB-CF1218D94004}"/>
    <pc:docChg chg="undo redo custSel addSld modSld sldOrd">
      <pc:chgData name="Kumar, Suman" userId="ee5807bc-2516-4a16-a478-596ad692fc9e" providerId="ADAL" clId="{A0B609C3-2E6D-4C3D-9CAB-CF1218D94004}" dt="2025-06-26T11:09:05.082" v="4920" actId="14100"/>
      <pc:docMkLst>
        <pc:docMk/>
      </pc:docMkLst>
      <pc:sldChg chg="modSp mod">
        <pc:chgData name="Kumar, Suman" userId="ee5807bc-2516-4a16-a478-596ad692fc9e" providerId="ADAL" clId="{A0B609C3-2E6D-4C3D-9CAB-CF1218D94004}" dt="2025-06-23T11:17:21.954" v="0" actId="207"/>
        <pc:sldMkLst>
          <pc:docMk/>
          <pc:sldMk cId="3671372614" sldId="256"/>
        </pc:sldMkLst>
        <pc:spChg chg="mod">
          <ac:chgData name="Kumar, Suman" userId="ee5807bc-2516-4a16-a478-596ad692fc9e" providerId="ADAL" clId="{A0B609C3-2E6D-4C3D-9CAB-CF1218D94004}" dt="2025-06-23T11:17:21.954" v="0" actId="207"/>
          <ac:spMkLst>
            <pc:docMk/>
            <pc:sldMk cId="3671372614" sldId="256"/>
            <ac:spMk id="10" creationId="{D4B9734D-D671-4BB6-A200-A76B117DB68F}"/>
          </ac:spMkLst>
        </pc:spChg>
      </pc:sldChg>
      <pc:sldChg chg="addSp delSp modSp new mod setBg">
        <pc:chgData name="Kumar, Suman" userId="ee5807bc-2516-4a16-a478-596ad692fc9e" providerId="ADAL" clId="{A0B609C3-2E6D-4C3D-9CAB-CF1218D94004}" dt="2025-06-23T12:43:10.108" v="1190" actId="14100"/>
        <pc:sldMkLst>
          <pc:docMk/>
          <pc:sldMk cId="119269378" sldId="257"/>
        </pc:sldMkLst>
        <pc:spChg chg="add del mod">
          <ac:chgData name="Kumar, Suman" userId="ee5807bc-2516-4a16-a478-596ad692fc9e" providerId="ADAL" clId="{A0B609C3-2E6D-4C3D-9CAB-CF1218D94004}" dt="2025-06-23T11:58:53.895" v="387" actId="208"/>
          <ac:spMkLst>
            <pc:docMk/>
            <pc:sldMk cId="119269378" sldId="257"/>
            <ac:spMk id="6" creationId="{61571DA6-B143-4080-1977-A973A507BD9B}"/>
          </ac:spMkLst>
        </pc:spChg>
        <pc:spChg chg="add mod">
          <ac:chgData name="Kumar, Suman" userId="ee5807bc-2516-4a16-a478-596ad692fc9e" providerId="ADAL" clId="{A0B609C3-2E6D-4C3D-9CAB-CF1218D94004}" dt="2025-06-23T12:24:18.793" v="435" actId="20577"/>
          <ac:spMkLst>
            <pc:docMk/>
            <pc:sldMk cId="119269378" sldId="257"/>
            <ac:spMk id="14" creationId="{9B76F4EB-EB27-6E54-229A-00E045D49458}"/>
          </ac:spMkLst>
        </pc:spChg>
        <pc:spChg chg="add mod">
          <ac:chgData name="Kumar, Suman" userId="ee5807bc-2516-4a16-a478-596ad692fc9e" providerId="ADAL" clId="{A0B609C3-2E6D-4C3D-9CAB-CF1218D94004}" dt="2025-06-23T11:41:40.260" v="367" actId="1076"/>
          <ac:spMkLst>
            <pc:docMk/>
            <pc:sldMk cId="119269378" sldId="257"/>
            <ac:spMk id="16" creationId="{52F9DED2-6D82-07AD-2924-D668158EEA4B}"/>
          </ac:spMkLst>
        </pc:spChg>
        <pc:spChg chg="add mod">
          <ac:chgData name="Kumar, Suman" userId="ee5807bc-2516-4a16-a478-596ad692fc9e" providerId="ADAL" clId="{A0B609C3-2E6D-4C3D-9CAB-CF1218D94004}" dt="2025-06-23T12:43:10.108" v="1190" actId="14100"/>
          <ac:spMkLst>
            <pc:docMk/>
            <pc:sldMk cId="119269378" sldId="257"/>
            <ac:spMk id="24" creationId="{9A6777CE-059A-5BB7-878B-0371DF536B50}"/>
          </ac:spMkLst>
        </pc:spChg>
        <pc:spChg chg="add mod">
          <ac:chgData name="Kumar, Suman" userId="ee5807bc-2516-4a16-a478-596ad692fc9e" providerId="ADAL" clId="{A0B609C3-2E6D-4C3D-9CAB-CF1218D94004}" dt="2025-06-23T12:26:01.031" v="598" actId="113"/>
          <ac:spMkLst>
            <pc:docMk/>
            <pc:sldMk cId="119269378" sldId="257"/>
            <ac:spMk id="26" creationId="{4CB9CACC-AE5E-5627-2BEC-6BBD30C0E445}"/>
          </ac:spMkLst>
        </pc:spChg>
        <pc:picChg chg="add mod ord">
          <ac:chgData name="Kumar, Suman" userId="ee5807bc-2516-4a16-a478-596ad692fc9e" providerId="ADAL" clId="{A0B609C3-2E6D-4C3D-9CAB-CF1218D94004}" dt="2025-06-23T12:03:31.389" v="400" actId="1037"/>
          <ac:picMkLst>
            <pc:docMk/>
            <pc:sldMk cId="119269378" sldId="257"/>
            <ac:picMk id="18" creationId="{66349222-1314-6654-0C71-F10751441AB3}"/>
          </ac:picMkLst>
        </pc:picChg>
        <pc:picChg chg="add mod ord">
          <ac:chgData name="Kumar, Suman" userId="ee5807bc-2516-4a16-a478-596ad692fc9e" providerId="ADAL" clId="{A0B609C3-2E6D-4C3D-9CAB-CF1218D94004}" dt="2025-06-23T12:42:59.373" v="1188" actId="1035"/>
          <ac:picMkLst>
            <pc:docMk/>
            <pc:sldMk cId="119269378" sldId="257"/>
            <ac:picMk id="1029" creationId="{8C3373AF-330F-5B92-3209-9B1946E32862}"/>
          </ac:picMkLst>
        </pc:picChg>
        <pc:cxnChg chg="add mod">
          <ac:chgData name="Kumar, Suman" userId="ee5807bc-2516-4a16-a478-596ad692fc9e" providerId="ADAL" clId="{A0B609C3-2E6D-4C3D-9CAB-CF1218D94004}" dt="2025-06-23T12:03:14.764" v="389" actId="14100"/>
          <ac:cxnSpMkLst>
            <pc:docMk/>
            <pc:sldMk cId="119269378" sldId="257"/>
            <ac:cxnSpMk id="11" creationId="{22A1239D-5DDE-C1E9-6B42-7E10CC0C0FDF}"/>
          </ac:cxnSpMkLst>
        </pc:cxnChg>
        <pc:cxnChg chg="add mod">
          <ac:chgData name="Kumar, Suman" userId="ee5807bc-2516-4a16-a478-596ad692fc9e" providerId="ADAL" clId="{A0B609C3-2E6D-4C3D-9CAB-CF1218D94004}" dt="2025-06-23T12:43:10.108" v="1190" actId="14100"/>
          <ac:cxnSpMkLst>
            <pc:docMk/>
            <pc:sldMk cId="119269378" sldId="257"/>
            <ac:cxnSpMk id="25" creationId="{3CF2877A-B754-40C5-0372-C10800BB1F1B}"/>
          </ac:cxnSpMkLst>
        </pc:cxnChg>
      </pc:sldChg>
      <pc:sldChg chg="addSp delSp modSp add mod">
        <pc:chgData name="Kumar, Suman" userId="ee5807bc-2516-4a16-a478-596ad692fc9e" providerId="ADAL" clId="{A0B609C3-2E6D-4C3D-9CAB-CF1218D94004}" dt="2025-06-23T12:39:25.980" v="1177" actId="20577"/>
        <pc:sldMkLst>
          <pc:docMk/>
          <pc:sldMk cId="864892201" sldId="258"/>
        </pc:sldMkLst>
        <pc:spChg chg="mod">
          <ac:chgData name="Kumar, Suman" userId="ee5807bc-2516-4a16-a478-596ad692fc9e" providerId="ADAL" clId="{A0B609C3-2E6D-4C3D-9CAB-CF1218D94004}" dt="2025-06-23T12:19:50.596" v="403" actId="14100"/>
          <ac:spMkLst>
            <pc:docMk/>
            <pc:sldMk cId="864892201" sldId="258"/>
            <ac:spMk id="6" creationId="{0A917C02-669E-AE09-8216-BDB34797C56D}"/>
          </ac:spMkLst>
        </pc:spChg>
        <pc:spChg chg="mod">
          <ac:chgData name="Kumar, Suman" userId="ee5807bc-2516-4a16-a478-596ad692fc9e" providerId="ADAL" clId="{A0B609C3-2E6D-4C3D-9CAB-CF1218D94004}" dt="2025-06-23T12:37:46.333" v="1039" actId="20577"/>
          <ac:spMkLst>
            <pc:docMk/>
            <pc:sldMk cId="864892201" sldId="258"/>
            <ac:spMk id="14" creationId="{D4E15F78-D71A-F000-F82F-1428CA126F98}"/>
          </ac:spMkLst>
        </pc:spChg>
        <pc:spChg chg="add mod">
          <ac:chgData name="Kumar, Suman" userId="ee5807bc-2516-4a16-a478-596ad692fc9e" providerId="ADAL" clId="{A0B609C3-2E6D-4C3D-9CAB-CF1218D94004}" dt="2025-06-23T12:38:42.260" v="1067" actId="1035"/>
          <ac:spMkLst>
            <pc:docMk/>
            <pc:sldMk cId="864892201" sldId="258"/>
            <ac:spMk id="15" creationId="{28884F26-A662-D6D9-FD2A-76D4D27D074A}"/>
          </ac:spMkLst>
        </pc:spChg>
        <pc:spChg chg="mod">
          <ac:chgData name="Kumar, Suman" userId="ee5807bc-2516-4a16-a478-596ad692fc9e" providerId="ADAL" clId="{A0B609C3-2E6D-4C3D-9CAB-CF1218D94004}" dt="2025-06-23T12:29:16.576" v="857" actId="20577"/>
          <ac:spMkLst>
            <pc:docMk/>
            <pc:sldMk cId="864892201" sldId="258"/>
            <ac:spMk id="16" creationId="{C5E92BC8-E380-7A98-4124-2C13D1BE121D}"/>
          </ac:spMkLst>
        </pc:spChg>
        <pc:spChg chg="add mod">
          <ac:chgData name="Kumar, Suman" userId="ee5807bc-2516-4a16-a478-596ad692fc9e" providerId="ADAL" clId="{A0B609C3-2E6D-4C3D-9CAB-CF1218D94004}" dt="2025-06-23T12:38:42.260" v="1067" actId="1035"/>
          <ac:spMkLst>
            <pc:docMk/>
            <pc:sldMk cId="864892201" sldId="258"/>
            <ac:spMk id="21" creationId="{BA73873E-AC0F-7DD1-1A69-C7E91A5044A8}"/>
          </ac:spMkLst>
        </pc:spChg>
        <pc:spChg chg="add mod">
          <ac:chgData name="Kumar, Suman" userId="ee5807bc-2516-4a16-a478-596ad692fc9e" providerId="ADAL" clId="{A0B609C3-2E6D-4C3D-9CAB-CF1218D94004}" dt="2025-06-23T12:39:25.980" v="1177" actId="20577"/>
          <ac:spMkLst>
            <pc:docMk/>
            <pc:sldMk cId="864892201" sldId="258"/>
            <ac:spMk id="24" creationId="{56B05D82-5D26-49D7-EDF3-D5F9D9F32560}"/>
          </ac:spMkLst>
        </pc:spChg>
        <pc:spChg chg="add mod">
          <ac:chgData name="Kumar, Suman" userId="ee5807bc-2516-4a16-a478-596ad692fc9e" providerId="ADAL" clId="{A0B609C3-2E6D-4C3D-9CAB-CF1218D94004}" dt="2025-06-23T12:38:47.170" v="1074" actId="1035"/>
          <ac:spMkLst>
            <pc:docMk/>
            <pc:sldMk cId="864892201" sldId="258"/>
            <ac:spMk id="25" creationId="{88229505-2522-7D47-C777-C0C28ABDBCB8}"/>
          </ac:spMkLst>
        </pc:spChg>
        <pc:picChg chg="add mod">
          <ac:chgData name="Kumar, Suman" userId="ee5807bc-2516-4a16-a478-596ad692fc9e" providerId="ADAL" clId="{A0B609C3-2E6D-4C3D-9CAB-CF1218D94004}" dt="2025-06-23T12:38:34.425" v="1060" actId="1035"/>
          <ac:picMkLst>
            <pc:docMk/>
            <pc:sldMk cId="864892201" sldId="258"/>
            <ac:picMk id="13" creationId="{6897909D-D76E-C861-B4A5-32C3C42634DD}"/>
          </ac:picMkLst>
        </pc:picChg>
        <pc:picChg chg="mod">
          <ac:chgData name="Kumar, Suman" userId="ee5807bc-2516-4a16-a478-596ad692fc9e" providerId="ADAL" clId="{A0B609C3-2E6D-4C3D-9CAB-CF1218D94004}" dt="2025-06-23T12:35:18.163" v="883" actId="1076"/>
          <ac:picMkLst>
            <pc:docMk/>
            <pc:sldMk cId="864892201" sldId="258"/>
            <ac:picMk id="18" creationId="{DCEBEEFC-7B8C-2B0B-7F89-6EF789E63F03}"/>
          </ac:picMkLst>
        </pc:picChg>
        <pc:cxnChg chg="mod">
          <ac:chgData name="Kumar, Suman" userId="ee5807bc-2516-4a16-a478-596ad692fc9e" providerId="ADAL" clId="{A0B609C3-2E6D-4C3D-9CAB-CF1218D94004}" dt="2025-06-23T12:20:02.623" v="404" actId="14100"/>
          <ac:cxnSpMkLst>
            <pc:docMk/>
            <pc:sldMk cId="864892201" sldId="258"/>
            <ac:cxnSpMk id="11" creationId="{2B6F8286-F05C-1DC5-142B-31819AAAE76F}"/>
          </ac:cxnSpMkLst>
        </pc:cxnChg>
        <pc:cxnChg chg="add mod">
          <ac:chgData name="Kumar, Suman" userId="ee5807bc-2516-4a16-a478-596ad692fc9e" providerId="ADAL" clId="{A0B609C3-2E6D-4C3D-9CAB-CF1218D94004}" dt="2025-06-23T12:38:42.260" v="1067" actId="1035"/>
          <ac:cxnSpMkLst>
            <pc:docMk/>
            <pc:sldMk cId="864892201" sldId="258"/>
            <ac:cxnSpMk id="17" creationId="{F130D719-BF88-2456-FCB5-D7353438849B}"/>
          </ac:cxnSpMkLst>
        </pc:cxnChg>
        <pc:cxnChg chg="add mod">
          <ac:chgData name="Kumar, Suman" userId="ee5807bc-2516-4a16-a478-596ad692fc9e" providerId="ADAL" clId="{A0B609C3-2E6D-4C3D-9CAB-CF1218D94004}" dt="2025-06-23T12:39:11.161" v="1136" actId="20577"/>
          <ac:cxnSpMkLst>
            <pc:docMk/>
            <pc:sldMk cId="864892201" sldId="258"/>
            <ac:cxnSpMk id="26" creationId="{343036A4-D006-24F2-DEA0-090330984D81}"/>
          </ac:cxnSpMkLst>
        </pc:cxnChg>
      </pc:sldChg>
      <pc:sldChg chg="addSp delSp modSp add mod">
        <pc:chgData name="Kumar, Suman" userId="ee5807bc-2516-4a16-a478-596ad692fc9e" providerId="ADAL" clId="{A0B609C3-2E6D-4C3D-9CAB-CF1218D94004}" dt="2025-06-23T12:58:16.452" v="1452" actId="20577"/>
        <pc:sldMkLst>
          <pc:docMk/>
          <pc:sldMk cId="1001678238" sldId="259"/>
        </pc:sldMkLst>
        <pc:spChg chg="mod">
          <ac:chgData name="Kumar, Suman" userId="ee5807bc-2516-4a16-a478-596ad692fc9e" providerId="ADAL" clId="{A0B609C3-2E6D-4C3D-9CAB-CF1218D94004}" dt="2025-06-23T12:50:27.324" v="1214" actId="14100"/>
          <ac:spMkLst>
            <pc:docMk/>
            <pc:sldMk cId="1001678238" sldId="259"/>
            <ac:spMk id="6" creationId="{4BBBBBA4-A040-1BEE-DE36-865B4C022576}"/>
          </ac:spMkLst>
        </pc:spChg>
        <pc:spChg chg="mod">
          <ac:chgData name="Kumar, Suman" userId="ee5807bc-2516-4a16-a478-596ad692fc9e" providerId="ADAL" clId="{A0B609C3-2E6D-4C3D-9CAB-CF1218D94004}" dt="2025-06-23T12:51:50.223" v="1390" actId="20577"/>
          <ac:spMkLst>
            <pc:docMk/>
            <pc:sldMk cId="1001678238" sldId="259"/>
            <ac:spMk id="14" creationId="{EDA6328A-0747-69C7-0416-DF7DD563E9A4}"/>
          </ac:spMkLst>
        </pc:spChg>
        <pc:spChg chg="mod">
          <ac:chgData name="Kumar, Suman" userId="ee5807bc-2516-4a16-a478-596ad692fc9e" providerId="ADAL" clId="{A0B609C3-2E6D-4C3D-9CAB-CF1218D94004}" dt="2025-06-23T12:58:16.452" v="1452" actId="20577"/>
          <ac:spMkLst>
            <pc:docMk/>
            <pc:sldMk cId="1001678238" sldId="259"/>
            <ac:spMk id="16" creationId="{AE29F378-ACC3-2CBE-F754-BC8FF7AB28E1}"/>
          </ac:spMkLst>
        </pc:spChg>
        <pc:picChg chg="add mod ord">
          <ac:chgData name="Kumar, Suman" userId="ee5807bc-2516-4a16-a478-596ad692fc9e" providerId="ADAL" clId="{A0B609C3-2E6D-4C3D-9CAB-CF1218D94004}" dt="2025-06-23T12:50:17.846" v="1212" actId="167"/>
          <ac:picMkLst>
            <pc:docMk/>
            <pc:sldMk cId="1001678238" sldId="259"/>
            <ac:picMk id="7" creationId="{947B70D7-E466-5784-BC45-15DA22248814}"/>
          </ac:picMkLst>
        </pc:picChg>
        <pc:cxnChg chg="mod">
          <ac:chgData name="Kumar, Suman" userId="ee5807bc-2516-4a16-a478-596ad692fc9e" providerId="ADAL" clId="{A0B609C3-2E6D-4C3D-9CAB-CF1218D94004}" dt="2025-06-23T12:50:27.324" v="1214" actId="14100"/>
          <ac:cxnSpMkLst>
            <pc:docMk/>
            <pc:sldMk cId="1001678238" sldId="259"/>
            <ac:cxnSpMk id="11" creationId="{774976B4-253A-C6C1-F3CE-28B67F310A44}"/>
          </ac:cxnSpMkLst>
        </pc:cxnChg>
      </pc:sldChg>
      <pc:sldChg chg="addSp delSp modSp add mod">
        <pc:chgData name="Kumar, Suman" userId="ee5807bc-2516-4a16-a478-596ad692fc9e" providerId="ADAL" clId="{A0B609C3-2E6D-4C3D-9CAB-CF1218D94004}" dt="2025-06-23T13:09:43.476" v="1682" actId="20577"/>
        <pc:sldMkLst>
          <pc:docMk/>
          <pc:sldMk cId="1955091686" sldId="260"/>
        </pc:sldMkLst>
        <pc:spChg chg="mod">
          <ac:chgData name="Kumar, Suman" userId="ee5807bc-2516-4a16-a478-596ad692fc9e" providerId="ADAL" clId="{A0B609C3-2E6D-4C3D-9CAB-CF1218D94004}" dt="2025-06-23T13:00:35.098" v="1466" actId="14100"/>
          <ac:spMkLst>
            <pc:docMk/>
            <pc:sldMk cId="1955091686" sldId="260"/>
            <ac:spMk id="6" creationId="{23216C4C-4C69-444F-C5A6-F38734F5E6A6}"/>
          </ac:spMkLst>
        </pc:spChg>
        <pc:spChg chg="mod">
          <ac:chgData name="Kumar, Suman" userId="ee5807bc-2516-4a16-a478-596ad692fc9e" providerId="ADAL" clId="{A0B609C3-2E6D-4C3D-9CAB-CF1218D94004}" dt="2025-06-23T13:09:43.476" v="1682" actId="20577"/>
          <ac:spMkLst>
            <pc:docMk/>
            <pc:sldMk cId="1955091686" sldId="260"/>
            <ac:spMk id="14" creationId="{63ED3F10-493B-120A-97BF-1E2F13C8B7F6}"/>
          </ac:spMkLst>
        </pc:spChg>
        <pc:spChg chg="mod">
          <ac:chgData name="Kumar, Suman" userId="ee5807bc-2516-4a16-a478-596ad692fc9e" providerId="ADAL" clId="{A0B609C3-2E6D-4C3D-9CAB-CF1218D94004}" dt="2025-06-23T13:00:57.972" v="1481" actId="20577"/>
          <ac:spMkLst>
            <pc:docMk/>
            <pc:sldMk cId="1955091686" sldId="260"/>
            <ac:spMk id="16" creationId="{BD3C6CFF-2101-EA75-B5D2-9424FDE9D51F}"/>
          </ac:spMkLst>
        </pc:spChg>
        <pc:picChg chg="add mod ord">
          <ac:chgData name="Kumar, Suman" userId="ee5807bc-2516-4a16-a478-596ad692fc9e" providerId="ADAL" clId="{A0B609C3-2E6D-4C3D-9CAB-CF1218D94004}" dt="2025-06-23T13:00:23.759" v="1462" actId="1076"/>
          <ac:picMkLst>
            <pc:docMk/>
            <pc:sldMk cId="1955091686" sldId="260"/>
            <ac:picMk id="3" creationId="{37DC7E54-F5B6-F6F0-F04F-8766D1BBD58F}"/>
          </ac:picMkLst>
        </pc:picChg>
        <pc:cxnChg chg="mod">
          <ac:chgData name="Kumar, Suman" userId="ee5807bc-2516-4a16-a478-596ad692fc9e" providerId="ADAL" clId="{A0B609C3-2E6D-4C3D-9CAB-CF1218D94004}" dt="2025-06-23T13:09:43.476" v="1682" actId="20577"/>
          <ac:cxnSpMkLst>
            <pc:docMk/>
            <pc:sldMk cId="1955091686" sldId="260"/>
            <ac:cxnSpMk id="11" creationId="{523CE802-EDA3-0EF0-BE52-28D910D4ACE2}"/>
          </ac:cxnSpMkLst>
        </pc:cxnChg>
      </pc:sldChg>
      <pc:sldChg chg="addSp delSp modSp add mod ord">
        <pc:chgData name="Kumar, Suman" userId="ee5807bc-2516-4a16-a478-596ad692fc9e" providerId="ADAL" clId="{A0B609C3-2E6D-4C3D-9CAB-CF1218D94004}" dt="2025-06-23T13:20:19.770" v="2006" actId="20577"/>
        <pc:sldMkLst>
          <pc:docMk/>
          <pc:sldMk cId="269155586" sldId="261"/>
        </pc:sldMkLst>
        <pc:spChg chg="mod">
          <ac:chgData name="Kumar, Suman" userId="ee5807bc-2516-4a16-a478-596ad692fc9e" providerId="ADAL" clId="{A0B609C3-2E6D-4C3D-9CAB-CF1218D94004}" dt="2025-06-23T13:14:17.510" v="1686" actId="1076"/>
          <ac:spMkLst>
            <pc:docMk/>
            <pc:sldMk cId="269155586" sldId="261"/>
            <ac:spMk id="6" creationId="{3570DD1E-7F41-6548-A03E-3E780DBC98D4}"/>
          </ac:spMkLst>
        </pc:spChg>
        <pc:spChg chg="mod">
          <ac:chgData name="Kumar, Suman" userId="ee5807bc-2516-4a16-a478-596ad692fc9e" providerId="ADAL" clId="{A0B609C3-2E6D-4C3D-9CAB-CF1218D94004}" dt="2025-06-23T13:16:02.827" v="1864" actId="20577"/>
          <ac:spMkLst>
            <pc:docMk/>
            <pc:sldMk cId="269155586" sldId="261"/>
            <ac:spMk id="14" creationId="{FE79EAAC-41BF-3C86-9FDC-FBD891135507}"/>
          </ac:spMkLst>
        </pc:spChg>
        <pc:spChg chg="mod">
          <ac:chgData name="Kumar, Suman" userId="ee5807bc-2516-4a16-a478-596ad692fc9e" providerId="ADAL" clId="{A0B609C3-2E6D-4C3D-9CAB-CF1218D94004}" dt="2025-06-23T13:15:39.218" v="1829" actId="20577"/>
          <ac:spMkLst>
            <pc:docMk/>
            <pc:sldMk cId="269155586" sldId="261"/>
            <ac:spMk id="16" creationId="{8F3242B7-50A5-16C1-35FC-091C94242F67}"/>
          </ac:spMkLst>
        </pc:spChg>
        <pc:spChg chg="mod">
          <ac:chgData name="Kumar, Suman" userId="ee5807bc-2516-4a16-a478-596ad692fc9e" providerId="ADAL" clId="{A0B609C3-2E6D-4C3D-9CAB-CF1218D94004}" dt="2025-06-23T13:18:37.808" v="1886" actId="1036"/>
          <ac:spMkLst>
            <pc:docMk/>
            <pc:sldMk cId="269155586" sldId="261"/>
            <ac:spMk id="24" creationId="{8858136B-59C8-79AD-505C-BF0816D05808}"/>
          </ac:spMkLst>
        </pc:spChg>
        <pc:spChg chg="mod">
          <ac:chgData name="Kumar, Suman" userId="ee5807bc-2516-4a16-a478-596ad692fc9e" providerId="ADAL" clId="{A0B609C3-2E6D-4C3D-9CAB-CF1218D94004}" dt="2025-06-23T13:20:19.770" v="2006" actId="20577"/>
          <ac:spMkLst>
            <pc:docMk/>
            <pc:sldMk cId="269155586" sldId="261"/>
            <ac:spMk id="26" creationId="{6322814B-E273-90D5-0248-E04386098BDA}"/>
          </ac:spMkLst>
        </pc:spChg>
        <pc:picChg chg="add mod ord">
          <ac:chgData name="Kumar, Suman" userId="ee5807bc-2516-4a16-a478-596ad692fc9e" providerId="ADAL" clId="{A0B609C3-2E6D-4C3D-9CAB-CF1218D94004}" dt="2025-06-23T13:18:37.808" v="1886" actId="1036"/>
          <ac:picMkLst>
            <pc:docMk/>
            <pc:sldMk cId="269155586" sldId="261"/>
            <ac:picMk id="4" creationId="{8118D19E-F33C-6E48-6B28-FEDA12412BCA}"/>
          </ac:picMkLst>
        </pc:picChg>
        <pc:cxnChg chg="mod">
          <ac:chgData name="Kumar, Suman" userId="ee5807bc-2516-4a16-a478-596ad692fc9e" providerId="ADAL" clId="{A0B609C3-2E6D-4C3D-9CAB-CF1218D94004}" dt="2025-06-23T13:14:21.351" v="1687" actId="14100"/>
          <ac:cxnSpMkLst>
            <pc:docMk/>
            <pc:sldMk cId="269155586" sldId="261"/>
            <ac:cxnSpMk id="11" creationId="{420CE52B-7F66-AC30-90C8-2E235A216EC6}"/>
          </ac:cxnSpMkLst>
        </pc:cxnChg>
        <pc:cxnChg chg="mod">
          <ac:chgData name="Kumar, Suman" userId="ee5807bc-2516-4a16-a478-596ad692fc9e" providerId="ADAL" clId="{A0B609C3-2E6D-4C3D-9CAB-CF1218D94004}" dt="2025-06-23T13:20:15.402" v="1992" actId="20577"/>
          <ac:cxnSpMkLst>
            <pc:docMk/>
            <pc:sldMk cId="269155586" sldId="261"/>
            <ac:cxnSpMk id="25" creationId="{F368DA22-91BE-D240-C573-7BE07A6976C1}"/>
          </ac:cxnSpMkLst>
        </pc:cxnChg>
      </pc:sldChg>
      <pc:sldChg chg="delSp modSp add mod">
        <pc:chgData name="Kumar, Suman" userId="ee5807bc-2516-4a16-a478-596ad692fc9e" providerId="ADAL" clId="{A0B609C3-2E6D-4C3D-9CAB-CF1218D94004}" dt="2025-06-26T10:45:19.858" v="2668" actId="20577"/>
        <pc:sldMkLst>
          <pc:docMk/>
          <pc:sldMk cId="1757584613" sldId="262"/>
        </pc:sldMkLst>
        <pc:spChg chg="mod">
          <ac:chgData name="Kumar, Suman" userId="ee5807bc-2516-4a16-a478-596ad692fc9e" providerId="ADAL" clId="{A0B609C3-2E6D-4C3D-9CAB-CF1218D94004}" dt="2025-06-26T10:41:04.997" v="2031" actId="1037"/>
          <ac:spMkLst>
            <pc:docMk/>
            <pc:sldMk cId="1757584613" sldId="262"/>
            <ac:spMk id="6" creationId="{03C83B67-0B68-C221-F548-52974FE5CD4A}"/>
          </ac:spMkLst>
        </pc:spChg>
        <pc:spChg chg="mod">
          <ac:chgData name="Kumar, Suman" userId="ee5807bc-2516-4a16-a478-596ad692fc9e" providerId="ADAL" clId="{A0B609C3-2E6D-4C3D-9CAB-CF1218D94004}" dt="2025-06-26T10:43:13.222" v="2454" actId="20577"/>
          <ac:spMkLst>
            <pc:docMk/>
            <pc:sldMk cId="1757584613" sldId="262"/>
            <ac:spMk id="14" creationId="{0BF7C2A1-A6B7-18FF-2678-698E16DC50D2}"/>
          </ac:spMkLst>
        </pc:spChg>
        <pc:spChg chg="mod">
          <ac:chgData name="Kumar, Suman" userId="ee5807bc-2516-4a16-a478-596ad692fc9e" providerId="ADAL" clId="{A0B609C3-2E6D-4C3D-9CAB-CF1218D94004}" dt="2025-06-26T10:45:19.858" v="2668" actId="20577"/>
          <ac:spMkLst>
            <pc:docMk/>
            <pc:sldMk cId="1757584613" sldId="262"/>
            <ac:spMk id="16" creationId="{FCED5A26-6D7C-C9F9-CF46-8BF2A1C397A7}"/>
          </ac:spMkLst>
        </pc:spChg>
        <pc:spChg chg="del">
          <ac:chgData name="Kumar, Suman" userId="ee5807bc-2516-4a16-a478-596ad692fc9e" providerId="ADAL" clId="{A0B609C3-2E6D-4C3D-9CAB-CF1218D94004}" dt="2025-06-26T10:39:16.178" v="2010" actId="478"/>
          <ac:spMkLst>
            <pc:docMk/>
            <pc:sldMk cId="1757584613" sldId="262"/>
            <ac:spMk id="24" creationId="{25ACB83C-511D-B346-8A53-B24FEE247699}"/>
          </ac:spMkLst>
        </pc:spChg>
        <pc:spChg chg="del mod">
          <ac:chgData name="Kumar, Suman" userId="ee5807bc-2516-4a16-a478-596ad692fc9e" providerId="ADAL" clId="{A0B609C3-2E6D-4C3D-9CAB-CF1218D94004}" dt="2025-06-26T10:39:21.367" v="2014" actId="478"/>
          <ac:spMkLst>
            <pc:docMk/>
            <pc:sldMk cId="1757584613" sldId="262"/>
            <ac:spMk id="26" creationId="{121A657B-5CF6-CBF0-495F-084474FB6D97}"/>
          </ac:spMkLst>
        </pc:spChg>
        <pc:picChg chg="del">
          <ac:chgData name="Kumar, Suman" userId="ee5807bc-2516-4a16-a478-596ad692fc9e" providerId="ADAL" clId="{A0B609C3-2E6D-4C3D-9CAB-CF1218D94004}" dt="2025-06-26T10:39:12.564" v="2008" actId="478"/>
          <ac:picMkLst>
            <pc:docMk/>
            <pc:sldMk cId="1757584613" sldId="262"/>
            <ac:picMk id="4" creationId="{62275E95-E692-1FF7-33AC-ED139528DBFE}"/>
          </ac:picMkLst>
        </pc:picChg>
        <pc:cxnChg chg="mod">
          <ac:chgData name="Kumar, Suman" userId="ee5807bc-2516-4a16-a478-596ad692fc9e" providerId="ADAL" clId="{A0B609C3-2E6D-4C3D-9CAB-CF1218D94004}" dt="2025-06-26T10:42:48.165" v="2396" actId="20577"/>
          <ac:cxnSpMkLst>
            <pc:docMk/>
            <pc:sldMk cId="1757584613" sldId="262"/>
            <ac:cxnSpMk id="11" creationId="{0A772B0B-BF2B-A8BF-16B9-79ED33555EA4}"/>
          </ac:cxnSpMkLst>
        </pc:cxnChg>
        <pc:cxnChg chg="del mod">
          <ac:chgData name="Kumar, Suman" userId="ee5807bc-2516-4a16-a478-596ad692fc9e" providerId="ADAL" clId="{A0B609C3-2E6D-4C3D-9CAB-CF1218D94004}" dt="2025-06-26T10:39:15.433" v="2009" actId="478"/>
          <ac:cxnSpMkLst>
            <pc:docMk/>
            <pc:sldMk cId="1757584613" sldId="262"/>
            <ac:cxnSpMk id="25" creationId="{B374A3EB-2199-2174-9588-49ED5A5B3411}"/>
          </ac:cxnSpMkLst>
        </pc:cxnChg>
      </pc:sldChg>
      <pc:sldChg chg="modSp add mod">
        <pc:chgData name="Kumar, Suman" userId="ee5807bc-2516-4a16-a478-596ad692fc9e" providerId="ADAL" clId="{A0B609C3-2E6D-4C3D-9CAB-CF1218D94004}" dt="2025-06-26T10:46:33.667" v="2801" actId="20577"/>
        <pc:sldMkLst>
          <pc:docMk/>
          <pc:sldMk cId="1906793156" sldId="263"/>
        </pc:sldMkLst>
        <pc:spChg chg="mod">
          <ac:chgData name="Kumar, Suman" userId="ee5807bc-2516-4a16-a478-596ad692fc9e" providerId="ADAL" clId="{A0B609C3-2E6D-4C3D-9CAB-CF1218D94004}" dt="2025-06-26T10:43:49.007" v="2460" actId="14100"/>
          <ac:spMkLst>
            <pc:docMk/>
            <pc:sldMk cId="1906793156" sldId="263"/>
            <ac:spMk id="6" creationId="{36388B92-2886-C4CA-7943-3D310715148A}"/>
          </ac:spMkLst>
        </pc:spChg>
        <pc:spChg chg="mod">
          <ac:chgData name="Kumar, Suman" userId="ee5807bc-2516-4a16-a478-596ad692fc9e" providerId="ADAL" clId="{A0B609C3-2E6D-4C3D-9CAB-CF1218D94004}" dt="2025-06-26T10:46:33.667" v="2801" actId="20577"/>
          <ac:spMkLst>
            <pc:docMk/>
            <pc:sldMk cId="1906793156" sldId="263"/>
            <ac:spMk id="14" creationId="{8A28C89F-1392-BB89-5E93-0ADCB2F7B125}"/>
          </ac:spMkLst>
        </pc:spChg>
        <pc:spChg chg="mod">
          <ac:chgData name="Kumar, Suman" userId="ee5807bc-2516-4a16-a478-596ad692fc9e" providerId="ADAL" clId="{A0B609C3-2E6D-4C3D-9CAB-CF1218D94004}" dt="2025-06-26T10:46:18.878" v="2793" actId="20577"/>
          <ac:spMkLst>
            <pc:docMk/>
            <pc:sldMk cId="1906793156" sldId="263"/>
            <ac:spMk id="16" creationId="{EA5728FA-3B30-244F-E5F7-EC21A2EA93B8}"/>
          </ac:spMkLst>
        </pc:spChg>
        <pc:picChg chg="mod">
          <ac:chgData name="Kumar, Suman" userId="ee5807bc-2516-4a16-a478-596ad692fc9e" providerId="ADAL" clId="{A0B609C3-2E6D-4C3D-9CAB-CF1218D94004}" dt="2025-06-26T10:43:43.171" v="2458" actId="1076"/>
          <ac:picMkLst>
            <pc:docMk/>
            <pc:sldMk cId="1906793156" sldId="263"/>
            <ac:picMk id="18" creationId="{D82D8454-43C3-D13A-C28F-3410297F0718}"/>
          </ac:picMkLst>
        </pc:picChg>
        <pc:cxnChg chg="mod">
          <ac:chgData name="Kumar, Suman" userId="ee5807bc-2516-4a16-a478-596ad692fc9e" providerId="ADAL" clId="{A0B609C3-2E6D-4C3D-9CAB-CF1218D94004}" dt="2025-06-26T10:46:33.275" v="2799" actId="20577"/>
          <ac:cxnSpMkLst>
            <pc:docMk/>
            <pc:sldMk cId="1906793156" sldId="263"/>
            <ac:cxnSpMk id="11" creationId="{52B917E9-5E42-9E7D-17D4-D0DCC1D7A277}"/>
          </ac:cxnSpMkLst>
        </pc:cxnChg>
      </pc:sldChg>
      <pc:sldChg chg="modSp add mod">
        <pc:chgData name="Kumar, Suman" userId="ee5807bc-2516-4a16-a478-596ad692fc9e" providerId="ADAL" clId="{A0B609C3-2E6D-4C3D-9CAB-CF1218D94004}" dt="2025-06-26T10:49:09.061" v="3048" actId="20577"/>
        <pc:sldMkLst>
          <pc:docMk/>
          <pc:sldMk cId="2146419572" sldId="264"/>
        </pc:sldMkLst>
        <pc:spChg chg="mod">
          <ac:chgData name="Kumar, Suman" userId="ee5807bc-2516-4a16-a478-596ad692fc9e" providerId="ADAL" clId="{A0B609C3-2E6D-4C3D-9CAB-CF1218D94004}" dt="2025-06-26T10:46:56.939" v="2808" actId="14100"/>
          <ac:spMkLst>
            <pc:docMk/>
            <pc:sldMk cId="2146419572" sldId="264"/>
            <ac:spMk id="6" creationId="{183B5A96-8069-8E3E-70CC-528289BF4A51}"/>
          </ac:spMkLst>
        </pc:spChg>
        <pc:spChg chg="mod">
          <ac:chgData name="Kumar, Suman" userId="ee5807bc-2516-4a16-a478-596ad692fc9e" providerId="ADAL" clId="{A0B609C3-2E6D-4C3D-9CAB-CF1218D94004}" dt="2025-06-26T10:47:50.683" v="2955" actId="20577"/>
          <ac:spMkLst>
            <pc:docMk/>
            <pc:sldMk cId="2146419572" sldId="264"/>
            <ac:spMk id="14" creationId="{F3F8D4CD-4085-CBF1-D395-4D0CA2AFD883}"/>
          </ac:spMkLst>
        </pc:spChg>
        <pc:spChg chg="mod">
          <ac:chgData name="Kumar, Suman" userId="ee5807bc-2516-4a16-a478-596ad692fc9e" providerId="ADAL" clId="{A0B609C3-2E6D-4C3D-9CAB-CF1218D94004}" dt="2025-06-26T10:49:09.061" v="3048" actId="20577"/>
          <ac:spMkLst>
            <pc:docMk/>
            <pc:sldMk cId="2146419572" sldId="264"/>
            <ac:spMk id="16" creationId="{CA64AABD-C304-D805-9CF8-3D5BB372FCB5}"/>
          </ac:spMkLst>
        </pc:spChg>
        <pc:cxnChg chg="mod">
          <ac:chgData name="Kumar, Suman" userId="ee5807bc-2516-4a16-a478-596ad692fc9e" providerId="ADAL" clId="{A0B609C3-2E6D-4C3D-9CAB-CF1218D94004}" dt="2025-06-26T10:47:20.833" v="2873" actId="20577"/>
          <ac:cxnSpMkLst>
            <pc:docMk/>
            <pc:sldMk cId="2146419572" sldId="264"/>
            <ac:cxnSpMk id="11" creationId="{193DD864-6374-DC6D-9D3C-94196E83BB42}"/>
          </ac:cxnSpMkLst>
        </pc:cxnChg>
      </pc:sldChg>
      <pc:sldChg chg="addSp modSp add mod">
        <pc:chgData name="Kumar, Suman" userId="ee5807bc-2516-4a16-a478-596ad692fc9e" providerId="ADAL" clId="{A0B609C3-2E6D-4C3D-9CAB-CF1218D94004}" dt="2025-06-26T10:55:28.015" v="3876" actId="20577"/>
        <pc:sldMkLst>
          <pc:docMk/>
          <pc:sldMk cId="1909174938" sldId="265"/>
        </pc:sldMkLst>
        <pc:spChg chg="mod">
          <ac:chgData name="Kumar, Suman" userId="ee5807bc-2516-4a16-a478-596ad692fc9e" providerId="ADAL" clId="{A0B609C3-2E6D-4C3D-9CAB-CF1218D94004}" dt="2025-06-26T10:48:25.572" v="2958" actId="14100"/>
          <ac:spMkLst>
            <pc:docMk/>
            <pc:sldMk cId="1909174938" sldId="265"/>
            <ac:spMk id="6" creationId="{A9DD68CF-B632-8B69-51CC-D067A87C22F7}"/>
          </ac:spMkLst>
        </pc:spChg>
        <pc:spChg chg="add mod">
          <ac:chgData name="Kumar, Suman" userId="ee5807bc-2516-4a16-a478-596ad692fc9e" providerId="ADAL" clId="{A0B609C3-2E6D-4C3D-9CAB-CF1218D94004}" dt="2025-06-26T10:54:02.250" v="3723" actId="1076"/>
          <ac:spMkLst>
            <pc:docMk/>
            <pc:sldMk cId="1909174938" sldId="265"/>
            <ac:spMk id="9" creationId="{D80C89A3-6C4C-E497-9F79-CA616F4FC3C3}"/>
          </ac:spMkLst>
        </pc:spChg>
        <pc:spChg chg="add mod">
          <ac:chgData name="Kumar, Suman" userId="ee5807bc-2516-4a16-a478-596ad692fc9e" providerId="ADAL" clId="{A0B609C3-2E6D-4C3D-9CAB-CF1218D94004}" dt="2025-06-26T10:55:28.015" v="3876" actId="20577"/>
          <ac:spMkLst>
            <pc:docMk/>
            <pc:sldMk cId="1909174938" sldId="265"/>
            <ac:spMk id="12" creationId="{567BB31F-C353-71D3-5FF4-7033D89615AA}"/>
          </ac:spMkLst>
        </pc:spChg>
        <pc:spChg chg="mod">
          <ac:chgData name="Kumar, Suman" userId="ee5807bc-2516-4a16-a478-596ad692fc9e" providerId="ADAL" clId="{A0B609C3-2E6D-4C3D-9CAB-CF1218D94004}" dt="2025-06-26T10:53:44.945" v="3720" actId="20577"/>
          <ac:spMkLst>
            <pc:docMk/>
            <pc:sldMk cId="1909174938" sldId="265"/>
            <ac:spMk id="14" creationId="{D4D743F7-2536-A2C1-894F-EE7D982F5507}"/>
          </ac:spMkLst>
        </pc:spChg>
        <pc:spChg chg="mod">
          <ac:chgData name="Kumar, Suman" userId="ee5807bc-2516-4a16-a478-596ad692fc9e" providerId="ADAL" clId="{A0B609C3-2E6D-4C3D-9CAB-CF1218D94004}" dt="2025-06-26T10:49:52.759" v="3092" actId="20577"/>
          <ac:spMkLst>
            <pc:docMk/>
            <pc:sldMk cId="1909174938" sldId="265"/>
            <ac:spMk id="16" creationId="{5EE314D7-FE8D-366D-C4D1-ADC549AAE28A}"/>
          </ac:spMkLst>
        </pc:spChg>
        <pc:cxnChg chg="mod">
          <ac:chgData name="Kumar, Suman" userId="ee5807bc-2516-4a16-a478-596ad692fc9e" providerId="ADAL" clId="{A0B609C3-2E6D-4C3D-9CAB-CF1218D94004}" dt="2025-06-26T10:53:44.945" v="3720" actId="20577"/>
          <ac:cxnSpMkLst>
            <pc:docMk/>
            <pc:sldMk cId="1909174938" sldId="265"/>
            <ac:cxnSpMk id="11" creationId="{82E4A3CD-CB72-9070-57B2-D0E79B5853B7}"/>
          </ac:cxnSpMkLst>
        </pc:cxnChg>
      </pc:sldChg>
      <pc:sldChg chg="modSp add mod">
        <pc:chgData name="Kumar, Suman" userId="ee5807bc-2516-4a16-a478-596ad692fc9e" providerId="ADAL" clId="{A0B609C3-2E6D-4C3D-9CAB-CF1218D94004}" dt="2025-06-26T10:57:56.284" v="3909" actId="1076"/>
        <pc:sldMkLst>
          <pc:docMk/>
          <pc:sldMk cId="3520299311" sldId="266"/>
        </pc:sldMkLst>
        <pc:spChg chg="mod">
          <ac:chgData name="Kumar, Suman" userId="ee5807bc-2516-4a16-a478-596ad692fc9e" providerId="ADAL" clId="{A0B609C3-2E6D-4C3D-9CAB-CF1218D94004}" dt="2025-06-26T10:57:56.284" v="3909" actId="1076"/>
          <ac:spMkLst>
            <pc:docMk/>
            <pc:sldMk cId="3520299311" sldId="266"/>
            <ac:spMk id="6" creationId="{F41AC16D-4790-507A-8379-45142EB3E2A1}"/>
          </ac:spMkLst>
        </pc:spChg>
        <pc:spChg chg="mod">
          <ac:chgData name="Kumar, Suman" userId="ee5807bc-2516-4a16-a478-596ad692fc9e" providerId="ADAL" clId="{A0B609C3-2E6D-4C3D-9CAB-CF1218D94004}" dt="2025-06-26T10:57:13.081" v="3907" actId="20577"/>
          <ac:spMkLst>
            <pc:docMk/>
            <pc:sldMk cId="3520299311" sldId="266"/>
            <ac:spMk id="12" creationId="{05F9A172-F546-C5C7-862C-8F3F205A03EA}"/>
          </ac:spMkLst>
        </pc:spChg>
        <pc:spChg chg="mod">
          <ac:chgData name="Kumar, Suman" userId="ee5807bc-2516-4a16-a478-596ad692fc9e" providerId="ADAL" clId="{A0B609C3-2E6D-4C3D-9CAB-CF1218D94004}" dt="2025-06-26T10:56:40.525" v="3885" actId="313"/>
          <ac:spMkLst>
            <pc:docMk/>
            <pc:sldMk cId="3520299311" sldId="266"/>
            <ac:spMk id="14" creationId="{31A5DB67-B388-C22B-6AA8-957613C690D0}"/>
          </ac:spMkLst>
        </pc:spChg>
        <pc:spChg chg="mod">
          <ac:chgData name="Kumar, Suman" userId="ee5807bc-2516-4a16-a478-596ad692fc9e" providerId="ADAL" clId="{A0B609C3-2E6D-4C3D-9CAB-CF1218D94004}" dt="2025-06-26T10:56:43.330" v="3886" actId="313"/>
          <ac:spMkLst>
            <pc:docMk/>
            <pc:sldMk cId="3520299311" sldId="266"/>
            <ac:spMk id="16" creationId="{1AE924B3-FB3D-71FF-AA11-DFFD13579070}"/>
          </ac:spMkLst>
        </pc:spChg>
        <pc:cxnChg chg="mod">
          <ac:chgData name="Kumar, Suman" userId="ee5807bc-2516-4a16-a478-596ad692fc9e" providerId="ADAL" clId="{A0B609C3-2E6D-4C3D-9CAB-CF1218D94004}" dt="2025-06-26T10:57:56.284" v="3909" actId="1076"/>
          <ac:cxnSpMkLst>
            <pc:docMk/>
            <pc:sldMk cId="3520299311" sldId="266"/>
            <ac:cxnSpMk id="11" creationId="{479814C6-5BDC-B88B-B62F-DF6819594417}"/>
          </ac:cxnSpMkLst>
        </pc:cxnChg>
      </pc:sldChg>
      <pc:sldChg chg="modSp add mod">
        <pc:chgData name="Kumar, Suman" userId="ee5807bc-2516-4a16-a478-596ad692fc9e" providerId="ADAL" clId="{A0B609C3-2E6D-4C3D-9CAB-CF1218D94004}" dt="2025-06-26T11:02:56.712" v="4306" actId="20577"/>
        <pc:sldMkLst>
          <pc:docMk/>
          <pc:sldMk cId="3518028592" sldId="267"/>
        </pc:sldMkLst>
        <pc:spChg chg="mod">
          <ac:chgData name="Kumar, Suman" userId="ee5807bc-2516-4a16-a478-596ad692fc9e" providerId="ADAL" clId="{A0B609C3-2E6D-4C3D-9CAB-CF1218D94004}" dt="2025-06-26T10:59:19.699" v="3933" actId="1076"/>
          <ac:spMkLst>
            <pc:docMk/>
            <pc:sldMk cId="3518028592" sldId="267"/>
            <ac:spMk id="6" creationId="{947D28D4-2F23-6B11-E920-4E53D61C3826}"/>
          </ac:spMkLst>
        </pc:spChg>
        <pc:spChg chg="mod">
          <ac:chgData name="Kumar, Suman" userId="ee5807bc-2516-4a16-a478-596ad692fc9e" providerId="ADAL" clId="{A0B609C3-2E6D-4C3D-9CAB-CF1218D94004}" dt="2025-06-26T11:02:56.712" v="4306" actId="20577"/>
          <ac:spMkLst>
            <pc:docMk/>
            <pc:sldMk cId="3518028592" sldId="267"/>
            <ac:spMk id="12" creationId="{BD984992-91D2-B42F-0873-7843006FEE03}"/>
          </ac:spMkLst>
        </pc:spChg>
        <pc:spChg chg="mod">
          <ac:chgData name="Kumar, Suman" userId="ee5807bc-2516-4a16-a478-596ad692fc9e" providerId="ADAL" clId="{A0B609C3-2E6D-4C3D-9CAB-CF1218D94004}" dt="2025-06-26T11:02:08.225" v="4132" actId="20577"/>
          <ac:spMkLst>
            <pc:docMk/>
            <pc:sldMk cId="3518028592" sldId="267"/>
            <ac:spMk id="14" creationId="{C397C86A-06D5-A8D9-04E6-7218BA53B167}"/>
          </ac:spMkLst>
        </pc:spChg>
        <pc:spChg chg="mod">
          <ac:chgData name="Kumar, Suman" userId="ee5807bc-2516-4a16-a478-596ad692fc9e" providerId="ADAL" clId="{A0B609C3-2E6D-4C3D-9CAB-CF1218D94004}" dt="2025-06-26T10:59:11.242" v="3932" actId="20577"/>
          <ac:spMkLst>
            <pc:docMk/>
            <pc:sldMk cId="3518028592" sldId="267"/>
            <ac:spMk id="16" creationId="{1825854B-3B3E-FA18-1C54-0399834AA6CA}"/>
          </ac:spMkLst>
        </pc:spChg>
        <pc:cxnChg chg="mod">
          <ac:chgData name="Kumar, Suman" userId="ee5807bc-2516-4a16-a478-596ad692fc9e" providerId="ADAL" clId="{A0B609C3-2E6D-4C3D-9CAB-CF1218D94004}" dt="2025-06-26T11:01:56.857" v="4086" actId="20577"/>
          <ac:cxnSpMkLst>
            <pc:docMk/>
            <pc:sldMk cId="3518028592" sldId="267"/>
            <ac:cxnSpMk id="11" creationId="{71773DE7-67D7-0991-20A4-34D7348864F3}"/>
          </ac:cxnSpMkLst>
        </pc:cxnChg>
      </pc:sldChg>
      <pc:sldChg chg="modSp add mod">
        <pc:chgData name="Kumar, Suman" userId="ee5807bc-2516-4a16-a478-596ad692fc9e" providerId="ADAL" clId="{A0B609C3-2E6D-4C3D-9CAB-CF1218D94004}" dt="2025-06-26T11:04:38.879" v="4345" actId="20577"/>
        <pc:sldMkLst>
          <pc:docMk/>
          <pc:sldMk cId="1500923176" sldId="268"/>
        </pc:sldMkLst>
        <pc:spChg chg="mod">
          <ac:chgData name="Kumar, Suman" userId="ee5807bc-2516-4a16-a478-596ad692fc9e" providerId="ADAL" clId="{A0B609C3-2E6D-4C3D-9CAB-CF1218D94004}" dt="2025-06-26T11:03:20.119" v="4308" actId="1076"/>
          <ac:spMkLst>
            <pc:docMk/>
            <pc:sldMk cId="1500923176" sldId="268"/>
            <ac:spMk id="6" creationId="{97812648-7CA5-200A-6B9D-7CDB3A1E9141}"/>
          </ac:spMkLst>
        </pc:spChg>
        <pc:spChg chg="mod">
          <ac:chgData name="Kumar, Suman" userId="ee5807bc-2516-4a16-a478-596ad692fc9e" providerId="ADAL" clId="{A0B609C3-2E6D-4C3D-9CAB-CF1218D94004}" dt="2025-06-26T11:03:47.947" v="4331" actId="20577"/>
          <ac:spMkLst>
            <pc:docMk/>
            <pc:sldMk cId="1500923176" sldId="268"/>
            <ac:spMk id="12" creationId="{338CE25D-59E6-25AE-8666-0C852FB21D5E}"/>
          </ac:spMkLst>
        </pc:spChg>
        <pc:spChg chg="mod">
          <ac:chgData name="Kumar, Suman" userId="ee5807bc-2516-4a16-a478-596ad692fc9e" providerId="ADAL" clId="{A0B609C3-2E6D-4C3D-9CAB-CF1218D94004}" dt="2025-06-26T11:04:38.879" v="4345" actId="20577"/>
          <ac:spMkLst>
            <pc:docMk/>
            <pc:sldMk cId="1500923176" sldId="268"/>
            <ac:spMk id="14" creationId="{496CB91A-0E63-91A6-A19B-05C783D23158}"/>
          </ac:spMkLst>
        </pc:spChg>
        <pc:spChg chg="mod">
          <ac:chgData name="Kumar, Suman" userId="ee5807bc-2516-4a16-a478-596ad692fc9e" providerId="ADAL" clId="{A0B609C3-2E6D-4C3D-9CAB-CF1218D94004}" dt="2025-06-26T11:04:32.149" v="4343" actId="20577"/>
          <ac:spMkLst>
            <pc:docMk/>
            <pc:sldMk cId="1500923176" sldId="268"/>
            <ac:spMk id="16" creationId="{7434333D-2B9F-9414-CE6F-DCE204292BD8}"/>
          </ac:spMkLst>
        </pc:spChg>
        <pc:cxnChg chg="mod">
          <ac:chgData name="Kumar, Suman" userId="ee5807bc-2516-4a16-a478-596ad692fc9e" providerId="ADAL" clId="{A0B609C3-2E6D-4C3D-9CAB-CF1218D94004}" dt="2025-06-26T11:03:20.119" v="4308" actId="1076"/>
          <ac:cxnSpMkLst>
            <pc:docMk/>
            <pc:sldMk cId="1500923176" sldId="268"/>
            <ac:cxnSpMk id="11" creationId="{7BD07B27-83A8-1B7C-CD92-80DE83C08D4F}"/>
          </ac:cxnSpMkLst>
        </pc:cxnChg>
      </pc:sldChg>
      <pc:sldChg chg="addSp delSp modSp add mod">
        <pc:chgData name="Kumar, Suman" userId="ee5807bc-2516-4a16-a478-596ad692fc9e" providerId="ADAL" clId="{A0B609C3-2E6D-4C3D-9CAB-CF1218D94004}" dt="2025-06-26T11:09:05.082" v="4920" actId="14100"/>
        <pc:sldMkLst>
          <pc:docMk/>
          <pc:sldMk cId="3926398277" sldId="269"/>
        </pc:sldMkLst>
        <pc:spChg chg="mod">
          <ac:chgData name="Kumar, Suman" userId="ee5807bc-2516-4a16-a478-596ad692fc9e" providerId="ADAL" clId="{A0B609C3-2E6D-4C3D-9CAB-CF1218D94004}" dt="2025-06-26T11:04:10.225" v="4336" actId="14100"/>
          <ac:spMkLst>
            <pc:docMk/>
            <pc:sldMk cId="3926398277" sldId="269"/>
            <ac:spMk id="6" creationId="{62505BC8-6650-7462-3CD8-DDA78C64E77A}"/>
          </ac:spMkLst>
        </pc:spChg>
        <pc:spChg chg="add mod">
          <ac:chgData name="Kumar, Suman" userId="ee5807bc-2516-4a16-a478-596ad692fc9e" providerId="ADAL" clId="{A0B609C3-2E6D-4C3D-9CAB-CF1218D94004}" dt="2025-06-26T11:06:36.209" v="4605" actId="14100"/>
          <ac:spMkLst>
            <pc:docMk/>
            <pc:sldMk cId="3926398277" sldId="269"/>
            <ac:spMk id="8" creationId="{F737D4E5-A612-583F-8A55-66B615589742}"/>
          </ac:spMkLst>
        </pc:spChg>
        <pc:spChg chg="del">
          <ac:chgData name="Kumar, Suman" userId="ee5807bc-2516-4a16-a478-596ad692fc9e" providerId="ADAL" clId="{A0B609C3-2E6D-4C3D-9CAB-CF1218D94004}" dt="2025-06-26T11:04:14.322" v="4337" actId="478"/>
          <ac:spMkLst>
            <pc:docMk/>
            <pc:sldMk cId="3926398277" sldId="269"/>
            <ac:spMk id="9" creationId="{E09BFFBD-8650-EDC1-7D7F-76449CB57028}"/>
          </ac:spMkLst>
        </pc:spChg>
        <pc:spChg chg="del mod">
          <ac:chgData name="Kumar, Suman" userId="ee5807bc-2516-4a16-a478-596ad692fc9e" providerId="ADAL" clId="{A0B609C3-2E6D-4C3D-9CAB-CF1218D94004}" dt="2025-06-26T11:04:16.941" v="4339" actId="478"/>
          <ac:spMkLst>
            <pc:docMk/>
            <pc:sldMk cId="3926398277" sldId="269"/>
            <ac:spMk id="12" creationId="{CB194ECD-3868-974A-C653-0B8F175334AA}"/>
          </ac:spMkLst>
        </pc:spChg>
        <pc:spChg chg="add mod">
          <ac:chgData name="Kumar, Suman" userId="ee5807bc-2516-4a16-a478-596ad692fc9e" providerId="ADAL" clId="{A0B609C3-2E6D-4C3D-9CAB-CF1218D94004}" dt="2025-06-26T11:08:42.330" v="4915" actId="20577"/>
          <ac:spMkLst>
            <pc:docMk/>
            <pc:sldMk cId="3926398277" sldId="269"/>
            <ac:spMk id="13" creationId="{D7CEEEB7-1C93-0D55-492A-BBE4B702D6A5}"/>
          </ac:spMkLst>
        </pc:spChg>
        <pc:spChg chg="mod">
          <ac:chgData name="Kumar, Suman" userId="ee5807bc-2516-4a16-a478-596ad692fc9e" providerId="ADAL" clId="{A0B609C3-2E6D-4C3D-9CAB-CF1218D94004}" dt="2025-06-26T11:06:06.858" v="4599" actId="20577"/>
          <ac:spMkLst>
            <pc:docMk/>
            <pc:sldMk cId="3926398277" sldId="269"/>
            <ac:spMk id="14" creationId="{8E92287D-F272-3F33-D17C-FF40EED0D987}"/>
          </ac:spMkLst>
        </pc:spChg>
        <pc:spChg chg="mod">
          <ac:chgData name="Kumar, Suman" userId="ee5807bc-2516-4a16-a478-596ad692fc9e" providerId="ADAL" clId="{A0B609C3-2E6D-4C3D-9CAB-CF1218D94004}" dt="2025-06-26T11:05:27.521" v="4420" actId="20577"/>
          <ac:spMkLst>
            <pc:docMk/>
            <pc:sldMk cId="3926398277" sldId="269"/>
            <ac:spMk id="16" creationId="{291FC8E0-BB1B-D5C0-8402-3A945DF03C4D}"/>
          </ac:spMkLst>
        </pc:spChg>
        <pc:picChg chg="mod">
          <ac:chgData name="Kumar, Suman" userId="ee5807bc-2516-4a16-a478-596ad692fc9e" providerId="ADAL" clId="{A0B609C3-2E6D-4C3D-9CAB-CF1218D94004}" dt="2025-06-26T11:06:38.662" v="4607" actId="1076"/>
          <ac:picMkLst>
            <pc:docMk/>
            <pc:sldMk cId="3926398277" sldId="269"/>
            <ac:picMk id="18" creationId="{19BEBCF0-F132-F8A9-E8DF-FDA7BD25C887}"/>
          </ac:picMkLst>
        </pc:picChg>
        <pc:cxnChg chg="add mod">
          <ac:chgData name="Kumar, Suman" userId="ee5807bc-2516-4a16-a478-596ad692fc9e" providerId="ADAL" clId="{A0B609C3-2E6D-4C3D-9CAB-CF1218D94004}" dt="2025-06-26T11:08:25.288" v="4880" actId="20577"/>
          <ac:cxnSpMkLst>
            <pc:docMk/>
            <pc:sldMk cId="3926398277" sldId="269"/>
            <ac:cxnSpMk id="10" creationId="{5CE42C76-AB59-F67D-2CBA-11901267A39C}"/>
          </ac:cxnSpMkLst>
        </pc:cxnChg>
        <pc:cxnChg chg="mod">
          <ac:chgData name="Kumar, Suman" userId="ee5807bc-2516-4a16-a478-596ad692fc9e" providerId="ADAL" clId="{A0B609C3-2E6D-4C3D-9CAB-CF1218D94004}" dt="2025-06-26T11:09:05.082" v="4920" actId="14100"/>
          <ac:cxnSpMkLst>
            <pc:docMk/>
            <pc:sldMk cId="3926398277" sldId="269"/>
            <ac:cxnSpMk id="11" creationId="{BA6BB421-5F26-9573-99E5-D3412C57A3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7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7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12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88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6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9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5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36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79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5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9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00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48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60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47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8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8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4D1F-072F-4767-8E7F-B00089F7481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8EC6-1790-4F47-ABC3-1F113E3C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377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D9B802-8529-8462-384D-687BBE8E618B}"/>
              </a:ext>
            </a:extLst>
          </p:cNvPr>
          <p:cNvSpPr txBox="1"/>
          <p:nvPr/>
        </p:nvSpPr>
        <p:spPr>
          <a:xfrm>
            <a:off x="2351314" y="2175639"/>
            <a:ext cx="37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MANUAL FOR:</a:t>
            </a:r>
            <a:endParaRPr lang="en-GB" sz="280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D2DA6-93F6-17C5-D551-73C4768C43DD}"/>
              </a:ext>
            </a:extLst>
          </p:cNvPr>
          <p:cNvSpPr txBox="1"/>
          <p:nvPr/>
        </p:nvSpPr>
        <p:spPr>
          <a:xfrm>
            <a:off x="2351314" y="2530903"/>
            <a:ext cx="5371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PLOTDWG</a:t>
            </a:r>
            <a:endParaRPr lang="en-GB" sz="8000" dirty="0">
              <a:solidFill>
                <a:schemeClr val="bg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9734D-D671-4BB6-A200-A76B117DB68F}"/>
              </a:ext>
            </a:extLst>
          </p:cNvPr>
          <p:cNvSpPr txBox="1"/>
          <p:nvPr/>
        </p:nvSpPr>
        <p:spPr>
          <a:xfrm>
            <a:off x="2351314" y="5555808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SUMAN KUMAR (suman.bhutuu@gmail.com)</a:t>
            </a: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7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B0D2A-6296-8004-2B4B-8B45FEF7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928B11F-BB8E-9489-3A55-619EA0FB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39167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DD68CF-B632-8B69-51CC-D067A87C22F7}"/>
              </a:ext>
            </a:extLst>
          </p:cNvPr>
          <p:cNvSpPr/>
          <p:nvPr/>
        </p:nvSpPr>
        <p:spPr>
          <a:xfrm>
            <a:off x="1650999" y="4013201"/>
            <a:ext cx="2506134" cy="237066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2E4A3CD-CB72-9070-57B2-D0E79B5853B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157133" y="1891100"/>
            <a:ext cx="1549400" cy="224063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D743F7-2536-A2C1-894F-EE7D982F5507}"/>
              </a:ext>
            </a:extLst>
          </p:cNvPr>
          <p:cNvSpPr txBox="1"/>
          <p:nvPr/>
        </p:nvSpPr>
        <p:spPr>
          <a:xfrm>
            <a:off x="5706533" y="1429435"/>
            <a:ext cx="523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9.1: IF YOU WANT TO ADD PREFIX IN FOR THE OUTPUT FILE NAME, CHECK THE CHECKBOX AND WRITE THE REQUIRED PREFIX.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E314D7-FE8D-366D-C4D1-ADC549AAE28A}"/>
              </a:ext>
            </a:extLst>
          </p:cNvPr>
          <p:cNvSpPr txBox="1"/>
          <p:nvPr/>
        </p:nvSpPr>
        <p:spPr>
          <a:xfrm>
            <a:off x="1099293" y="522514"/>
            <a:ext cx="1015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9: SET PREFIX FOR THE OUTPUT FILENAME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C89A3-6C4C-E497-9F79-CA616F4FC3C3}"/>
              </a:ext>
            </a:extLst>
          </p:cNvPr>
          <p:cNvSpPr txBox="1"/>
          <p:nvPr/>
        </p:nvSpPr>
        <p:spPr>
          <a:xfrm>
            <a:off x="5520267" y="5873821"/>
            <a:ext cx="6104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NOTE:  IF CHECKBOX IS CHECKED AND YOU HAVE NOT FILLED THE ENTRY BOX THEN IT WOULD POP AN ERROR MESSAGE AS INVALID INPUT.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BB31F-C353-71D3-5FF4-7033D89615AA}"/>
              </a:ext>
            </a:extLst>
          </p:cNvPr>
          <p:cNvSpPr txBox="1"/>
          <p:nvPr/>
        </p:nvSpPr>
        <p:spPr>
          <a:xfrm>
            <a:off x="5706533" y="2762143"/>
            <a:ext cx="6104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 </a:t>
            </a:r>
          </a:p>
          <a:p>
            <a:endParaRPr lang="en-US" b="1" dirty="0"/>
          </a:p>
          <a:p>
            <a:r>
              <a:rPr lang="en-US" b="1" dirty="0"/>
              <a:t>LET SAY YOU HAVE ADDED PREFIX AS “SUMAN_”</a:t>
            </a:r>
          </a:p>
          <a:p>
            <a:r>
              <a:rPr lang="en-US" b="1" dirty="0"/>
              <a:t>THEN THE OUTPUT WILL BE “SUMAN_LAYOUTNAME.PDF”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17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F6DC46-2EAA-E657-07D5-8105618F9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215D3D3-5D06-B7ED-848A-EE35F92C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39167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1AC16D-4790-507A-8379-45142EB3E2A1}"/>
              </a:ext>
            </a:extLst>
          </p:cNvPr>
          <p:cNvSpPr/>
          <p:nvPr/>
        </p:nvSpPr>
        <p:spPr>
          <a:xfrm>
            <a:off x="1673013" y="4267201"/>
            <a:ext cx="2506134" cy="237066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79814C6-5BDC-B88B-B62F-DF681959441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179147" y="1891100"/>
            <a:ext cx="1527386" cy="249463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A5DB67-B388-C22B-6AA8-957613C690D0}"/>
              </a:ext>
            </a:extLst>
          </p:cNvPr>
          <p:cNvSpPr txBox="1"/>
          <p:nvPr/>
        </p:nvSpPr>
        <p:spPr>
          <a:xfrm>
            <a:off x="5706533" y="1429435"/>
            <a:ext cx="523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10.1: IF YOU WANT TO ADD SUFFIX IN FOR THE OUTPUT FILE NAME, CHECK THE CHECKBOX AND WRITE THE REQUIRED SUFFIX.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E924B3-FB3D-71FF-AA11-DFFD13579070}"/>
              </a:ext>
            </a:extLst>
          </p:cNvPr>
          <p:cNvSpPr txBox="1"/>
          <p:nvPr/>
        </p:nvSpPr>
        <p:spPr>
          <a:xfrm>
            <a:off x="1099293" y="522514"/>
            <a:ext cx="1015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10: SET SUFFIX FOR THE OUTPUT FILENAME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5328F-9FFE-2DE4-57A8-2C3B2F0EEE3C}"/>
              </a:ext>
            </a:extLst>
          </p:cNvPr>
          <p:cNvSpPr txBox="1"/>
          <p:nvPr/>
        </p:nvSpPr>
        <p:spPr>
          <a:xfrm>
            <a:off x="5520267" y="5873821"/>
            <a:ext cx="6104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NOTE:  IF CHECKBOX IS CHECKED AND YOU HAVE NOT FILLED THE ENTRY BOX THEN IT WOULD POP AN ERROR MESSAGE AS INVALID INPUT.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9A172-F546-C5C7-862C-8F3F205A03EA}"/>
              </a:ext>
            </a:extLst>
          </p:cNvPr>
          <p:cNvSpPr txBox="1"/>
          <p:nvPr/>
        </p:nvSpPr>
        <p:spPr>
          <a:xfrm>
            <a:off x="5706533" y="2762143"/>
            <a:ext cx="6104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 </a:t>
            </a:r>
          </a:p>
          <a:p>
            <a:endParaRPr lang="en-US" b="1" dirty="0"/>
          </a:p>
          <a:p>
            <a:r>
              <a:rPr lang="en-US" b="1" dirty="0"/>
              <a:t>LET SAY YOU HAVE ADDED SUFFIX AS “_P01”</a:t>
            </a:r>
          </a:p>
          <a:p>
            <a:r>
              <a:rPr lang="en-US" b="1" dirty="0"/>
              <a:t>THEN THE OUTPUT WILL BE “LAYOUTNAME_P01.PDF”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29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72E270-4B99-2027-B3CA-87064AB2F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1B61DEA-C0F0-E523-B5DB-359D17FA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39167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7D28D4-2F23-6B11-E920-4E53D61C3826}"/>
              </a:ext>
            </a:extLst>
          </p:cNvPr>
          <p:cNvSpPr/>
          <p:nvPr/>
        </p:nvSpPr>
        <p:spPr>
          <a:xfrm>
            <a:off x="1673013" y="4555068"/>
            <a:ext cx="2506134" cy="237066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1773DE7-67D7-0991-20A4-34D7348864F3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179147" y="2029600"/>
            <a:ext cx="1527386" cy="264400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97C86A-06D5-A8D9-04E6-7218BA53B167}"/>
              </a:ext>
            </a:extLst>
          </p:cNvPr>
          <p:cNvSpPr txBox="1"/>
          <p:nvPr/>
        </p:nvSpPr>
        <p:spPr>
          <a:xfrm>
            <a:off x="5706533" y="1429435"/>
            <a:ext cx="523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11.1: IF YOU WANT TO RUN ANY LISP EXPRESSION JUST BEFORE THE PLOT COMMAND, YOU CAN CHECK THE CHECKBOX AND WRITE THE EXPRESSION INTO THE ENTRY BOX.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25854B-3B3E-FA18-1C54-0399834AA6CA}"/>
              </a:ext>
            </a:extLst>
          </p:cNvPr>
          <p:cNvSpPr txBox="1"/>
          <p:nvPr/>
        </p:nvSpPr>
        <p:spPr>
          <a:xfrm>
            <a:off x="1099293" y="522514"/>
            <a:ext cx="1015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11: PRE-LISP EXRESSION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7D4CC-E1C2-C729-AF69-686A8B3AF669}"/>
              </a:ext>
            </a:extLst>
          </p:cNvPr>
          <p:cNvSpPr txBox="1"/>
          <p:nvPr/>
        </p:nvSpPr>
        <p:spPr>
          <a:xfrm>
            <a:off x="5520267" y="5873821"/>
            <a:ext cx="6104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NOTE:  IF CHECKBOX IS CHECKED AND YOU HAVE NOT FILLED THE ENTRY BOX THEN IT WOULD POP AN ERROR MESSAGE AS INVALID INPUT.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84992-91D2-B42F-0873-7843006FEE03}"/>
              </a:ext>
            </a:extLst>
          </p:cNvPr>
          <p:cNvSpPr txBox="1"/>
          <p:nvPr/>
        </p:nvSpPr>
        <p:spPr>
          <a:xfrm>
            <a:off x="5706533" y="2866797"/>
            <a:ext cx="61044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 </a:t>
            </a:r>
          </a:p>
          <a:p>
            <a:r>
              <a:rPr lang="en-US" b="1" dirty="0"/>
              <a:t>LET SAY YOU WANT TO RELOAD ALL THE EXTERNAL REFS BEFORE PLOTTING:</a:t>
            </a:r>
          </a:p>
          <a:p>
            <a:endParaRPr lang="en-US" b="1" dirty="0"/>
          </a:p>
          <a:p>
            <a:r>
              <a:rPr lang="en-US" b="1" dirty="0"/>
              <a:t>(COMMAND “-XREF” “R” “*”)</a:t>
            </a:r>
          </a:p>
        </p:txBody>
      </p:sp>
    </p:spTree>
    <p:extLst>
      <p:ext uri="{BB962C8B-B14F-4D97-AF65-F5344CB8AC3E}">
        <p14:creationId xmlns:p14="http://schemas.microsoft.com/office/powerpoint/2010/main" val="351802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FF82BE-3A91-5772-49EE-204494837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3CD8AB7-64F4-FF9B-1D8E-9606CE4D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39167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812648-7CA5-200A-6B9D-7CDB3A1E9141}"/>
              </a:ext>
            </a:extLst>
          </p:cNvPr>
          <p:cNvSpPr/>
          <p:nvPr/>
        </p:nvSpPr>
        <p:spPr>
          <a:xfrm>
            <a:off x="1673013" y="4834468"/>
            <a:ext cx="2506134" cy="237066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BD07B27-83A8-1B7C-CD92-80DE83C08D4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179147" y="2029600"/>
            <a:ext cx="1527386" cy="292340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6CB91A-0E63-91A6-A19B-05C783D23158}"/>
              </a:ext>
            </a:extLst>
          </p:cNvPr>
          <p:cNvSpPr txBox="1"/>
          <p:nvPr/>
        </p:nvSpPr>
        <p:spPr>
          <a:xfrm>
            <a:off x="5706533" y="1429435"/>
            <a:ext cx="523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12.1: IF YOU WANT TO RUN ANY LISP EXPRESSION JUST AFTER THE PLOT COMMAND, YOU CAN CHECK THE CHECKBOX AND WRITE THE EXPRESSION INTO THE ENTRY BOX.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4333D-2B9F-9414-CE6F-DCE204292BD8}"/>
              </a:ext>
            </a:extLst>
          </p:cNvPr>
          <p:cNvSpPr txBox="1"/>
          <p:nvPr/>
        </p:nvSpPr>
        <p:spPr>
          <a:xfrm>
            <a:off x="1099293" y="522514"/>
            <a:ext cx="1015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12: POST-LISP EXRESSION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7FEEC-1A59-7D8F-82BB-C999D8A229B0}"/>
              </a:ext>
            </a:extLst>
          </p:cNvPr>
          <p:cNvSpPr txBox="1"/>
          <p:nvPr/>
        </p:nvSpPr>
        <p:spPr>
          <a:xfrm>
            <a:off x="5520267" y="5873821"/>
            <a:ext cx="6104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NOTE:  IF CHECKBOX IS CHECKED AND YOU HAVE NOT FILLED THE ENTRY BOX THEN IT WOULD POP AN ERROR MESSAGE AS INVALID INPUT.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CE25D-59E6-25AE-8666-0C852FB21D5E}"/>
              </a:ext>
            </a:extLst>
          </p:cNvPr>
          <p:cNvSpPr txBox="1"/>
          <p:nvPr/>
        </p:nvSpPr>
        <p:spPr>
          <a:xfrm>
            <a:off x="5706533" y="2866797"/>
            <a:ext cx="61044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 </a:t>
            </a:r>
          </a:p>
          <a:p>
            <a:r>
              <a:rPr lang="en-US" b="1" dirty="0"/>
              <a:t>LET SAY YOU WANT TO UNLOAD ALL THE EXTERNAL REFS AFTER PLOTTING:</a:t>
            </a:r>
          </a:p>
          <a:p>
            <a:endParaRPr lang="en-US" b="1" dirty="0"/>
          </a:p>
          <a:p>
            <a:r>
              <a:rPr lang="en-US" b="1" dirty="0"/>
              <a:t>(COMMAND “-XREF” “U” “*”)</a:t>
            </a:r>
          </a:p>
        </p:txBody>
      </p:sp>
    </p:spTree>
    <p:extLst>
      <p:ext uri="{BB962C8B-B14F-4D97-AF65-F5344CB8AC3E}">
        <p14:creationId xmlns:p14="http://schemas.microsoft.com/office/powerpoint/2010/main" val="150092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0E6B7-7271-1FC7-3790-BA1784705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9BEBCF0-F132-F8A9-E8DF-FDA7BD25C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39167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505BC8-6650-7462-3CD8-DDA78C64E77A}"/>
              </a:ext>
            </a:extLst>
          </p:cNvPr>
          <p:cNvSpPr/>
          <p:nvPr/>
        </p:nvSpPr>
        <p:spPr>
          <a:xfrm>
            <a:off x="2514600" y="5113868"/>
            <a:ext cx="922868" cy="352458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A6BB421-5F26-9573-99E5-D3412C57A3E0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2729899" y="2137235"/>
            <a:ext cx="3222768" cy="2730499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92287D-F272-3F33-D17C-FF40EED0D987}"/>
              </a:ext>
            </a:extLst>
          </p:cNvPr>
          <p:cNvSpPr txBox="1"/>
          <p:nvPr/>
        </p:nvSpPr>
        <p:spPr>
          <a:xfrm>
            <a:off x="5706533" y="1429435"/>
            <a:ext cx="523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13.1: AFTER YOU ARE ALL SET WITH THE PLOT SETTINGS, JUST CLICK ON THIS “LAUNCH” BUTTON AND THE PLOTING PROCESS WILL BE STARED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1FC8E0-BB1B-D5C0-8402-3A945DF03C4D}"/>
              </a:ext>
            </a:extLst>
          </p:cNvPr>
          <p:cNvSpPr txBox="1"/>
          <p:nvPr/>
        </p:nvSpPr>
        <p:spPr>
          <a:xfrm>
            <a:off x="1099293" y="522514"/>
            <a:ext cx="1015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13: START PLOTTING PROCESS.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37D4E5-A612-583F-8A55-66B615589742}"/>
              </a:ext>
            </a:extLst>
          </p:cNvPr>
          <p:cNvSpPr/>
          <p:nvPr/>
        </p:nvSpPr>
        <p:spPr>
          <a:xfrm>
            <a:off x="3522133" y="5207000"/>
            <a:ext cx="508000" cy="186267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CE42C76-AB59-F67D-2CBA-11901267A39C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030133" y="4096898"/>
            <a:ext cx="1676400" cy="12032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CEEEB7-1C93-0D55-492A-BBE4B702D6A5}"/>
              </a:ext>
            </a:extLst>
          </p:cNvPr>
          <p:cNvSpPr txBox="1"/>
          <p:nvPr/>
        </p:nvSpPr>
        <p:spPr>
          <a:xfrm>
            <a:off x="5706533" y="3496733"/>
            <a:ext cx="523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13.2: THIS LABEL WILL SHOW THE NUMBER OF DRAWING FILES COMPLETED VERSUS TOTAL NUMBER OF DRAWINGS FOR WHICH YOU HAVE STARTE THE PLOTTING PROCESS.</a:t>
            </a:r>
          </a:p>
        </p:txBody>
      </p:sp>
    </p:spTree>
    <p:extLst>
      <p:ext uri="{BB962C8B-B14F-4D97-AF65-F5344CB8AC3E}">
        <p14:creationId xmlns:p14="http://schemas.microsoft.com/office/powerpoint/2010/main" val="392639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1028">
            <a:extLst>
              <a:ext uri="{FF2B5EF4-FFF2-40B4-BE49-F238E27FC236}">
                <a16:creationId xmlns:a16="http://schemas.microsoft.com/office/drawing/2014/main" id="{8C3373AF-330F-5B92-3209-9B1946E32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176" y="2272107"/>
            <a:ext cx="5184648" cy="31157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349222-1314-6654-0C71-F10751441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12" y="142646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571DA6-B143-4080-1977-A973A507BD9B}"/>
              </a:ext>
            </a:extLst>
          </p:cNvPr>
          <p:cNvSpPr/>
          <p:nvPr/>
        </p:nvSpPr>
        <p:spPr>
          <a:xfrm>
            <a:off x="2559669" y="1813726"/>
            <a:ext cx="693660" cy="275305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A1239D-5DDE-C1E9-6B42-7E10CC0C0FDF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202573" y="340898"/>
            <a:ext cx="176754" cy="2768902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76F4EB-EB27-6E54-229A-00E045D49458}"/>
              </a:ext>
            </a:extLst>
          </p:cNvPr>
          <p:cNvSpPr txBox="1"/>
          <p:nvPr/>
        </p:nvSpPr>
        <p:spPr>
          <a:xfrm>
            <a:off x="5675401" y="1442700"/>
            <a:ext cx="536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1.1: </a:t>
            </a:r>
            <a:r>
              <a:rPr lang="en-US" dirty="0"/>
              <a:t>CLICK ON THIS BROWSE BUTTON TO SELECT ALL THE DWG FILES THAT YOU WANT TO PLOT.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9DED2-6D82-07AD-2924-D668158EEA4B}"/>
              </a:ext>
            </a:extLst>
          </p:cNvPr>
          <p:cNvSpPr txBox="1"/>
          <p:nvPr/>
        </p:nvSpPr>
        <p:spPr>
          <a:xfrm>
            <a:off x="1099293" y="522514"/>
            <a:ext cx="1040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1: SELECT DWG (AUTOCAD DRAWING) FILES TO BE PLOTTED.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777CE-059A-5BB7-878B-0371DF536B50}"/>
              </a:ext>
            </a:extLst>
          </p:cNvPr>
          <p:cNvSpPr/>
          <p:nvPr/>
        </p:nvSpPr>
        <p:spPr>
          <a:xfrm>
            <a:off x="8591661" y="5111495"/>
            <a:ext cx="646607" cy="192025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CF2877A-B754-40C5-0372-C10800BB1F1B}"/>
              </a:ext>
            </a:extLst>
          </p:cNvPr>
          <p:cNvCxnSpPr>
            <a:cxnSpLocks/>
            <a:stCxn id="24" idx="1"/>
            <a:endCxn id="26" idx="1"/>
          </p:cNvCxnSpPr>
          <p:nvPr/>
        </p:nvCxnSpPr>
        <p:spPr>
          <a:xfrm rot="10800000" flipV="1">
            <a:off x="5857459" y="5207507"/>
            <a:ext cx="2734202" cy="863729"/>
          </a:xfrm>
          <a:prstGeom prst="bentConnector3">
            <a:avLst>
              <a:gd name="adj1" fmla="val 10836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B9CACC-AE5E-5627-2BEC-6BBD30C0E445}"/>
              </a:ext>
            </a:extLst>
          </p:cNvPr>
          <p:cNvSpPr txBox="1"/>
          <p:nvPr/>
        </p:nvSpPr>
        <p:spPr>
          <a:xfrm>
            <a:off x="5857459" y="5609572"/>
            <a:ext cx="500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1.2:</a:t>
            </a:r>
            <a:r>
              <a:rPr lang="en-US" dirty="0"/>
              <a:t> AFTER SELECTING ALL YOUR DWG FILES CLICK ON THIS “OPEN” BUTTON TO ADD INTO THE APPLICATION’S DATABASE.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26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19DCE-2D8E-DD4F-C57E-F99B3B868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CEBEEFC-7B8C-2B0B-7F89-6EF789E63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42646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917C02-669E-AE09-8216-BDB34797C56D}"/>
              </a:ext>
            </a:extLst>
          </p:cNvPr>
          <p:cNvSpPr/>
          <p:nvPr/>
        </p:nvSpPr>
        <p:spPr>
          <a:xfrm>
            <a:off x="3236324" y="1813726"/>
            <a:ext cx="905907" cy="275305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B6F8286-F05C-1DC5-142B-31819AAAE76F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581660" y="799258"/>
            <a:ext cx="122086" cy="1906850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E15F78-D71A-F000-F82F-1428CA126F98}"/>
              </a:ext>
            </a:extLst>
          </p:cNvPr>
          <p:cNvSpPr txBox="1"/>
          <p:nvPr/>
        </p:nvSpPr>
        <p:spPr>
          <a:xfrm>
            <a:off x="5675401" y="1442700"/>
            <a:ext cx="536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2.1: </a:t>
            </a:r>
            <a:r>
              <a:rPr lang="en-US" dirty="0"/>
              <a:t>CLICK ON THIS MANAGE BUTTON TO CHECK OR UNCHECK DWG FILES WHICH YOU WANT TO PLOT FOR SPECIFIC SETTING.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92BC8-E380-7A98-4124-2C13D1BE121D}"/>
              </a:ext>
            </a:extLst>
          </p:cNvPr>
          <p:cNvSpPr txBox="1"/>
          <p:nvPr/>
        </p:nvSpPr>
        <p:spPr>
          <a:xfrm>
            <a:off x="1099293" y="522514"/>
            <a:ext cx="1077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2: MANAGE YOUR DRAWINGS TO BE PLOTTED. (OPTIONAL STEP)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97909D-D76E-C861-B4A5-32C3C4263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57" y="2367603"/>
            <a:ext cx="4370311" cy="32304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884F26-A662-D6D9-FD2A-76D4D27D074A}"/>
              </a:ext>
            </a:extLst>
          </p:cNvPr>
          <p:cNvSpPr/>
          <p:nvPr/>
        </p:nvSpPr>
        <p:spPr>
          <a:xfrm>
            <a:off x="6672957" y="2521017"/>
            <a:ext cx="182359" cy="751738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30D719-BF88-2456-FCB5-D7353438849B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5843403" y="2475993"/>
            <a:ext cx="437510" cy="122159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73873E-AC0F-7DD1-1A69-C7E91A5044A8}"/>
              </a:ext>
            </a:extLst>
          </p:cNvPr>
          <p:cNvSpPr txBox="1"/>
          <p:nvPr/>
        </p:nvSpPr>
        <p:spPr>
          <a:xfrm>
            <a:off x="4355618" y="3305545"/>
            <a:ext cx="2191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2.2: CHECK ONLY FILES WHICH YOU WANT TO PLOT USING CURRENT SPECIFIC SETTING.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B05D82-5D26-49D7-EDF3-D5F9D9F32560}"/>
              </a:ext>
            </a:extLst>
          </p:cNvPr>
          <p:cNvSpPr txBox="1"/>
          <p:nvPr/>
        </p:nvSpPr>
        <p:spPr>
          <a:xfrm>
            <a:off x="5160289" y="5857071"/>
            <a:ext cx="536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2.3: AFTER CHECKING/UNCHECKNG FILES CLICK ON THIS “OK” BUTTON TO CONTINUE.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229505-2522-7D47-C777-C0C28ABDBCB8}"/>
              </a:ext>
            </a:extLst>
          </p:cNvPr>
          <p:cNvSpPr/>
          <p:nvPr/>
        </p:nvSpPr>
        <p:spPr>
          <a:xfrm>
            <a:off x="8571861" y="5285232"/>
            <a:ext cx="745875" cy="312844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43036A4-D006-24F2-DEA0-090330984D81}"/>
              </a:ext>
            </a:extLst>
          </p:cNvPr>
          <p:cNvCxnSpPr>
            <a:cxnSpLocks/>
            <a:stCxn id="24" idx="1"/>
            <a:endCxn id="25" idx="2"/>
          </p:cNvCxnSpPr>
          <p:nvPr/>
        </p:nvCxnSpPr>
        <p:spPr>
          <a:xfrm rot="10800000" flipH="1">
            <a:off x="5160289" y="5598077"/>
            <a:ext cx="3784510" cy="582161"/>
          </a:xfrm>
          <a:prstGeom prst="bentConnector4">
            <a:avLst>
              <a:gd name="adj1" fmla="val -6040"/>
              <a:gd name="adj2" fmla="val 77756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9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FC6E7-8A65-86A0-753D-23971D55D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7B70D7-E466-5784-BC45-15DA2224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42646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BBBBA4-A040-1BEE-DE36-865B4C022576}"/>
              </a:ext>
            </a:extLst>
          </p:cNvPr>
          <p:cNvSpPr/>
          <p:nvPr/>
        </p:nvSpPr>
        <p:spPr>
          <a:xfrm>
            <a:off x="3208892" y="2130551"/>
            <a:ext cx="951628" cy="461665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4976B4-253A-C6C1-F3CE-28B67F310A4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160520" y="1968640"/>
            <a:ext cx="1408176" cy="39274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A6328A-0747-69C7-0416-DF7DD563E9A4}"/>
              </a:ext>
            </a:extLst>
          </p:cNvPr>
          <p:cNvSpPr txBox="1"/>
          <p:nvPr/>
        </p:nvSpPr>
        <p:spPr>
          <a:xfrm>
            <a:off x="5638825" y="1668887"/>
            <a:ext cx="536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3.1: </a:t>
            </a:r>
            <a:r>
              <a:rPr lang="en-US" dirty="0"/>
              <a:t>CLICK ON THE DROP BUTTON AND SELECT THE REQUIRED PLOT ORIENTATION FOR YOUR SELECTED DWG FILES.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29F378-ACC3-2CBE-F754-BC8FF7AB28E1}"/>
              </a:ext>
            </a:extLst>
          </p:cNvPr>
          <p:cNvSpPr txBox="1"/>
          <p:nvPr/>
        </p:nvSpPr>
        <p:spPr>
          <a:xfrm>
            <a:off x="1099293" y="522514"/>
            <a:ext cx="946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3: SELECT THE ORIENTATION FOR THE PLOT SETTING.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7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7DBBC2-AFE5-DF3F-F8F2-C9255A42E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C7E54-F5B6-F6F0-F04F-8766D1BB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426464"/>
            <a:ext cx="2688336" cy="49090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216C4C-4C69-444F-C5A6-F38734F5E6A6}"/>
              </a:ext>
            </a:extLst>
          </p:cNvPr>
          <p:cNvSpPr/>
          <p:nvPr/>
        </p:nvSpPr>
        <p:spPr>
          <a:xfrm>
            <a:off x="1673352" y="2592217"/>
            <a:ext cx="2487168" cy="3743269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23CE802-EDA3-0EF0-BE52-28D910D4ACE2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160520" y="1902636"/>
            <a:ext cx="1514856" cy="256121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ED3F10-493B-120A-97BF-1E2F13C8B7F6}"/>
              </a:ext>
            </a:extLst>
          </p:cNvPr>
          <p:cNvSpPr txBox="1"/>
          <p:nvPr/>
        </p:nvSpPr>
        <p:spPr>
          <a:xfrm>
            <a:off x="5675376" y="1579470"/>
            <a:ext cx="536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4.1: </a:t>
            </a:r>
            <a:r>
              <a:rPr lang="en-US" dirty="0"/>
              <a:t>CLICK ON THE DROP BUTTON AND SELECT THE SPECIFIC PAPER SIZE AS PER YOUR REQUIREMENT. 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C6CFF-2101-EA75-B5D2-9424FDE9D51F}"/>
              </a:ext>
            </a:extLst>
          </p:cNvPr>
          <p:cNvSpPr txBox="1"/>
          <p:nvPr/>
        </p:nvSpPr>
        <p:spPr>
          <a:xfrm>
            <a:off x="1099293" y="522514"/>
            <a:ext cx="946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4: SELECT THE PAPER SIZE FOR THE PLOT SETTING.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9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81C3B-3CA1-7752-70B9-807A4DAD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8D19E-F33C-6E48-6B28-FEDA1241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375" y="2141644"/>
            <a:ext cx="3479022" cy="35374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4A4E6C-3178-762E-2E5F-535BF86A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12" y="142646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70DD1E-7F41-6548-A03E-3E780DBC98D4}"/>
              </a:ext>
            </a:extLst>
          </p:cNvPr>
          <p:cNvSpPr/>
          <p:nvPr/>
        </p:nvSpPr>
        <p:spPr>
          <a:xfrm>
            <a:off x="2559669" y="2892718"/>
            <a:ext cx="693660" cy="275305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20CE52B-7F66-AC30-90C8-2E235A216EC6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5400000" flipH="1" flipV="1">
            <a:off x="3727524" y="944841"/>
            <a:ext cx="1126852" cy="2768902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79EAAC-41BF-3C86-9FDC-FBD891135507}"/>
              </a:ext>
            </a:extLst>
          </p:cNvPr>
          <p:cNvSpPr txBox="1"/>
          <p:nvPr/>
        </p:nvSpPr>
        <p:spPr>
          <a:xfrm>
            <a:off x="5675401" y="1442700"/>
            <a:ext cx="536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5.1: </a:t>
            </a:r>
            <a:r>
              <a:rPr lang="en-US" dirty="0"/>
              <a:t>CLICK ON THIS BROWSE BUTTON TO SELECT THE OUTPUT FOLDER PATH.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242B7-50A5-16C1-35FC-091C94242F67}"/>
              </a:ext>
            </a:extLst>
          </p:cNvPr>
          <p:cNvSpPr txBox="1"/>
          <p:nvPr/>
        </p:nvSpPr>
        <p:spPr>
          <a:xfrm>
            <a:off x="1099293" y="522514"/>
            <a:ext cx="1015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5: SELECT OUTPUT FOLDER FOR THE OUTPUT PDFS TO BE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PLOTTED.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58136B-59C8-79AD-505C-BF0816D05808}"/>
              </a:ext>
            </a:extLst>
          </p:cNvPr>
          <p:cNvSpPr/>
          <p:nvPr/>
        </p:nvSpPr>
        <p:spPr>
          <a:xfrm>
            <a:off x="8174736" y="5398836"/>
            <a:ext cx="642908" cy="261934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368DA22-91BE-D240-C573-7BE07A6976C1}"/>
              </a:ext>
            </a:extLst>
          </p:cNvPr>
          <p:cNvCxnSpPr>
            <a:cxnSpLocks/>
            <a:stCxn id="24" idx="1"/>
            <a:endCxn id="26" idx="1"/>
          </p:cNvCxnSpPr>
          <p:nvPr/>
        </p:nvCxnSpPr>
        <p:spPr>
          <a:xfrm rot="10800000" flipV="1">
            <a:off x="5381972" y="5529802"/>
            <a:ext cx="2792765" cy="805683"/>
          </a:xfrm>
          <a:prstGeom prst="bentConnector3">
            <a:avLst>
              <a:gd name="adj1" fmla="val 108185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22814B-E273-90D5-0248-E04386098BDA}"/>
              </a:ext>
            </a:extLst>
          </p:cNvPr>
          <p:cNvSpPr txBox="1"/>
          <p:nvPr/>
        </p:nvSpPr>
        <p:spPr>
          <a:xfrm>
            <a:off x="5381971" y="5873821"/>
            <a:ext cx="500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5.2: CLICK ON THIS “OK” BUTTON AFTER SELECTING THE OUPUT FOLDER PATH FOR PDFS TO BE PLOTTED.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5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A46FF3-9CCC-418B-0912-500BBC39E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8ECB417-B1DC-2E89-4DB1-2D585E1E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42646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C83B67-0B68-C221-F548-52974FE5CD4A}"/>
              </a:ext>
            </a:extLst>
          </p:cNvPr>
          <p:cNvSpPr/>
          <p:nvPr/>
        </p:nvSpPr>
        <p:spPr>
          <a:xfrm>
            <a:off x="2026268" y="3186348"/>
            <a:ext cx="2122398" cy="311307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A772B0B-BF2B-A8BF-16B9-79ED33555EA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207933" y="2246699"/>
            <a:ext cx="1367198" cy="109530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F7C2A1-A6B7-18FF-2678-698E16DC50D2}"/>
              </a:ext>
            </a:extLst>
          </p:cNvPr>
          <p:cNvSpPr txBox="1"/>
          <p:nvPr/>
        </p:nvSpPr>
        <p:spPr>
          <a:xfrm>
            <a:off x="5575131" y="1785034"/>
            <a:ext cx="536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6.1: SELECT THE CTB FILE FROM THE DROPDOWN LIST OR BROWSE FROM YOUR FOLDER BY CLICKING ON THE “BROWSE” BUTTON.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ED5A26-6D7C-C9F9-CF46-8BF2A1C397A7}"/>
              </a:ext>
            </a:extLst>
          </p:cNvPr>
          <p:cNvSpPr txBox="1"/>
          <p:nvPr/>
        </p:nvSpPr>
        <p:spPr>
          <a:xfrm>
            <a:off x="1099293" y="522514"/>
            <a:ext cx="1015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6: SELECT THE CTB FILE THAT HAS COLOR PROPERTIES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FOR THE PLOT.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8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12D52E-0355-AFA7-B5BE-E2AD8CD92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82D8454-43C3-D13A-C28F-3410297F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39167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388B92-2886-C4CA-7943-3D310715148A}"/>
              </a:ext>
            </a:extLst>
          </p:cNvPr>
          <p:cNvSpPr/>
          <p:nvPr/>
        </p:nvSpPr>
        <p:spPr>
          <a:xfrm>
            <a:off x="1642532" y="3496734"/>
            <a:ext cx="2061777" cy="220134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2B917E9-5E42-9E7D-17D4-D0DCC1D7A27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704309" y="2246699"/>
            <a:ext cx="1870822" cy="136010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28C89F-1392-BB89-5E93-0ADCB2F7B125}"/>
              </a:ext>
            </a:extLst>
          </p:cNvPr>
          <p:cNvSpPr txBox="1"/>
          <p:nvPr/>
        </p:nvSpPr>
        <p:spPr>
          <a:xfrm>
            <a:off x="5575131" y="1785034"/>
            <a:ext cx="536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7.1: CHECK THIS CHECKBOX ONLY IF YOU WANT TO SHOW THE LINEWEIGHTS IN THE PLOTTED PDF.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728FA-3B30-244F-E5F7-EC21A2EA93B8}"/>
              </a:ext>
            </a:extLst>
          </p:cNvPr>
          <p:cNvSpPr txBox="1"/>
          <p:nvPr/>
        </p:nvSpPr>
        <p:spPr>
          <a:xfrm>
            <a:off x="1099293" y="522514"/>
            <a:ext cx="1015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7: ENSURE WHETHER TO PLOT WITH LINEWIEGHT ON OR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NOT.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9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6DE01-CCC2-3FEF-33B3-8948A1BB7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816A451-E2AB-7D4C-AEFA-A61C341C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12" y="1391674"/>
            <a:ext cx="2688336" cy="42101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3B5A96-8069-8E3E-70CC-528289BF4A51}"/>
              </a:ext>
            </a:extLst>
          </p:cNvPr>
          <p:cNvSpPr/>
          <p:nvPr/>
        </p:nvSpPr>
        <p:spPr>
          <a:xfrm>
            <a:off x="1676399" y="3699934"/>
            <a:ext cx="2294468" cy="220133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93DD864-6374-DC6D-9D3C-94196E83BB42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970867" y="2246699"/>
            <a:ext cx="1604264" cy="156330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F8D4CD-4085-CBF1-D395-4D0CA2AFD883}"/>
              </a:ext>
            </a:extLst>
          </p:cNvPr>
          <p:cNvSpPr txBox="1"/>
          <p:nvPr/>
        </p:nvSpPr>
        <p:spPr>
          <a:xfrm>
            <a:off x="5575131" y="1785034"/>
            <a:ext cx="5367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8.1: CHECK THIS CHECKBOX ONLY IF YOU WANT TO SCALE THE LINEWEIGHT AS PER THE PLOT SCALE YOU HAVE SET IN THE PAGESETUP.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4AABD-C304-D805-9CF8-3D5BB372FCB5}"/>
              </a:ext>
            </a:extLst>
          </p:cNvPr>
          <p:cNvSpPr txBox="1"/>
          <p:nvPr/>
        </p:nvSpPr>
        <p:spPr>
          <a:xfrm>
            <a:off x="1099293" y="522514"/>
            <a:ext cx="1015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STEP: 8: ENSURE WHETHER TO SCALE LINEWIEGHT AS PER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PAGESETUP SCALE OR NOT.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9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Metadata/LabelInfo.xml><?xml version="1.0" encoding="utf-8"?>
<clbl:labelList xmlns:clbl="http://schemas.microsoft.com/office/2020/mipLabelMetadata">
  <clbl:label id="{87d70b0f-5efc-4991-a065-e205bc3db308}" enabled="0" method="" siteId="{87d70b0f-5efc-4991-a065-e205bc3db30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</TotalTime>
  <Words>787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Kumar, Suman</dc:creator>
  <cp:lastModifiedBy>Kumar, Suman</cp:lastModifiedBy>
  <cp:revision>1</cp:revision>
  <dcterms:created xsi:type="dcterms:W3CDTF">2025-06-23T11:07:16Z</dcterms:created>
  <dcterms:modified xsi:type="dcterms:W3CDTF">2025-06-26T11:09:06Z</dcterms:modified>
</cp:coreProperties>
</file>