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81" r:id="rId4"/>
    <p:sldId id="258" r:id="rId5"/>
    <p:sldId id="259" r:id="rId6"/>
    <p:sldId id="262" r:id="rId7"/>
    <p:sldId id="264" r:id="rId8"/>
    <p:sldId id="265" r:id="rId9"/>
    <p:sldId id="266" r:id="rId10"/>
    <p:sldId id="268" r:id="rId11"/>
    <p:sldId id="269" r:id="rId12"/>
    <p:sldId id="271" r:id="rId13"/>
    <p:sldId id="280" r:id="rId14"/>
    <p:sldId id="275" r:id="rId15"/>
    <p:sldId id="276" r:id="rId16"/>
    <p:sldId id="284" r:id="rId17"/>
    <p:sldId id="285" r:id="rId18"/>
    <p:sldId id="286" r:id="rId19"/>
    <p:sldId id="288" r:id="rId20"/>
    <p:sldId id="290" r:id="rId21"/>
    <p:sldId id="292" r:id="rId22"/>
    <p:sldId id="295" r:id="rId23"/>
    <p:sldId id="296" r:id="rId24"/>
    <p:sldId id="297"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67DD6-F649-42AE-B04B-1177A2FC485F}" v="91" dt="2022-01-11T02:50:15.965"/>
    <p1510:client id="{3874996B-362E-4C86-9A40-515CE62E60A6}" v="107" dt="2022-01-10T20:58:06.816"/>
    <p1510:client id="{41A1056E-5652-45C7-B515-2031AB321C0D}" v="545" dt="2022-01-10T03:51:28.338"/>
    <p1510:client id="{52A69ACD-B118-471D-AA52-5E6B3D8CB95D}" v="18" dt="2022-01-11T06:31:38.702"/>
    <p1510:client id="{565A7196-73F3-4CEA-94D0-4EA16C00B3BD}" v="474" dt="2022-01-10T13:05:27.589"/>
    <p1510:client id="{5BB7C1DD-4D78-4CEC-9459-D9E82B8D7810}" v="8" dt="2022-01-10T14:05:45.455"/>
    <p1510:client id="{5F2B809C-2A75-4117-963D-9502CF633592}" v="125" dt="2022-01-11T02:59:39.310"/>
    <p1510:client id="{64A3D88D-136F-4C56-9020-EC5C8DAEB5BD}" v="74" dt="2022-01-10T18:06:59.484"/>
    <p1510:client id="{66EAEC49-5F11-4BED-BE9B-72998C032673}" v="95" dt="2022-01-09T15:42:53.114"/>
    <p1510:client id="{7C63129B-F87E-4655-90A2-C3E1F173B536}" v="79" dt="2022-01-11T03:15:56.381"/>
    <p1510:client id="{8E565D9C-1C67-43F2-9866-089F5E9AB12A}" v="137" dt="2022-01-10T13:54:18.285"/>
    <p1510:client id="{A0EDC9FF-D612-4BD3-8D1A-5F06F714EF9B}" v="51" dt="2022-01-10T20:28:19.854"/>
    <p1510:client id="{A471F33E-725E-4E4E-8F0F-9ED69223066F}" v="31" dt="2022-01-11T17:22:52.981"/>
    <p1510:client id="{BFF9CA9C-1A4C-4FC0-80E4-E15B5A8FBFDE}" v="416" dt="2022-01-09T17:07:56.070"/>
    <p1510:client id="{C5BC9611-56DE-4E16-A459-0B7E2AB9DB39}" v="538" dt="2022-01-11T17:16:52.945"/>
    <p1510:client id="{C848853C-FC5D-4F7C-A924-727B8026BAF4}" v="43" dt="2022-01-11T04:05:23.417"/>
    <p1510:client id="{DD51550A-C85F-48C9-BCD1-556D9455A299}" v="44" dt="2022-01-10T17:56:34.795"/>
    <p1510:client id="{E55A7286-33CB-4F24-87B3-6D62E050943E}" v="590" dt="2022-01-10T12:01:44.463"/>
    <p1510:client id="{E676C701-584B-49CA-B7B2-27AA6ACDE3C7}" v="42" dt="2022-01-11T08:47:15.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2" Type="http://schemas.openxmlformats.org/officeDocument/2006/relationships/hyperlink" Target="http://compnetworking.about.com/od/homeautomationsystems/a/remote-control-units-for-home-automation.htm" TargetMode="External"/><Relationship Id="rId1" Type="http://schemas.openxmlformats.org/officeDocument/2006/relationships/hyperlink" Target="http://www.lightwaverf.com/"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compnetworking.about.com/od/homeautomationsystems/a/remote-control-units-for-home-automation.htm" TargetMode="External"/><Relationship Id="rId1" Type="http://schemas.openxmlformats.org/officeDocument/2006/relationships/hyperlink" Target="http://www.lightwaverf.com/" TargetMode="Externa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9B5B5-04E6-44E0-A912-E500A955B7F7}" type="doc">
      <dgm:prSet loTypeId="urn:microsoft.com/office/officeart/2016/7/layout/RepeatingBendingProcessNew" loCatId="process" qsTypeId="urn:microsoft.com/office/officeart/2005/8/quickstyle/simple1" qsCatId="simple" csTypeId="urn:microsoft.com/office/officeart/2005/8/colors/colorful1#1" csCatId="colorful"/>
      <dgm:spPr/>
      <dgm:t>
        <a:bodyPr/>
        <a:lstStyle/>
        <a:p>
          <a:endParaRPr lang="en-US"/>
        </a:p>
      </dgm:t>
    </dgm:pt>
    <dgm:pt modelId="{622F27B1-0608-4E8F-A6A8-5BE8327C8553}">
      <dgm:prSet/>
      <dgm:spPr/>
      <dgm:t>
        <a:bodyPr/>
        <a:lstStyle/>
        <a:p>
          <a:r>
            <a:rPr lang="en-US"/>
            <a:t>*Abstract</a:t>
          </a:r>
        </a:p>
      </dgm:t>
    </dgm:pt>
    <dgm:pt modelId="{F6A764C6-180D-4920-8E8E-A14B31B8BBC7}" type="parTrans" cxnId="{23BA7661-C50A-4298-AA2D-F4DD82241828}">
      <dgm:prSet/>
      <dgm:spPr/>
      <dgm:t>
        <a:bodyPr/>
        <a:lstStyle/>
        <a:p>
          <a:endParaRPr lang="en-US"/>
        </a:p>
      </dgm:t>
    </dgm:pt>
    <dgm:pt modelId="{1CCB024D-4229-40AF-98D2-763C08CB0C2E}" type="sibTrans" cxnId="{23BA7661-C50A-4298-AA2D-F4DD82241828}">
      <dgm:prSet/>
      <dgm:spPr/>
      <dgm:t>
        <a:bodyPr/>
        <a:lstStyle/>
        <a:p>
          <a:endParaRPr lang="en-US"/>
        </a:p>
      </dgm:t>
    </dgm:pt>
    <dgm:pt modelId="{4D485846-C888-4EF0-8DE1-70B5BC054A0C}">
      <dgm:prSet/>
      <dgm:spPr/>
      <dgm:t>
        <a:bodyPr/>
        <a:lstStyle/>
        <a:p>
          <a:r>
            <a:rPr lang="en-US"/>
            <a:t>*Introduction</a:t>
          </a:r>
        </a:p>
      </dgm:t>
    </dgm:pt>
    <dgm:pt modelId="{FF319409-F649-4D59-9A82-02EB87F89C19}" type="parTrans" cxnId="{38233332-FC29-4CCC-BA40-A9DB5A6B1DA7}">
      <dgm:prSet/>
      <dgm:spPr/>
      <dgm:t>
        <a:bodyPr/>
        <a:lstStyle/>
        <a:p>
          <a:endParaRPr lang="en-US"/>
        </a:p>
      </dgm:t>
    </dgm:pt>
    <dgm:pt modelId="{A8E98AD5-6A12-4E00-8302-D9AE2F9BF91B}" type="sibTrans" cxnId="{38233332-FC29-4CCC-BA40-A9DB5A6B1DA7}">
      <dgm:prSet/>
      <dgm:spPr/>
      <dgm:t>
        <a:bodyPr/>
        <a:lstStyle/>
        <a:p>
          <a:endParaRPr lang="en-US"/>
        </a:p>
      </dgm:t>
    </dgm:pt>
    <dgm:pt modelId="{B941341A-3DCA-4B11-8023-06051336477C}">
      <dgm:prSet/>
      <dgm:spPr/>
      <dgm:t>
        <a:bodyPr/>
        <a:lstStyle/>
        <a:p>
          <a:r>
            <a:rPr lang="en-US"/>
            <a:t>*Literature Review</a:t>
          </a:r>
        </a:p>
      </dgm:t>
    </dgm:pt>
    <dgm:pt modelId="{F4F0384B-3829-4771-9E87-2982BA3713B6}" type="parTrans" cxnId="{BE6E1091-33BF-49FC-9CC8-BEF345B474AF}">
      <dgm:prSet/>
      <dgm:spPr/>
      <dgm:t>
        <a:bodyPr/>
        <a:lstStyle/>
        <a:p>
          <a:endParaRPr lang="en-US"/>
        </a:p>
      </dgm:t>
    </dgm:pt>
    <dgm:pt modelId="{9BF151B2-6F63-4CA1-9A42-6F583F7FA9CB}" type="sibTrans" cxnId="{BE6E1091-33BF-49FC-9CC8-BEF345B474AF}">
      <dgm:prSet/>
      <dgm:spPr/>
      <dgm:t>
        <a:bodyPr/>
        <a:lstStyle/>
        <a:p>
          <a:endParaRPr lang="en-US"/>
        </a:p>
      </dgm:t>
    </dgm:pt>
    <dgm:pt modelId="{A71520DB-F7A9-46C7-9F16-497EC08F02FB}">
      <dgm:prSet/>
      <dgm:spPr/>
      <dgm:t>
        <a:bodyPr/>
        <a:lstStyle/>
        <a:p>
          <a:r>
            <a:rPr lang="en-US"/>
            <a:t>*Existing Method</a:t>
          </a:r>
        </a:p>
      </dgm:t>
    </dgm:pt>
    <dgm:pt modelId="{E42C6082-3AC9-4BC0-9D0A-491EFFE6FB51}" type="parTrans" cxnId="{881B180B-BBFB-44F7-9029-55738050D8C9}">
      <dgm:prSet/>
      <dgm:spPr/>
      <dgm:t>
        <a:bodyPr/>
        <a:lstStyle/>
        <a:p>
          <a:endParaRPr lang="en-US"/>
        </a:p>
      </dgm:t>
    </dgm:pt>
    <dgm:pt modelId="{5B673C0F-960E-42E8-9536-864347844D11}" type="sibTrans" cxnId="{881B180B-BBFB-44F7-9029-55738050D8C9}">
      <dgm:prSet/>
      <dgm:spPr/>
      <dgm:t>
        <a:bodyPr/>
        <a:lstStyle/>
        <a:p>
          <a:endParaRPr lang="en-US"/>
        </a:p>
      </dgm:t>
    </dgm:pt>
    <dgm:pt modelId="{E39848E0-7C13-4733-8A37-FA154DA49B4E}">
      <dgm:prSet/>
      <dgm:spPr/>
      <dgm:t>
        <a:bodyPr/>
        <a:lstStyle/>
        <a:p>
          <a:r>
            <a:rPr lang="en-US"/>
            <a:t>*Drawbacks</a:t>
          </a:r>
        </a:p>
      </dgm:t>
    </dgm:pt>
    <dgm:pt modelId="{4A41D586-03B9-45C7-8D30-82409EB0306E}" type="parTrans" cxnId="{94DA3D5E-A2D8-4FCE-9D52-F637E4B58189}">
      <dgm:prSet/>
      <dgm:spPr/>
      <dgm:t>
        <a:bodyPr/>
        <a:lstStyle/>
        <a:p>
          <a:endParaRPr lang="en-US"/>
        </a:p>
      </dgm:t>
    </dgm:pt>
    <dgm:pt modelId="{5C0D899D-DB47-4E46-9D91-F20EA63201A7}" type="sibTrans" cxnId="{94DA3D5E-A2D8-4FCE-9D52-F637E4B58189}">
      <dgm:prSet/>
      <dgm:spPr/>
      <dgm:t>
        <a:bodyPr/>
        <a:lstStyle/>
        <a:p>
          <a:endParaRPr lang="en-US"/>
        </a:p>
      </dgm:t>
    </dgm:pt>
    <dgm:pt modelId="{06F7D6FC-DF0B-4995-BD04-FAB798FD39C4}">
      <dgm:prSet/>
      <dgm:spPr/>
      <dgm:t>
        <a:bodyPr/>
        <a:lstStyle/>
        <a:p>
          <a:r>
            <a:rPr lang="en-US"/>
            <a:t>*Proposed Method</a:t>
          </a:r>
        </a:p>
      </dgm:t>
    </dgm:pt>
    <dgm:pt modelId="{579C2804-39FF-4F69-B88B-41DDC6CDB786}" type="parTrans" cxnId="{09CDECE6-8797-49A5-A963-F050C1DB5EC0}">
      <dgm:prSet/>
      <dgm:spPr/>
      <dgm:t>
        <a:bodyPr/>
        <a:lstStyle/>
        <a:p>
          <a:endParaRPr lang="en-US"/>
        </a:p>
      </dgm:t>
    </dgm:pt>
    <dgm:pt modelId="{184D0BD3-5C7D-44C3-BF74-6274EEB663B0}" type="sibTrans" cxnId="{09CDECE6-8797-49A5-A963-F050C1DB5EC0}">
      <dgm:prSet/>
      <dgm:spPr/>
      <dgm:t>
        <a:bodyPr/>
        <a:lstStyle/>
        <a:p>
          <a:endParaRPr lang="en-US"/>
        </a:p>
      </dgm:t>
    </dgm:pt>
    <dgm:pt modelId="{C0107EC1-F4BC-41A3-A0F9-22AD21911E55}">
      <dgm:prSet/>
      <dgm:spPr/>
      <dgm:t>
        <a:bodyPr/>
        <a:lstStyle/>
        <a:p>
          <a:r>
            <a:rPr lang="en-US"/>
            <a:t>*Advantages</a:t>
          </a:r>
        </a:p>
      </dgm:t>
    </dgm:pt>
    <dgm:pt modelId="{D0D37221-ECB8-4211-BAFF-0B7E96A9F900}" type="parTrans" cxnId="{E9C27E1A-202E-4951-8220-0B1DB919B56C}">
      <dgm:prSet/>
      <dgm:spPr/>
      <dgm:t>
        <a:bodyPr/>
        <a:lstStyle/>
        <a:p>
          <a:endParaRPr lang="en-US"/>
        </a:p>
      </dgm:t>
    </dgm:pt>
    <dgm:pt modelId="{15BD123E-CE03-4D56-AB5D-2702A0871380}" type="sibTrans" cxnId="{E9C27E1A-202E-4951-8220-0B1DB919B56C}">
      <dgm:prSet/>
      <dgm:spPr/>
      <dgm:t>
        <a:bodyPr/>
        <a:lstStyle/>
        <a:p>
          <a:endParaRPr lang="en-US"/>
        </a:p>
      </dgm:t>
    </dgm:pt>
    <dgm:pt modelId="{EE1A2344-7BE1-4109-8AB6-C01F44476D0D}">
      <dgm:prSet/>
      <dgm:spPr/>
      <dgm:t>
        <a:bodyPr/>
        <a:lstStyle/>
        <a:p>
          <a:r>
            <a:rPr lang="en-US"/>
            <a:t>*Hardware and Software Requirements</a:t>
          </a:r>
        </a:p>
      </dgm:t>
    </dgm:pt>
    <dgm:pt modelId="{C8170AC6-6B11-4CAE-A65B-C9B4553D46A0}" type="parTrans" cxnId="{5A76F42E-5E4B-4E6D-A153-97573191C9B6}">
      <dgm:prSet/>
      <dgm:spPr/>
      <dgm:t>
        <a:bodyPr/>
        <a:lstStyle/>
        <a:p>
          <a:endParaRPr lang="en-US"/>
        </a:p>
      </dgm:t>
    </dgm:pt>
    <dgm:pt modelId="{29CBD691-62E8-497D-ABE3-53F559B81D4A}" type="sibTrans" cxnId="{5A76F42E-5E4B-4E6D-A153-97573191C9B6}">
      <dgm:prSet/>
      <dgm:spPr/>
      <dgm:t>
        <a:bodyPr/>
        <a:lstStyle/>
        <a:p>
          <a:endParaRPr lang="en-US"/>
        </a:p>
      </dgm:t>
    </dgm:pt>
    <dgm:pt modelId="{B66F79D3-F6B5-4B0C-886F-37A5C64B0098}">
      <dgm:prSet/>
      <dgm:spPr/>
      <dgm:t>
        <a:bodyPr/>
        <a:lstStyle/>
        <a:p>
          <a:r>
            <a:rPr lang="en-US"/>
            <a:t>*Conclusion</a:t>
          </a:r>
        </a:p>
      </dgm:t>
    </dgm:pt>
    <dgm:pt modelId="{545783E0-D7FE-416D-93DD-D680CE5D3F6A}" type="parTrans" cxnId="{B67D6E22-BCB1-4AC6-8C5A-601F2F52A3BD}">
      <dgm:prSet/>
      <dgm:spPr/>
      <dgm:t>
        <a:bodyPr/>
        <a:lstStyle/>
        <a:p>
          <a:endParaRPr lang="en-US"/>
        </a:p>
      </dgm:t>
    </dgm:pt>
    <dgm:pt modelId="{B7059093-C52E-4DCC-B288-2208543E9B1E}" type="sibTrans" cxnId="{B67D6E22-BCB1-4AC6-8C5A-601F2F52A3BD}">
      <dgm:prSet/>
      <dgm:spPr/>
      <dgm:t>
        <a:bodyPr/>
        <a:lstStyle/>
        <a:p>
          <a:endParaRPr lang="en-US"/>
        </a:p>
      </dgm:t>
    </dgm:pt>
    <dgm:pt modelId="{B24D1B86-2313-41DF-AE53-4798E0CBE0EB}" type="pres">
      <dgm:prSet presAssocID="{A829B5B5-04E6-44E0-A912-E500A955B7F7}" presName="Name0" presStyleCnt="0">
        <dgm:presLayoutVars>
          <dgm:dir/>
          <dgm:resizeHandles val="exact"/>
        </dgm:presLayoutVars>
      </dgm:prSet>
      <dgm:spPr/>
      <dgm:t>
        <a:bodyPr/>
        <a:lstStyle/>
        <a:p>
          <a:endParaRPr lang="en-US"/>
        </a:p>
      </dgm:t>
    </dgm:pt>
    <dgm:pt modelId="{630EB64F-B246-4837-8EF1-C57B1A05367B}" type="pres">
      <dgm:prSet presAssocID="{622F27B1-0608-4E8F-A6A8-5BE8327C8553}" presName="node" presStyleLbl="node1" presStyleIdx="0" presStyleCnt="9">
        <dgm:presLayoutVars>
          <dgm:bulletEnabled val="1"/>
        </dgm:presLayoutVars>
      </dgm:prSet>
      <dgm:spPr/>
      <dgm:t>
        <a:bodyPr/>
        <a:lstStyle/>
        <a:p>
          <a:endParaRPr lang="en-US"/>
        </a:p>
      </dgm:t>
    </dgm:pt>
    <dgm:pt modelId="{8A5DC675-4610-4F4E-A560-BDD963BE04BB}" type="pres">
      <dgm:prSet presAssocID="{1CCB024D-4229-40AF-98D2-763C08CB0C2E}" presName="sibTrans" presStyleLbl="sibTrans1D1" presStyleIdx="0" presStyleCnt="8"/>
      <dgm:spPr/>
      <dgm:t>
        <a:bodyPr/>
        <a:lstStyle/>
        <a:p>
          <a:endParaRPr lang="en-US"/>
        </a:p>
      </dgm:t>
    </dgm:pt>
    <dgm:pt modelId="{CEF58A2B-381F-47C9-A13F-4DEE42F2F29A}" type="pres">
      <dgm:prSet presAssocID="{1CCB024D-4229-40AF-98D2-763C08CB0C2E}" presName="connectorText" presStyleLbl="sibTrans1D1" presStyleIdx="0" presStyleCnt="8"/>
      <dgm:spPr/>
      <dgm:t>
        <a:bodyPr/>
        <a:lstStyle/>
        <a:p>
          <a:endParaRPr lang="en-US"/>
        </a:p>
      </dgm:t>
    </dgm:pt>
    <dgm:pt modelId="{C3A30826-D25F-43CB-B74C-00BF85B0E7A1}" type="pres">
      <dgm:prSet presAssocID="{4D485846-C888-4EF0-8DE1-70B5BC054A0C}" presName="node" presStyleLbl="node1" presStyleIdx="1" presStyleCnt="9">
        <dgm:presLayoutVars>
          <dgm:bulletEnabled val="1"/>
        </dgm:presLayoutVars>
      </dgm:prSet>
      <dgm:spPr/>
      <dgm:t>
        <a:bodyPr/>
        <a:lstStyle/>
        <a:p>
          <a:endParaRPr lang="en-US"/>
        </a:p>
      </dgm:t>
    </dgm:pt>
    <dgm:pt modelId="{9EC1F196-4595-4AE1-95E4-A2A56D795318}" type="pres">
      <dgm:prSet presAssocID="{A8E98AD5-6A12-4E00-8302-D9AE2F9BF91B}" presName="sibTrans" presStyleLbl="sibTrans1D1" presStyleIdx="1" presStyleCnt="8"/>
      <dgm:spPr/>
      <dgm:t>
        <a:bodyPr/>
        <a:lstStyle/>
        <a:p>
          <a:endParaRPr lang="en-US"/>
        </a:p>
      </dgm:t>
    </dgm:pt>
    <dgm:pt modelId="{8AB78B7D-9269-41CF-85CB-570BC0D73926}" type="pres">
      <dgm:prSet presAssocID="{A8E98AD5-6A12-4E00-8302-D9AE2F9BF91B}" presName="connectorText" presStyleLbl="sibTrans1D1" presStyleIdx="1" presStyleCnt="8"/>
      <dgm:spPr/>
      <dgm:t>
        <a:bodyPr/>
        <a:lstStyle/>
        <a:p>
          <a:endParaRPr lang="en-US"/>
        </a:p>
      </dgm:t>
    </dgm:pt>
    <dgm:pt modelId="{841D2515-95B9-4E08-B004-7985AD90ED8B}" type="pres">
      <dgm:prSet presAssocID="{B941341A-3DCA-4B11-8023-06051336477C}" presName="node" presStyleLbl="node1" presStyleIdx="2" presStyleCnt="9">
        <dgm:presLayoutVars>
          <dgm:bulletEnabled val="1"/>
        </dgm:presLayoutVars>
      </dgm:prSet>
      <dgm:spPr/>
      <dgm:t>
        <a:bodyPr/>
        <a:lstStyle/>
        <a:p>
          <a:endParaRPr lang="en-US"/>
        </a:p>
      </dgm:t>
    </dgm:pt>
    <dgm:pt modelId="{A2387F2D-8605-4C6D-BCC2-9F5AC99E48A6}" type="pres">
      <dgm:prSet presAssocID="{9BF151B2-6F63-4CA1-9A42-6F583F7FA9CB}" presName="sibTrans" presStyleLbl="sibTrans1D1" presStyleIdx="2" presStyleCnt="8"/>
      <dgm:spPr/>
      <dgm:t>
        <a:bodyPr/>
        <a:lstStyle/>
        <a:p>
          <a:endParaRPr lang="en-US"/>
        </a:p>
      </dgm:t>
    </dgm:pt>
    <dgm:pt modelId="{DEEFB172-A046-451B-8AD7-E408D9E0B18E}" type="pres">
      <dgm:prSet presAssocID="{9BF151B2-6F63-4CA1-9A42-6F583F7FA9CB}" presName="connectorText" presStyleLbl="sibTrans1D1" presStyleIdx="2" presStyleCnt="8"/>
      <dgm:spPr/>
      <dgm:t>
        <a:bodyPr/>
        <a:lstStyle/>
        <a:p>
          <a:endParaRPr lang="en-US"/>
        </a:p>
      </dgm:t>
    </dgm:pt>
    <dgm:pt modelId="{76024EB0-0E59-49F8-A0F2-0A022D8C42E1}" type="pres">
      <dgm:prSet presAssocID="{A71520DB-F7A9-46C7-9F16-497EC08F02FB}" presName="node" presStyleLbl="node1" presStyleIdx="3" presStyleCnt="9">
        <dgm:presLayoutVars>
          <dgm:bulletEnabled val="1"/>
        </dgm:presLayoutVars>
      </dgm:prSet>
      <dgm:spPr/>
      <dgm:t>
        <a:bodyPr/>
        <a:lstStyle/>
        <a:p>
          <a:endParaRPr lang="en-US"/>
        </a:p>
      </dgm:t>
    </dgm:pt>
    <dgm:pt modelId="{BBD562B8-0DB1-422D-9489-29C18915CFDE}" type="pres">
      <dgm:prSet presAssocID="{5B673C0F-960E-42E8-9536-864347844D11}" presName="sibTrans" presStyleLbl="sibTrans1D1" presStyleIdx="3" presStyleCnt="8"/>
      <dgm:spPr/>
      <dgm:t>
        <a:bodyPr/>
        <a:lstStyle/>
        <a:p>
          <a:endParaRPr lang="en-US"/>
        </a:p>
      </dgm:t>
    </dgm:pt>
    <dgm:pt modelId="{9FB07450-1F93-4CC6-9B13-B316E69BB5E6}" type="pres">
      <dgm:prSet presAssocID="{5B673C0F-960E-42E8-9536-864347844D11}" presName="connectorText" presStyleLbl="sibTrans1D1" presStyleIdx="3" presStyleCnt="8"/>
      <dgm:spPr/>
      <dgm:t>
        <a:bodyPr/>
        <a:lstStyle/>
        <a:p>
          <a:endParaRPr lang="en-US"/>
        </a:p>
      </dgm:t>
    </dgm:pt>
    <dgm:pt modelId="{B915CE5D-2A79-45A0-91F1-17782EC7E3DE}" type="pres">
      <dgm:prSet presAssocID="{E39848E0-7C13-4733-8A37-FA154DA49B4E}" presName="node" presStyleLbl="node1" presStyleIdx="4" presStyleCnt="9">
        <dgm:presLayoutVars>
          <dgm:bulletEnabled val="1"/>
        </dgm:presLayoutVars>
      </dgm:prSet>
      <dgm:spPr/>
      <dgm:t>
        <a:bodyPr/>
        <a:lstStyle/>
        <a:p>
          <a:endParaRPr lang="en-US"/>
        </a:p>
      </dgm:t>
    </dgm:pt>
    <dgm:pt modelId="{8560F9BD-C7D8-4B6B-B18E-E1EE393C524E}" type="pres">
      <dgm:prSet presAssocID="{5C0D899D-DB47-4E46-9D91-F20EA63201A7}" presName="sibTrans" presStyleLbl="sibTrans1D1" presStyleIdx="4" presStyleCnt="8"/>
      <dgm:spPr/>
      <dgm:t>
        <a:bodyPr/>
        <a:lstStyle/>
        <a:p>
          <a:endParaRPr lang="en-US"/>
        </a:p>
      </dgm:t>
    </dgm:pt>
    <dgm:pt modelId="{680F3D22-65D3-4B82-AC4D-933728341B67}" type="pres">
      <dgm:prSet presAssocID="{5C0D899D-DB47-4E46-9D91-F20EA63201A7}" presName="connectorText" presStyleLbl="sibTrans1D1" presStyleIdx="4" presStyleCnt="8"/>
      <dgm:spPr/>
      <dgm:t>
        <a:bodyPr/>
        <a:lstStyle/>
        <a:p>
          <a:endParaRPr lang="en-US"/>
        </a:p>
      </dgm:t>
    </dgm:pt>
    <dgm:pt modelId="{E3401858-4F00-47E0-9C89-5DA3EAE927CF}" type="pres">
      <dgm:prSet presAssocID="{06F7D6FC-DF0B-4995-BD04-FAB798FD39C4}" presName="node" presStyleLbl="node1" presStyleIdx="5" presStyleCnt="9">
        <dgm:presLayoutVars>
          <dgm:bulletEnabled val="1"/>
        </dgm:presLayoutVars>
      </dgm:prSet>
      <dgm:spPr/>
      <dgm:t>
        <a:bodyPr/>
        <a:lstStyle/>
        <a:p>
          <a:endParaRPr lang="en-US"/>
        </a:p>
      </dgm:t>
    </dgm:pt>
    <dgm:pt modelId="{76CF491B-3950-4126-831C-0CFF261856F7}" type="pres">
      <dgm:prSet presAssocID="{184D0BD3-5C7D-44C3-BF74-6274EEB663B0}" presName="sibTrans" presStyleLbl="sibTrans1D1" presStyleIdx="5" presStyleCnt="8"/>
      <dgm:spPr/>
      <dgm:t>
        <a:bodyPr/>
        <a:lstStyle/>
        <a:p>
          <a:endParaRPr lang="en-US"/>
        </a:p>
      </dgm:t>
    </dgm:pt>
    <dgm:pt modelId="{2975F7F4-0A2E-4911-BAA8-732272FFC422}" type="pres">
      <dgm:prSet presAssocID="{184D0BD3-5C7D-44C3-BF74-6274EEB663B0}" presName="connectorText" presStyleLbl="sibTrans1D1" presStyleIdx="5" presStyleCnt="8"/>
      <dgm:spPr/>
      <dgm:t>
        <a:bodyPr/>
        <a:lstStyle/>
        <a:p>
          <a:endParaRPr lang="en-US"/>
        </a:p>
      </dgm:t>
    </dgm:pt>
    <dgm:pt modelId="{E672DC5A-E6AB-4222-8535-28D4E697AC83}" type="pres">
      <dgm:prSet presAssocID="{C0107EC1-F4BC-41A3-A0F9-22AD21911E55}" presName="node" presStyleLbl="node1" presStyleIdx="6" presStyleCnt="9">
        <dgm:presLayoutVars>
          <dgm:bulletEnabled val="1"/>
        </dgm:presLayoutVars>
      </dgm:prSet>
      <dgm:spPr/>
      <dgm:t>
        <a:bodyPr/>
        <a:lstStyle/>
        <a:p>
          <a:endParaRPr lang="en-US"/>
        </a:p>
      </dgm:t>
    </dgm:pt>
    <dgm:pt modelId="{E3A78BFE-0356-44AE-A10C-C60F318ABF65}" type="pres">
      <dgm:prSet presAssocID="{15BD123E-CE03-4D56-AB5D-2702A0871380}" presName="sibTrans" presStyleLbl="sibTrans1D1" presStyleIdx="6" presStyleCnt="8"/>
      <dgm:spPr/>
      <dgm:t>
        <a:bodyPr/>
        <a:lstStyle/>
        <a:p>
          <a:endParaRPr lang="en-US"/>
        </a:p>
      </dgm:t>
    </dgm:pt>
    <dgm:pt modelId="{E96CB32A-7C14-4B07-BD20-7A871FAEF727}" type="pres">
      <dgm:prSet presAssocID="{15BD123E-CE03-4D56-AB5D-2702A0871380}" presName="connectorText" presStyleLbl="sibTrans1D1" presStyleIdx="6" presStyleCnt="8"/>
      <dgm:spPr/>
      <dgm:t>
        <a:bodyPr/>
        <a:lstStyle/>
        <a:p>
          <a:endParaRPr lang="en-US"/>
        </a:p>
      </dgm:t>
    </dgm:pt>
    <dgm:pt modelId="{361CFC29-01F8-4B30-A233-0D5C330E7731}" type="pres">
      <dgm:prSet presAssocID="{EE1A2344-7BE1-4109-8AB6-C01F44476D0D}" presName="node" presStyleLbl="node1" presStyleIdx="7" presStyleCnt="9">
        <dgm:presLayoutVars>
          <dgm:bulletEnabled val="1"/>
        </dgm:presLayoutVars>
      </dgm:prSet>
      <dgm:spPr/>
      <dgm:t>
        <a:bodyPr/>
        <a:lstStyle/>
        <a:p>
          <a:endParaRPr lang="en-US"/>
        </a:p>
      </dgm:t>
    </dgm:pt>
    <dgm:pt modelId="{CD28AC22-A876-48DC-B987-EB337A7F22FE}" type="pres">
      <dgm:prSet presAssocID="{29CBD691-62E8-497D-ABE3-53F559B81D4A}" presName="sibTrans" presStyleLbl="sibTrans1D1" presStyleIdx="7" presStyleCnt="8"/>
      <dgm:spPr/>
      <dgm:t>
        <a:bodyPr/>
        <a:lstStyle/>
        <a:p>
          <a:endParaRPr lang="en-US"/>
        </a:p>
      </dgm:t>
    </dgm:pt>
    <dgm:pt modelId="{CE2C7A2A-FFD1-4272-9F2F-2EF5D0308630}" type="pres">
      <dgm:prSet presAssocID="{29CBD691-62E8-497D-ABE3-53F559B81D4A}" presName="connectorText" presStyleLbl="sibTrans1D1" presStyleIdx="7" presStyleCnt="8"/>
      <dgm:spPr/>
      <dgm:t>
        <a:bodyPr/>
        <a:lstStyle/>
        <a:p>
          <a:endParaRPr lang="en-US"/>
        </a:p>
      </dgm:t>
    </dgm:pt>
    <dgm:pt modelId="{652A3F87-0376-42F3-B7AD-14F5FB3B98B4}" type="pres">
      <dgm:prSet presAssocID="{B66F79D3-F6B5-4B0C-886F-37A5C64B0098}" presName="node" presStyleLbl="node1" presStyleIdx="8" presStyleCnt="9">
        <dgm:presLayoutVars>
          <dgm:bulletEnabled val="1"/>
        </dgm:presLayoutVars>
      </dgm:prSet>
      <dgm:spPr/>
      <dgm:t>
        <a:bodyPr/>
        <a:lstStyle/>
        <a:p>
          <a:endParaRPr lang="en-US"/>
        </a:p>
      </dgm:t>
    </dgm:pt>
  </dgm:ptLst>
  <dgm:cxnLst>
    <dgm:cxn modelId="{A67FB06D-CE68-4B88-9F5F-3048E422C5C6}" type="presOf" srcId="{5C0D899D-DB47-4E46-9D91-F20EA63201A7}" destId="{8560F9BD-C7D8-4B6B-B18E-E1EE393C524E}" srcOrd="0" destOrd="0" presId="urn:microsoft.com/office/officeart/2016/7/layout/RepeatingBendingProcessNew"/>
    <dgm:cxn modelId="{C5C8E686-5952-4029-860E-4519C15ED94D}" type="presOf" srcId="{5C0D899D-DB47-4E46-9D91-F20EA63201A7}" destId="{680F3D22-65D3-4B82-AC4D-933728341B67}" srcOrd="1" destOrd="0" presId="urn:microsoft.com/office/officeart/2016/7/layout/RepeatingBendingProcessNew"/>
    <dgm:cxn modelId="{94DA3D5E-A2D8-4FCE-9D52-F637E4B58189}" srcId="{A829B5B5-04E6-44E0-A912-E500A955B7F7}" destId="{E39848E0-7C13-4733-8A37-FA154DA49B4E}" srcOrd="4" destOrd="0" parTransId="{4A41D586-03B9-45C7-8D30-82409EB0306E}" sibTransId="{5C0D899D-DB47-4E46-9D91-F20EA63201A7}"/>
    <dgm:cxn modelId="{881B180B-BBFB-44F7-9029-55738050D8C9}" srcId="{A829B5B5-04E6-44E0-A912-E500A955B7F7}" destId="{A71520DB-F7A9-46C7-9F16-497EC08F02FB}" srcOrd="3" destOrd="0" parTransId="{E42C6082-3AC9-4BC0-9D0A-491EFFE6FB51}" sibTransId="{5B673C0F-960E-42E8-9536-864347844D11}"/>
    <dgm:cxn modelId="{09CDECE6-8797-49A5-A963-F050C1DB5EC0}" srcId="{A829B5B5-04E6-44E0-A912-E500A955B7F7}" destId="{06F7D6FC-DF0B-4995-BD04-FAB798FD39C4}" srcOrd="5" destOrd="0" parTransId="{579C2804-39FF-4F69-B88B-41DDC6CDB786}" sibTransId="{184D0BD3-5C7D-44C3-BF74-6274EEB663B0}"/>
    <dgm:cxn modelId="{5D8E4C21-D456-4440-9C11-AF1B4588274A}" type="presOf" srcId="{5B673C0F-960E-42E8-9536-864347844D11}" destId="{BBD562B8-0DB1-422D-9489-29C18915CFDE}" srcOrd="0" destOrd="0" presId="urn:microsoft.com/office/officeart/2016/7/layout/RepeatingBendingProcessNew"/>
    <dgm:cxn modelId="{1F4FEAAC-1B9F-43DB-9BCC-A1A8DB739670}" type="presOf" srcId="{15BD123E-CE03-4D56-AB5D-2702A0871380}" destId="{E3A78BFE-0356-44AE-A10C-C60F318ABF65}" srcOrd="0" destOrd="0" presId="urn:microsoft.com/office/officeart/2016/7/layout/RepeatingBendingProcessNew"/>
    <dgm:cxn modelId="{A3879A40-4B17-40AE-981D-827B3F02E2E0}" type="presOf" srcId="{29CBD691-62E8-497D-ABE3-53F559B81D4A}" destId="{CE2C7A2A-FFD1-4272-9F2F-2EF5D0308630}" srcOrd="1" destOrd="0" presId="urn:microsoft.com/office/officeart/2016/7/layout/RepeatingBendingProcessNew"/>
    <dgm:cxn modelId="{B67D6E22-BCB1-4AC6-8C5A-601F2F52A3BD}" srcId="{A829B5B5-04E6-44E0-A912-E500A955B7F7}" destId="{B66F79D3-F6B5-4B0C-886F-37A5C64B0098}" srcOrd="8" destOrd="0" parTransId="{545783E0-D7FE-416D-93DD-D680CE5D3F6A}" sibTransId="{B7059093-C52E-4DCC-B288-2208543E9B1E}"/>
    <dgm:cxn modelId="{77E7679E-8BFD-4809-B22E-22E32B4610E1}" type="presOf" srcId="{9BF151B2-6F63-4CA1-9A42-6F583F7FA9CB}" destId="{DEEFB172-A046-451B-8AD7-E408D9E0B18E}" srcOrd="1" destOrd="0" presId="urn:microsoft.com/office/officeart/2016/7/layout/RepeatingBendingProcessNew"/>
    <dgm:cxn modelId="{332D3961-504D-432B-9AEF-3D10B0EEE134}" type="presOf" srcId="{A829B5B5-04E6-44E0-A912-E500A955B7F7}" destId="{B24D1B86-2313-41DF-AE53-4798E0CBE0EB}" srcOrd="0" destOrd="0" presId="urn:microsoft.com/office/officeart/2016/7/layout/RepeatingBendingProcessNew"/>
    <dgm:cxn modelId="{6C5A5936-0818-47DF-8289-78A604F42872}" type="presOf" srcId="{B941341A-3DCA-4B11-8023-06051336477C}" destId="{841D2515-95B9-4E08-B004-7985AD90ED8B}" srcOrd="0" destOrd="0" presId="urn:microsoft.com/office/officeart/2016/7/layout/RepeatingBendingProcessNew"/>
    <dgm:cxn modelId="{BE6E1091-33BF-49FC-9CC8-BEF345B474AF}" srcId="{A829B5B5-04E6-44E0-A912-E500A955B7F7}" destId="{B941341A-3DCA-4B11-8023-06051336477C}" srcOrd="2" destOrd="0" parTransId="{F4F0384B-3829-4771-9E87-2982BA3713B6}" sibTransId="{9BF151B2-6F63-4CA1-9A42-6F583F7FA9CB}"/>
    <dgm:cxn modelId="{DC6E4104-99D0-47E9-A309-B3A40810F348}" type="presOf" srcId="{622F27B1-0608-4E8F-A6A8-5BE8327C8553}" destId="{630EB64F-B246-4837-8EF1-C57B1A05367B}" srcOrd="0" destOrd="0" presId="urn:microsoft.com/office/officeart/2016/7/layout/RepeatingBendingProcessNew"/>
    <dgm:cxn modelId="{75027869-E44D-4F1F-9585-19CD78172EA1}" type="presOf" srcId="{06F7D6FC-DF0B-4995-BD04-FAB798FD39C4}" destId="{E3401858-4F00-47E0-9C89-5DA3EAE927CF}" srcOrd="0" destOrd="0" presId="urn:microsoft.com/office/officeart/2016/7/layout/RepeatingBendingProcessNew"/>
    <dgm:cxn modelId="{23BA7661-C50A-4298-AA2D-F4DD82241828}" srcId="{A829B5B5-04E6-44E0-A912-E500A955B7F7}" destId="{622F27B1-0608-4E8F-A6A8-5BE8327C8553}" srcOrd="0" destOrd="0" parTransId="{F6A764C6-180D-4920-8E8E-A14B31B8BBC7}" sibTransId="{1CCB024D-4229-40AF-98D2-763C08CB0C2E}"/>
    <dgm:cxn modelId="{72DA152C-A55A-421E-A3C3-85BB0FDF118D}" type="presOf" srcId="{C0107EC1-F4BC-41A3-A0F9-22AD21911E55}" destId="{E672DC5A-E6AB-4222-8535-28D4E697AC83}" srcOrd="0" destOrd="0" presId="urn:microsoft.com/office/officeart/2016/7/layout/RepeatingBendingProcessNew"/>
    <dgm:cxn modelId="{555FF4FD-A74C-4AF6-8BA6-86DA47C5DE56}" type="presOf" srcId="{29CBD691-62E8-497D-ABE3-53F559B81D4A}" destId="{CD28AC22-A876-48DC-B987-EB337A7F22FE}" srcOrd="0" destOrd="0" presId="urn:microsoft.com/office/officeart/2016/7/layout/RepeatingBendingProcessNew"/>
    <dgm:cxn modelId="{3B897717-2123-4C9A-9AF3-804F1317A29C}" type="presOf" srcId="{4D485846-C888-4EF0-8DE1-70B5BC054A0C}" destId="{C3A30826-D25F-43CB-B74C-00BF85B0E7A1}" srcOrd="0" destOrd="0" presId="urn:microsoft.com/office/officeart/2016/7/layout/RepeatingBendingProcessNew"/>
    <dgm:cxn modelId="{B96EAFA1-8EBD-4B8D-BF85-BA78D1CA24A6}" type="presOf" srcId="{1CCB024D-4229-40AF-98D2-763C08CB0C2E}" destId="{8A5DC675-4610-4F4E-A560-BDD963BE04BB}" srcOrd="0" destOrd="0" presId="urn:microsoft.com/office/officeart/2016/7/layout/RepeatingBendingProcessNew"/>
    <dgm:cxn modelId="{D1EA477A-7E81-4D88-B4BD-164F7F8F08C8}" type="presOf" srcId="{A71520DB-F7A9-46C7-9F16-497EC08F02FB}" destId="{76024EB0-0E59-49F8-A0F2-0A022D8C42E1}" srcOrd="0" destOrd="0" presId="urn:microsoft.com/office/officeart/2016/7/layout/RepeatingBendingProcessNew"/>
    <dgm:cxn modelId="{886BEF58-0FC6-4991-914A-08672ACD4D8A}" type="presOf" srcId="{184D0BD3-5C7D-44C3-BF74-6274EEB663B0}" destId="{76CF491B-3950-4126-831C-0CFF261856F7}" srcOrd="0" destOrd="0" presId="urn:microsoft.com/office/officeart/2016/7/layout/RepeatingBendingProcessNew"/>
    <dgm:cxn modelId="{E9C27E1A-202E-4951-8220-0B1DB919B56C}" srcId="{A829B5B5-04E6-44E0-A912-E500A955B7F7}" destId="{C0107EC1-F4BC-41A3-A0F9-22AD21911E55}" srcOrd="6" destOrd="0" parTransId="{D0D37221-ECB8-4211-BAFF-0B7E96A9F900}" sibTransId="{15BD123E-CE03-4D56-AB5D-2702A0871380}"/>
    <dgm:cxn modelId="{38233332-FC29-4CCC-BA40-A9DB5A6B1DA7}" srcId="{A829B5B5-04E6-44E0-A912-E500A955B7F7}" destId="{4D485846-C888-4EF0-8DE1-70B5BC054A0C}" srcOrd="1" destOrd="0" parTransId="{FF319409-F649-4D59-9A82-02EB87F89C19}" sibTransId="{A8E98AD5-6A12-4E00-8302-D9AE2F9BF91B}"/>
    <dgm:cxn modelId="{F34FFF92-05E5-4849-BDE6-FC9058201B4C}" type="presOf" srcId="{A8E98AD5-6A12-4E00-8302-D9AE2F9BF91B}" destId="{9EC1F196-4595-4AE1-95E4-A2A56D795318}" srcOrd="0" destOrd="0" presId="urn:microsoft.com/office/officeart/2016/7/layout/RepeatingBendingProcessNew"/>
    <dgm:cxn modelId="{016B0AFB-02BA-4C06-A81D-C820BA635056}" type="presOf" srcId="{9BF151B2-6F63-4CA1-9A42-6F583F7FA9CB}" destId="{A2387F2D-8605-4C6D-BCC2-9F5AC99E48A6}" srcOrd="0" destOrd="0" presId="urn:microsoft.com/office/officeart/2016/7/layout/RepeatingBendingProcessNew"/>
    <dgm:cxn modelId="{7F103535-7CC3-4EF4-9368-7C83779A7D4C}" type="presOf" srcId="{15BD123E-CE03-4D56-AB5D-2702A0871380}" destId="{E96CB32A-7C14-4B07-BD20-7A871FAEF727}" srcOrd="1" destOrd="0" presId="urn:microsoft.com/office/officeart/2016/7/layout/RepeatingBendingProcessNew"/>
    <dgm:cxn modelId="{6797FA7F-414E-439E-86A1-51761DE05F7B}" type="presOf" srcId="{B66F79D3-F6B5-4B0C-886F-37A5C64B0098}" destId="{652A3F87-0376-42F3-B7AD-14F5FB3B98B4}" srcOrd="0" destOrd="0" presId="urn:microsoft.com/office/officeart/2016/7/layout/RepeatingBendingProcessNew"/>
    <dgm:cxn modelId="{ECFE8A36-47B4-4B6E-A796-49F59D8D9C6B}" type="presOf" srcId="{EE1A2344-7BE1-4109-8AB6-C01F44476D0D}" destId="{361CFC29-01F8-4B30-A233-0D5C330E7731}" srcOrd="0" destOrd="0" presId="urn:microsoft.com/office/officeart/2016/7/layout/RepeatingBendingProcessNew"/>
    <dgm:cxn modelId="{AF584274-D7E1-4154-8FDA-35F2B46823EF}" type="presOf" srcId="{1CCB024D-4229-40AF-98D2-763C08CB0C2E}" destId="{CEF58A2B-381F-47C9-A13F-4DEE42F2F29A}" srcOrd="1" destOrd="0" presId="urn:microsoft.com/office/officeart/2016/7/layout/RepeatingBendingProcessNew"/>
    <dgm:cxn modelId="{BCE92457-4073-4AA0-B833-83D8880D9577}" type="presOf" srcId="{A8E98AD5-6A12-4E00-8302-D9AE2F9BF91B}" destId="{8AB78B7D-9269-41CF-85CB-570BC0D73926}" srcOrd="1" destOrd="0" presId="urn:microsoft.com/office/officeart/2016/7/layout/RepeatingBendingProcessNew"/>
    <dgm:cxn modelId="{37065091-770D-43B8-A306-D7456DF0A121}" type="presOf" srcId="{E39848E0-7C13-4733-8A37-FA154DA49B4E}" destId="{B915CE5D-2A79-45A0-91F1-17782EC7E3DE}" srcOrd="0" destOrd="0" presId="urn:microsoft.com/office/officeart/2016/7/layout/RepeatingBendingProcessNew"/>
    <dgm:cxn modelId="{5A76F42E-5E4B-4E6D-A153-97573191C9B6}" srcId="{A829B5B5-04E6-44E0-A912-E500A955B7F7}" destId="{EE1A2344-7BE1-4109-8AB6-C01F44476D0D}" srcOrd="7" destOrd="0" parTransId="{C8170AC6-6B11-4CAE-A65B-C9B4553D46A0}" sibTransId="{29CBD691-62E8-497D-ABE3-53F559B81D4A}"/>
    <dgm:cxn modelId="{216CB569-464B-4D5D-818E-91711F70CF1E}" type="presOf" srcId="{5B673C0F-960E-42E8-9536-864347844D11}" destId="{9FB07450-1F93-4CC6-9B13-B316E69BB5E6}" srcOrd="1" destOrd="0" presId="urn:microsoft.com/office/officeart/2016/7/layout/RepeatingBendingProcessNew"/>
    <dgm:cxn modelId="{3B3A9FE0-D803-443D-B5BB-67238A5AA928}" type="presOf" srcId="{184D0BD3-5C7D-44C3-BF74-6274EEB663B0}" destId="{2975F7F4-0A2E-4911-BAA8-732272FFC422}" srcOrd="1" destOrd="0" presId="urn:microsoft.com/office/officeart/2016/7/layout/RepeatingBendingProcessNew"/>
    <dgm:cxn modelId="{75E4E4F4-F77A-455A-BB82-B80DEB7A4FEB}" type="presParOf" srcId="{B24D1B86-2313-41DF-AE53-4798E0CBE0EB}" destId="{630EB64F-B246-4837-8EF1-C57B1A05367B}" srcOrd="0" destOrd="0" presId="urn:microsoft.com/office/officeart/2016/7/layout/RepeatingBendingProcessNew"/>
    <dgm:cxn modelId="{C199046B-0A00-4293-8968-F3B1DCF03518}" type="presParOf" srcId="{B24D1B86-2313-41DF-AE53-4798E0CBE0EB}" destId="{8A5DC675-4610-4F4E-A560-BDD963BE04BB}" srcOrd="1" destOrd="0" presId="urn:microsoft.com/office/officeart/2016/7/layout/RepeatingBendingProcessNew"/>
    <dgm:cxn modelId="{809C4BBD-E9A6-4D12-812B-3800C9D17F79}" type="presParOf" srcId="{8A5DC675-4610-4F4E-A560-BDD963BE04BB}" destId="{CEF58A2B-381F-47C9-A13F-4DEE42F2F29A}" srcOrd="0" destOrd="0" presId="urn:microsoft.com/office/officeart/2016/7/layout/RepeatingBendingProcessNew"/>
    <dgm:cxn modelId="{955BE243-CF59-45EF-9B37-3C7300D58A35}" type="presParOf" srcId="{B24D1B86-2313-41DF-AE53-4798E0CBE0EB}" destId="{C3A30826-D25F-43CB-B74C-00BF85B0E7A1}" srcOrd="2" destOrd="0" presId="urn:microsoft.com/office/officeart/2016/7/layout/RepeatingBendingProcessNew"/>
    <dgm:cxn modelId="{B63AADDB-5173-4498-8BC1-BF27974C1353}" type="presParOf" srcId="{B24D1B86-2313-41DF-AE53-4798E0CBE0EB}" destId="{9EC1F196-4595-4AE1-95E4-A2A56D795318}" srcOrd="3" destOrd="0" presId="urn:microsoft.com/office/officeart/2016/7/layout/RepeatingBendingProcessNew"/>
    <dgm:cxn modelId="{6A600C9F-9B7E-44BB-9F38-23347FC05696}" type="presParOf" srcId="{9EC1F196-4595-4AE1-95E4-A2A56D795318}" destId="{8AB78B7D-9269-41CF-85CB-570BC0D73926}" srcOrd="0" destOrd="0" presId="urn:microsoft.com/office/officeart/2016/7/layout/RepeatingBendingProcessNew"/>
    <dgm:cxn modelId="{0F84E6DC-0B5A-4E90-8027-88111E9F24AE}" type="presParOf" srcId="{B24D1B86-2313-41DF-AE53-4798E0CBE0EB}" destId="{841D2515-95B9-4E08-B004-7985AD90ED8B}" srcOrd="4" destOrd="0" presId="urn:microsoft.com/office/officeart/2016/7/layout/RepeatingBendingProcessNew"/>
    <dgm:cxn modelId="{2F46D083-0136-412B-B14E-020E376E285E}" type="presParOf" srcId="{B24D1B86-2313-41DF-AE53-4798E0CBE0EB}" destId="{A2387F2D-8605-4C6D-BCC2-9F5AC99E48A6}" srcOrd="5" destOrd="0" presId="urn:microsoft.com/office/officeart/2016/7/layout/RepeatingBendingProcessNew"/>
    <dgm:cxn modelId="{FA8FA3E8-6AE8-49AF-94A2-7DDDAB193FFA}" type="presParOf" srcId="{A2387F2D-8605-4C6D-BCC2-9F5AC99E48A6}" destId="{DEEFB172-A046-451B-8AD7-E408D9E0B18E}" srcOrd="0" destOrd="0" presId="urn:microsoft.com/office/officeart/2016/7/layout/RepeatingBendingProcessNew"/>
    <dgm:cxn modelId="{3ACEDFBE-AEF6-47A1-95AF-2E6BE36E6AE0}" type="presParOf" srcId="{B24D1B86-2313-41DF-AE53-4798E0CBE0EB}" destId="{76024EB0-0E59-49F8-A0F2-0A022D8C42E1}" srcOrd="6" destOrd="0" presId="urn:microsoft.com/office/officeart/2016/7/layout/RepeatingBendingProcessNew"/>
    <dgm:cxn modelId="{1CF66437-C72E-4C87-8BE8-8631D2F4D841}" type="presParOf" srcId="{B24D1B86-2313-41DF-AE53-4798E0CBE0EB}" destId="{BBD562B8-0DB1-422D-9489-29C18915CFDE}" srcOrd="7" destOrd="0" presId="urn:microsoft.com/office/officeart/2016/7/layout/RepeatingBendingProcessNew"/>
    <dgm:cxn modelId="{E1E2C0F7-0600-4870-B6C3-5DC25776CE75}" type="presParOf" srcId="{BBD562B8-0DB1-422D-9489-29C18915CFDE}" destId="{9FB07450-1F93-4CC6-9B13-B316E69BB5E6}" srcOrd="0" destOrd="0" presId="urn:microsoft.com/office/officeart/2016/7/layout/RepeatingBendingProcessNew"/>
    <dgm:cxn modelId="{3091CC2F-D858-4002-9588-3E01587EC11F}" type="presParOf" srcId="{B24D1B86-2313-41DF-AE53-4798E0CBE0EB}" destId="{B915CE5D-2A79-45A0-91F1-17782EC7E3DE}" srcOrd="8" destOrd="0" presId="urn:microsoft.com/office/officeart/2016/7/layout/RepeatingBendingProcessNew"/>
    <dgm:cxn modelId="{2BCE7556-0DAA-46B2-88C1-6876852B55A9}" type="presParOf" srcId="{B24D1B86-2313-41DF-AE53-4798E0CBE0EB}" destId="{8560F9BD-C7D8-4B6B-B18E-E1EE393C524E}" srcOrd="9" destOrd="0" presId="urn:microsoft.com/office/officeart/2016/7/layout/RepeatingBendingProcessNew"/>
    <dgm:cxn modelId="{1E01BF49-C9D4-4455-9334-5EC2EB1B23EF}" type="presParOf" srcId="{8560F9BD-C7D8-4B6B-B18E-E1EE393C524E}" destId="{680F3D22-65D3-4B82-AC4D-933728341B67}" srcOrd="0" destOrd="0" presId="urn:microsoft.com/office/officeart/2016/7/layout/RepeatingBendingProcessNew"/>
    <dgm:cxn modelId="{0A9D512B-F9AB-45D4-A557-4FD27CAA8FED}" type="presParOf" srcId="{B24D1B86-2313-41DF-AE53-4798E0CBE0EB}" destId="{E3401858-4F00-47E0-9C89-5DA3EAE927CF}" srcOrd="10" destOrd="0" presId="urn:microsoft.com/office/officeart/2016/7/layout/RepeatingBendingProcessNew"/>
    <dgm:cxn modelId="{40A0B2E8-3203-4412-9D82-A76318D7078E}" type="presParOf" srcId="{B24D1B86-2313-41DF-AE53-4798E0CBE0EB}" destId="{76CF491B-3950-4126-831C-0CFF261856F7}" srcOrd="11" destOrd="0" presId="urn:microsoft.com/office/officeart/2016/7/layout/RepeatingBendingProcessNew"/>
    <dgm:cxn modelId="{6599AB6D-7219-44EF-8477-760FC11A9042}" type="presParOf" srcId="{76CF491B-3950-4126-831C-0CFF261856F7}" destId="{2975F7F4-0A2E-4911-BAA8-732272FFC422}" srcOrd="0" destOrd="0" presId="urn:microsoft.com/office/officeart/2016/7/layout/RepeatingBendingProcessNew"/>
    <dgm:cxn modelId="{E5272170-A53D-4B2B-8573-96FD068192D8}" type="presParOf" srcId="{B24D1B86-2313-41DF-AE53-4798E0CBE0EB}" destId="{E672DC5A-E6AB-4222-8535-28D4E697AC83}" srcOrd="12" destOrd="0" presId="urn:microsoft.com/office/officeart/2016/7/layout/RepeatingBendingProcessNew"/>
    <dgm:cxn modelId="{56BF60D3-35EF-426D-A424-624D12A09192}" type="presParOf" srcId="{B24D1B86-2313-41DF-AE53-4798E0CBE0EB}" destId="{E3A78BFE-0356-44AE-A10C-C60F318ABF65}" srcOrd="13" destOrd="0" presId="urn:microsoft.com/office/officeart/2016/7/layout/RepeatingBendingProcessNew"/>
    <dgm:cxn modelId="{5419E836-E071-458B-AB97-F0E9137BE922}" type="presParOf" srcId="{E3A78BFE-0356-44AE-A10C-C60F318ABF65}" destId="{E96CB32A-7C14-4B07-BD20-7A871FAEF727}" srcOrd="0" destOrd="0" presId="urn:microsoft.com/office/officeart/2016/7/layout/RepeatingBendingProcessNew"/>
    <dgm:cxn modelId="{8D347676-45EE-4985-9E3F-BFFB57168B67}" type="presParOf" srcId="{B24D1B86-2313-41DF-AE53-4798E0CBE0EB}" destId="{361CFC29-01F8-4B30-A233-0D5C330E7731}" srcOrd="14" destOrd="0" presId="urn:microsoft.com/office/officeart/2016/7/layout/RepeatingBendingProcessNew"/>
    <dgm:cxn modelId="{8A2E1A75-E460-45E4-9500-35A4CD356C6D}" type="presParOf" srcId="{B24D1B86-2313-41DF-AE53-4798E0CBE0EB}" destId="{CD28AC22-A876-48DC-B987-EB337A7F22FE}" srcOrd="15" destOrd="0" presId="urn:microsoft.com/office/officeart/2016/7/layout/RepeatingBendingProcessNew"/>
    <dgm:cxn modelId="{703A3837-3D81-45BB-957B-582B685AC36D}" type="presParOf" srcId="{CD28AC22-A876-48DC-B987-EB337A7F22FE}" destId="{CE2C7A2A-FFD1-4272-9F2F-2EF5D0308630}" srcOrd="0" destOrd="0" presId="urn:microsoft.com/office/officeart/2016/7/layout/RepeatingBendingProcessNew"/>
    <dgm:cxn modelId="{769570C0-CE09-4635-BD13-B67CFB381704}" type="presParOf" srcId="{B24D1B86-2313-41DF-AE53-4798E0CBE0EB}" destId="{652A3F87-0376-42F3-B7AD-14F5FB3B98B4}" srcOrd="16"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FA5F2-04AB-4B67-8D57-A0C3A6436A0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0757994-A4FD-4892-8C92-A3AE60F2E77C}">
      <dgm:prSet/>
      <dgm:spPr/>
      <dgm:t>
        <a:bodyPr/>
        <a:lstStyle/>
        <a:p>
          <a:r>
            <a:rPr lang="en-US" b="1"/>
            <a:t>[1] N. Sriskanthan, F. Tan, and A. Karande. 2002. Bluetooth Based Home Automation System. Microprocessors and Microsystems. 26: 281–289.</a:t>
          </a:r>
          <a:endParaRPr lang="en-US"/>
        </a:p>
      </dgm:t>
    </dgm:pt>
    <dgm:pt modelId="{7C45A867-A0E6-4F36-9413-DFF7D8848AB2}" type="parTrans" cxnId="{266CB1DC-623C-4015-89B3-811E6B29A6F0}">
      <dgm:prSet/>
      <dgm:spPr/>
      <dgm:t>
        <a:bodyPr/>
        <a:lstStyle/>
        <a:p>
          <a:endParaRPr lang="en-US"/>
        </a:p>
      </dgm:t>
    </dgm:pt>
    <dgm:pt modelId="{C71491A5-E8B1-470D-A886-AAB4A355F5D2}" type="sibTrans" cxnId="{266CB1DC-623C-4015-89B3-811E6B29A6F0}">
      <dgm:prSet/>
      <dgm:spPr/>
      <dgm:t>
        <a:bodyPr/>
        <a:lstStyle/>
        <a:p>
          <a:endParaRPr lang="en-US"/>
        </a:p>
      </dgm:t>
    </dgm:pt>
    <dgm:pt modelId="{44F04B7F-DD48-4C61-84D9-B5DB3FAE1F06}">
      <dgm:prSet/>
      <dgm:spPr/>
      <dgm:t>
        <a:bodyPr/>
        <a:lstStyle/>
        <a:p>
          <a:r>
            <a:rPr lang="en-US" b="1"/>
            <a:t>[2] R. E. Rahim. 2010. Controlling Home Power Socket Using Bluetooth Enabled Device. Bachelor of Electrical Engineering (Electronic), Faculty of Engineering, Universiti Teknologi Malaysia, Johor, Malaysia.</a:t>
          </a:r>
          <a:endParaRPr lang="en-US"/>
        </a:p>
      </dgm:t>
    </dgm:pt>
    <dgm:pt modelId="{D5765307-9006-439C-8C0C-E93596773F28}" type="parTrans" cxnId="{A88081F7-8820-45B8-9FB1-B7C326309E40}">
      <dgm:prSet/>
      <dgm:spPr/>
      <dgm:t>
        <a:bodyPr/>
        <a:lstStyle/>
        <a:p>
          <a:endParaRPr lang="en-US"/>
        </a:p>
      </dgm:t>
    </dgm:pt>
    <dgm:pt modelId="{A916EA56-B00B-49E1-8120-96267ABDB27D}" type="sibTrans" cxnId="{A88081F7-8820-45B8-9FB1-B7C326309E40}">
      <dgm:prSet/>
      <dgm:spPr/>
      <dgm:t>
        <a:bodyPr/>
        <a:lstStyle/>
        <a:p>
          <a:endParaRPr lang="en-US"/>
        </a:p>
      </dgm:t>
    </dgm:pt>
    <dgm:pt modelId="{1DF2E40E-4F77-4A90-B995-2252E752E14A}">
      <dgm:prSet/>
      <dgm:spPr/>
      <dgm:t>
        <a:bodyPr/>
        <a:lstStyle/>
        <a:p>
          <a:r>
            <a:rPr lang="en-US" b="1"/>
            <a:t>[3] P. Sánchez, M. Jiménez, F. Rosique, B. Álvarez, and A. Iborra. 2011. A Framework For Developing Home Automation Systems: From Requirements to Code. Journal of Systems and Software. 84: 1008–1021.</a:t>
          </a:r>
          <a:endParaRPr lang="en-US"/>
        </a:p>
      </dgm:t>
    </dgm:pt>
    <dgm:pt modelId="{D5AEC41E-3AD5-403E-9722-12DDF7EBE401}" type="parTrans" cxnId="{A71E1F57-E6B0-47E7-84D6-CE8AAB2AB019}">
      <dgm:prSet/>
      <dgm:spPr/>
      <dgm:t>
        <a:bodyPr/>
        <a:lstStyle/>
        <a:p>
          <a:endParaRPr lang="en-US"/>
        </a:p>
      </dgm:t>
    </dgm:pt>
    <dgm:pt modelId="{6E4914F9-7522-426B-B01D-DC422EE91B13}" type="sibTrans" cxnId="{A71E1F57-E6B0-47E7-84D6-CE8AAB2AB019}">
      <dgm:prSet/>
      <dgm:spPr/>
      <dgm:t>
        <a:bodyPr/>
        <a:lstStyle/>
        <a:p>
          <a:endParaRPr lang="en-US"/>
        </a:p>
      </dgm:t>
    </dgm:pt>
    <dgm:pt modelId="{DF130D80-3CC3-47BE-A6DC-B4A7C0D3BF79}">
      <dgm:prSet/>
      <dgm:spPr/>
      <dgm:t>
        <a:bodyPr/>
        <a:lstStyle/>
        <a:p>
          <a:r>
            <a:rPr lang="en-US" b="1"/>
            <a:t>[4] M. Chan, D. Estève, C. Escriba, and E. Campo. 2008. A Review of Smart Homes–Present State and Future Challenges. Computer Methods and Programs in Biomedicine. 91: 55–81.</a:t>
          </a:r>
          <a:endParaRPr lang="en-US"/>
        </a:p>
      </dgm:t>
    </dgm:pt>
    <dgm:pt modelId="{977B9BE7-1475-4914-B249-61D537C1480A}" type="parTrans" cxnId="{11AA131E-A167-49E9-8E79-F760E452874D}">
      <dgm:prSet/>
      <dgm:spPr/>
      <dgm:t>
        <a:bodyPr/>
        <a:lstStyle/>
        <a:p>
          <a:endParaRPr lang="en-US"/>
        </a:p>
      </dgm:t>
    </dgm:pt>
    <dgm:pt modelId="{B5C082AE-058B-4714-9F17-B25B68EB04CE}" type="sibTrans" cxnId="{11AA131E-A167-49E9-8E79-F760E452874D}">
      <dgm:prSet/>
      <dgm:spPr/>
      <dgm:t>
        <a:bodyPr/>
        <a:lstStyle/>
        <a:p>
          <a:endParaRPr lang="en-US"/>
        </a:p>
      </dgm:t>
    </dgm:pt>
    <dgm:pt modelId="{CB430919-2D89-43BB-922A-217F50850210}">
      <dgm:prSet/>
      <dgm:spPr/>
      <dgm:t>
        <a:bodyPr/>
        <a:lstStyle/>
        <a:p>
          <a:r>
            <a:rPr lang="en-US" b="1"/>
            <a:t>[5] R. A. Ramlee, D. H. Z. Tang, and M. M. Ismail. 2012. Smart Home System for Disabled People via Wireless Bluetooth. In System Engineering and Technology (ICSET), 2012 International Conference on. 1–4.</a:t>
          </a:r>
          <a:endParaRPr lang="en-US"/>
        </a:p>
      </dgm:t>
    </dgm:pt>
    <dgm:pt modelId="{78642FBF-DD3C-4E8E-B9E8-AF124EA4C40E}" type="parTrans" cxnId="{843D84E0-A2DD-4095-A24E-0111D6C63AA5}">
      <dgm:prSet/>
      <dgm:spPr/>
      <dgm:t>
        <a:bodyPr/>
        <a:lstStyle/>
        <a:p>
          <a:endParaRPr lang="en-US"/>
        </a:p>
      </dgm:t>
    </dgm:pt>
    <dgm:pt modelId="{9FB376B1-E972-4967-9AEF-9DE837EFA8C6}" type="sibTrans" cxnId="{843D84E0-A2DD-4095-A24E-0111D6C63AA5}">
      <dgm:prSet/>
      <dgm:spPr/>
      <dgm:t>
        <a:bodyPr/>
        <a:lstStyle/>
        <a:p>
          <a:endParaRPr lang="en-US"/>
        </a:p>
      </dgm:t>
    </dgm:pt>
    <dgm:pt modelId="{9C3FE936-8DC7-4EE0-BE84-EE8B4D25EB03}">
      <dgm:prSet/>
      <dgm:spPr/>
      <dgm:t>
        <a:bodyPr/>
        <a:lstStyle/>
        <a:p>
          <a:r>
            <a:rPr lang="en-US" b="1"/>
            <a:t>[6] Lighwave RF. Available: </a:t>
          </a:r>
          <a:r>
            <a:rPr lang="en-US" b="1">
              <a:hlinkClick xmlns:r="http://schemas.openxmlformats.org/officeDocument/2006/relationships" r:id="rId1"/>
            </a:rPr>
            <a:t>http://www.lightwaverf.com</a:t>
          </a:r>
          <a:r>
            <a:rPr lang="en-US" b="1"/>
            <a:t>.</a:t>
          </a:r>
          <a:endParaRPr lang="en-US"/>
        </a:p>
      </dgm:t>
    </dgm:pt>
    <dgm:pt modelId="{0B71C204-5A56-4765-816F-C6AF76A480F1}" type="parTrans" cxnId="{71719463-4609-4D6D-846F-FD62B58FC307}">
      <dgm:prSet/>
      <dgm:spPr/>
      <dgm:t>
        <a:bodyPr/>
        <a:lstStyle/>
        <a:p>
          <a:endParaRPr lang="en-US"/>
        </a:p>
      </dgm:t>
    </dgm:pt>
    <dgm:pt modelId="{FF559BCD-77C6-49B4-A51D-ACD110237472}" type="sibTrans" cxnId="{71719463-4609-4D6D-846F-FD62B58FC307}">
      <dgm:prSet/>
      <dgm:spPr/>
      <dgm:t>
        <a:bodyPr/>
        <a:lstStyle/>
        <a:p>
          <a:endParaRPr lang="en-US"/>
        </a:p>
      </dgm:t>
    </dgm:pt>
    <dgm:pt modelId="{89A2AC98-677B-49A2-A956-1EF5E4986073}">
      <dgm:prSet/>
      <dgm:spPr/>
      <dgm:t>
        <a:bodyPr/>
        <a:lstStyle/>
        <a:p>
          <a:r>
            <a:rPr lang="en-US" b="1"/>
            <a:t>[7] R. N. D. Fritz. (2012, 27/12). Remote Control Units for Home Automation. Available: </a:t>
          </a:r>
          <a:r>
            <a:rPr lang="en-US" b="1">
              <a:hlinkClick xmlns:r="http://schemas.openxmlformats.org/officeDocument/2006/relationships" r:id="rId2"/>
            </a:rPr>
            <a:t>http://compnetworking.about.com/od/homeautomationsystems/a/remote-control-units-for-home-automation.htm</a:t>
          </a:r>
          <a:r>
            <a:rPr lang="en-US" b="1"/>
            <a:t>.</a:t>
          </a:r>
          <a:endParaRPr lang="en-US"/>
        </a:p>
      </dgm:t>
    </dgm:pt>
    <dgm:pt modelId="{1F7B752A-8BF7-4D3E-8722-15B830E2D191}" type="parTrans" cxnId="{26FB7A88-B98B-4C16-AF4B-BE0FEE2F5C8C}">
      <dgm:prSet/>
      <dgm:spPr/>
      <dgm:t>
        <a:bodyPr/>
        <a:lstStyle/>
        <a:p>
          <a:endParaRPr lang="en-US"/>
        </a:p>
      </dgm:t>
    </dgm:pt>
    <dgm:pt modelId="{15BE31FC-3423-4FAE-81C1-B56695071CFE}" type="sibTrans" cxnId="{26FB7A88-B98B-4C16-AF4B-BE0FEE2F5C8C}">
      <dgm:prSet/>
      <dgm:spPr/>
      <dgm:t>
        <a:bodyPr/>
        <a:lstStyle/>
        <a:p>
          <a:endParaRPr lang="en-US"/>
        </a:p>
      </dgm:t>
    </dgm:pt>
    <dgm:pt modelId="{E66F112B-CE04-4D5C-9F8C-010DBD4AB2D8}" type="pres">
      <dgm:prSet presAssocID="{D25FA5F2-04AB-4B67-8D57-A0C3A6436A00}" presName="linear" presStyleCnt="0">
        <dgm:presLayoutVars>
          <dgm:animLvl val="lvl"/>
          <dgm:resizeHandles val="exact"/>
        </dgm:presLayoutVars>
      </dgm:prSet>
      <dgm:spPr/>
      <dgm:t>
        <a:bodyPr/>
        <a:lstStyle/>
        <a:p>
          <a:endParaRPr lang="en-US"/>
        </a:p>
      </dgm:t>
    </dgm:pt>
    <dgm:pt modelId="{73045AA8-F512-44F4-8D4D-FF5005452EE3}" type="pres">
      <dgm:prSet presAssocID="{D0757994-A4FD-4892-8C92-A3AE60F2E77C}" presName="parentText" presStyleLbl="node1" presStyleIdx="0" presStyleCnt="7">
        <dgm:presLayoutVars>
          <dgm:chMax val="0"/>
          <dgm:bulletEnabled val="1"/>
        </dgm:presLayoutVars>
      </dgm:prSet>
      <dgm:spPr/>
      <dgm:t>
        <a:bodyPr/>
        <a:lstStyle/>
        <a:p>
          <a:endParaRPr lang="en-US"/>
        </a:p>
      </dgm:t>
    </dgm:pt>
    <dgm:pt modelId="{796E6D81-CB4B-49FB-985F-CA0D3BDC24C2}" type="pres">
      <dgm:prSet presAssocID="{C71491A5-E8B1-470D-A886-AAB4A355F5D2}" presName="spacer" presStyleCnt="0"/>
      <dgm:spPr/>
    </dgm:pt>
    <dgm:pt modelId="{1A39567A-D8E6-465C-8495-234EA613A14A}" type="pres">
      <dgm:prSet presAssocID="{44F04B7F-DD48-4C61-84D9-B5DB3FAE1F06}" presName="parentText" presStyleLbl="node1" presStyleIdx="1" presStyleCnt="7">
        <dgm:presLayoutVars>
          <dgm:chMax val="0"/>
          <dgm:bulletEnabled val="1"/>
        </dgm:presLayoutVars>
      </dgm:prSet>
      <dgm:spPr/>
      <dgm:t>
        <a:bodyPr/>
        <a:lstStyle/>
        <a:p>
          <a:endParaRPr lang="en-US"/>
        </a:p>
      </dgm:t>
    </dgm:pt>
    <dgm:pt modelId="{B5900F9B-E17B-4CAF-B1C6-541A745DEE60}" type="pres">
      <dgm:prSet presAssocID="{A916EA56-B00B-49E1-8120-96267ABDB27D}" presName="spacer" presStyleCnt="0"/>
      <dgm:spPr/>
    </dgm:pt>
    <dgm:pt modelId="{FDBD84A7-F338-417B-AACA-A53B14865501}" type="pres">
      <dgm:prSet presAssocID="{1DF2E40E-4F77-4A90-B995-2252E752E14A}" presName="parentText" presStyleLbl="node1" presStyleIdx="2" presStyleCnt="7">
        <dgm:presLayoutVars>
          <dgm:chMax val="0"/>
          <dgm:bulletEnabled val="1"/>
        </dgm:presLayoutVars>
      </dgm:prSet>
      <dgm:spPr/>
      <dgm:t>
        <a:bodyPr/>
        <a:lstStyle/>
        <a:p>
          <a:endParaRPr lang="en-US"/>
        </a:p>
      </dgm:t>
    </dgm:pt>
    <dgm:pt modelId="{1A51A4F1-8FFC-492A-8C65-02B109E97DF6}" type="pres">
      <dgm:prSet presAssocID="{6E4914F9-7522-426B-B01D-DC422EE91B13}" presName="spacer" presStyleCnt="0"/>
      <dgm:spPr/>
    </dgm:pt>
    <dgm:pt modelId="{8FE62CD7-DAA4-49C5-AC08-07ED53959F75}" type="pres">
      <dgm:prSet presAssocID="{DF130D80-3CC3-47BE-A6DC-B4A7C0D3BF79}" presName="parentText" presStyleLbl="node1" presStyleIdx="3" presStyleCnt="7">
        <dgm:presLayoutVars>
          <dgm:chMax val="0"/>
          <dgm:bulletEnabled val="1"/>
        </dgm:presLayoutVars>
      </dgm:prSet>
      <dgm:spPr/>
      <dgm:t>
        <a:bodyPr/>
        <a:lstStyle/>
        <a:p>
          <a:endParaRPr lang="en-US"/>
        </a:p>
      </dgm:t>
    </dgm:pt>
    <dgm:pt modelId="{5345D78C-003D-41EE-ABB7-6665A4B11BF4}" type="pres">
      <dgm:prSet presAssocID="{B5C082AE-058B-4714-9F17-B25B68EB04CE}" presName="spacer" presStyleCnt="0"/>
      <dgm:spPr/>
    </dgm:pt>
    <dgm:pt modelId="{F3B7F517-0038-4773-BC6A-64DD40A45CD5}" type="pres">
      <dgm:prSet presAssocID="{CB430919-2D89-43BB-922A-217F50850210}" presName="parentText" presStyleLbl="node1" presStyleIdx="4" presStyleCnt="7">
        <dgm:presLayoutVars>
          <dgm:chMax val="0"/>
          <dgm:bulletEnabled val="1"/>
        </dgm:presLayoutVars>
      </dgm:prSet>
      <dgm:spPr/>
      <dgm:t>
        <a:bodyPr/>
        <a:lstStyle/>
        <a:p>
          <a:endParaRPr lang="en-US"/>
        </a:p>
      </dgm:t>
    </dgm:pt>
    <dgm:pt modelId="{1ABA47A9-BBB2-472C-BC41-03E12AFD9AAD}" type="pres">
      <dgm:prSet presAssocID="{9FB376B1-E972-4967-9AEF-9DE837EFA8C6}" presName="spacer" presStyleCnt="0"/>
      <dgm:spPr/>
    </dgm:pt>
    <dgm:pt modelId="{A838C1FC-2A6B-4006-B5EB-8148D2F74F97}" type="pres">
      <dgm:prSet presAssocID="{9C3FE936-8DC7-4EE0-BE84-EE8B4D25EB03}" presName="parentText" presStyleLbl="node1" presStyleIdx="5" presStyleCnt="7">
        <dgm:presLayoutVars>
          <dgm:chMax val="0"/>
          <dgm:bulletEnabled val="1"/>
        </dgm:presLayoutVars>
      </dgm:prSet>
      <dgm:spPr/>
      <dgm:t>
        <a:bodyPr/>
        <a:lstStyle/>
        <a:p>
          <a:endParaRPr lang="en-US"/>
        </a:p>
      </dgm:t>
    </dgm:pt>
    <dgm:pt modelId="{B5EDE251-8521-4DD3-A08F-327127604A34}" type="pres">
      <dgm:prSet presAssocID="{FF559BCD-77C6-49B4-A51D-ACD110237472}" presName="spacer" presStyleCnt="0"/>
      <dgm:spPr/>
    </dgm:pt>
    <dgm:pt modelId="{DCF7D424-DE31-4E5E-87CE-4442F24A0880}" type="pres">
      <dgm:prSet presAssocID="{89A2AC98-677B-49A2-A956-1EF5E4986073}" presName="parentText" presStyleLbl="node1" presStyleIdx="6" presStyleCnt="7">
        <dgm:presLayoutVars>
          <dgm:chMax val="0"/>
          <dgm:bulletEnabled val="1"/>
        </dgm:presLayoutVars>
      </dgm:prSet>
      <dgm:spPr/>
      <dgm:t>
        <a:bodyPr/>
        <a:lstStyle/>
        <a:p>
          <a:endParaRPr lang="en-US"/>
        </a:p>
      </dgm:t>
    </dgm:pt>
  </dgm:ptLst>
  <dgm:cxnLst>
    <dgm:cxn modelId="{A71E1F57-E6B0-47E7-84D6-CE8AAB2AB019}" srcId="{D25FA5F2-04AB-4B67-8D57-A0C3A6436A00}" destId="{1DF2E40E-4F77-4A90-B995-2252E752E14A}" srcOrd="2" destOrd="0" parTransId="{D5AEC41E-3AD5-403E-9722-12DDF7EBE401}" sibTransId="{6E4914F9-7522-426B-B01D-DC422EE91B13}"/>
    <dgm:cxn modelId="{26FB7A88-B98B-4C16-AF4B-BE0FEE2F5C8C}" srcId="{D25FA5F2-04AB-4B67-8D57-A0C3A6436A00}" destId="{89A2AC98-677B-49A2-A956-1EF5E4986073}" srcOrd="6" destOrd="0" parTransId="{1F7B752A-8BF7-4D3E-8722-15B830E2D191}" sibTransId="{15BE31FC-3423-4FAE-81C1-B56695071CFE}"/>
    <dgm:cxn modelId="{71719463-4609-4D6D-846F-FD62B58FC307}" srcId="{D25FA5F2-04AB-4B67-8D57-A0C3A6436A00}" destId="{9C3FE936-8DC7-4EE0-BE84-EE8B4D25EB03}" srcOrd="5" destOrd="0" parTransId="{0B71C204-5A56-4765-816F-C6AF76A480F1}" sibTransId="{FF559BCD-77C6-49B4-A51D-ACD110237472}"/>
    <dgm:cxn modelId="{36BB1F15-1A49-44A2-B716-02F686521D2C}" type="presOf" srcId="{D0757994-A4FD-4892-8C92-A3AE60F2E77C}" destId="{73045AA8-F512-44F4-8D4D-FF5005452EE3}" srcOrd="0" destOrd="0" presId="urn:microsoft.com/office/officeart/2005/8/layout/vList2"/>
    <dgm:cxn modelId="{A88081F7-8820-45B8-9FB1-B7C326309E40}" srcId="{D25FA5F2-04AB-4B67-8D57-A0C3A6436A00}" destId="{44F04B7F-DD48-4C61-84D9-B5DB3FAE1F06}" srcOrd="1" destOrd="0" parTransId="{D5765307-9006-439C-8C0C-E93596773F28}" sibTransId="{A916EA56-B00B-49E1-8120-96267ABDB27D}"/>
    <dgm:cxn modelId="{7B968E9E-548F-4591-8314-F24569471D30}" type="presOf" srcId="{9C3FE936-8DC7-4EE0-BE84-EE8B4D25EB03}" destId="{A838C1FC-2A6B-4006-B5EB-8148D2F74F97}" srcOrd="0" destOrd="0" presId="urn:microsoft.com/office/officeart/2005/8/layout/vList2"/>
    <dgm:cxn modelId="{B1BD42B7-E728-44D1-99F8-5FC5BBB1BA35}" type="presOf" srcId="{DF130D80-3CC3-47BE-A6DC-B4A7C0D3BF79}" destId="{8FE62CD7-DAA4-49C5-AC08-07ED53959F75}" srcOrd="0" destOrd="0" presId="urn:microsoft.com/office/officeart/2005/8/layout/vList2"/>
    <dgm:cxn modelId="{BA4CDCA4-8062-450A-A57F-B3300F268154}" type="presOf" srcId="{44F04B7F-DD48-4C61-84D9-B5DB3FAE1F06}" destId="{1A39567A-D8E6-465C-8495-234EA613A14A}" srcOrd="0" destOrd="0" presId="urn:microsoft.com/office/officeart/2005/8/layout/vList2"/>
    <dgm:cxn modelId="{11AA131E-A167-49E9-8E79-F760E452874D}" srcId="{D25FA5F2-04AB-4B67-8D57-A0C3A6436A00}" destId="{DF130D80-3CC3-47BE-A6DC-B4A7C0D3BF79}" srcOrd="3" destOrd="0" parTransId="{977B9BE7-1475-4914-B249-61D537C1480A}" sibTransId="{B5C082AE-058B-4714-9F17-B25B68EB04CE}"/>
    <dgm:cxn modelId="{25A0D5A8-4C14-44F1-AB78-799EA7632AAF}" type="presOf" srcId="{CB430919-2D89-43BB-922A-217F50850210}" destId="{F3B7F517-0038-4773-BC6A-64DD40A45CD5}" srcOrd="0" destOrd="0" presId="urn:microsoft.com/office/officeart/2005/8/layout/vList2"/>
    <dgm:cxn modelId="{F489B986-D938-4A82-B1C2-04342E68D1D3}" type="presOf" srcId="{D25FA5F2-04AB-4B67-8D57-A0C3A6436A00}" destId="{E66F112B-CE04-4D5C-9F8C-010DBD4AB2D8}" srcOrd="0" destOrd="0" presId="urn:microsoft.com/office/officeart/2005/8/layout/vList2"/>
    <dgm:cxn modelId="{266CB1DC-623C-4015-89B3-811E6B29A6F0}" srcId="{D25FA5F2-04AB-4B67-8D57-A0C3A6436A00}" destId="{D0757994-A4FD-4892-8C92-A3AE60F2E77C}" srcOrd="0" destOrd="0" parTransId="{7C45A867-A0E6-4F36-9413-DFF7D8848AB2}" sibTransId="{C71491A5-E8B1-470D-A886-AAB4A355F5D2}"/>
    <dgm:cxn modelId="{DB9F16AC-93D7-4F22-97D9-F105EB838D78}" type="presOf" srcId="{89A2AC98-677B-49A2-A956-1EF5E4986073}" destId="{DCF7D424-DE31-4E5E-87CE-4442F24A0880}" srcOrd="0" destOrd="0" presId="urn:microsoft.com/office/officeart/2005/8/layout/vList2"/>
    <dgm:cxn modelId="{843D84E0-A2DD-4095-A24E-0111D6C63AA5}" srcId="{D25FA5F2-04AB-4B67-8D57-A0C3A6436A00}" destId="{CB430919-2D89-43BB-922A-217F50850210}" srcOrd="4" destOrd="0" parTransId="{78642FBF-DD3C-4E8E-B9E8-AF124EA4C40E}" sibTransId="{9FB376B1-E972-4967-9AEF-9DE837EFA8C6}"/>
    <dgm:cxn modelId="{FC4DE409-06BD-40C4-A5AB-ED6DF9F9C8D2}" type="presOf" srcId="{1DF2E40E-4F77-4A90-B995-2252E752E14A}" destId="{FDBD84A7-F338-417B-AACA-A53B14865501}" srcOrd="0" destOrd="0" presId="urn:microsoft.com/office/officeart/2005/8/layout/vList2"/>
    <dgm:cxn modelId="{2F43EC55-C6A7-4D05-B35D-91871BFDCFE0}" type="presParOf" srcId="{E66F112B-CE04-4D5C-9F8C-010DBD4AB2D8}" destId="{73045AA8-F512-44F4-8D4D-FF5005452EE3}" srcOrd="0" destOrd="0" presId="urn:microsoft.com/office/officeart/2005/8/layout/vList2"/>
    <dgm:cxn modelId="{04858E51-6792-47C1-9D7C-38B60BB7390A}" type="presParOf" srcId="{E66F112B-CE04-4D5C-9F8C-010DBD4AB2D8}" destId="{796E6D81-CB4B-49FB-985F-CA0D3BDC24C2}" srcOrd="1" destOrd="0" presId="urn:microsoft.com/office/officeart/2005/8/layout/vList2"/>
    <dgm:cxn modelId="{E5CAE778-FE54-4C00-9E38-768899B0B99B}" type="presParOf" srcId="{E66F112B-CE04-4D5C-9F8C-010DBD4AB2D8}" destId="{1A39567A-D8E6-465C-8495-234EA613A14A}" srcOrd="2" destOrd="0" presId="urn:microsoft.com/office/officeart/2005/8/layout/vList2"/>
    <dgm:cxn modelId="{2654CC89-343C-4710-A4A3-7AEA28F4296B}" type="presParOf" srcId="{E66F112B-CE04-4D5C-9F8C-010DBD4AB2D8}" destId="{B5900F9B-E17B-4CAF-B1C6-541A745DEE60}" srcOrd="3" destOrd="0" presId="urn:microsoft.com/office/officeart/2005/8/layout/vList2"/>
    <dgm:cxn modelId="{B985EC14-92C9-4C59-A79A-7E996ADBBEC7}" type="presParOf" srcId="{E66F112B-CE04-4D5C-9F8C-010DBD4AB2D8}" destId="{FDBD84A7-F338-417B-AACA-A53B14865501}" srcOrd="4" destOrd="0" presId="urn:microsoft.com/office/officeart/2005/8/layout/vList2"/>
    <dgm:cxn modelId="{B086E6B8-BBA7-45C0-89F2-5528741CB1D0}" type="presParOf" srcId="{E66F112B-CE04-4D5C-9F8C-010DBD4AB2D8}" destId="{1A51A4F1-8FFC-492A-8C65-02B109E97DF6}" srcOrd="5" destOrd="0" presId="urn:microsoft.com/office/officeart/2005/8/layout/vList2"/>
    <dgm:cxn modelId="{A3D8A1B6-995F-40FF-86A4-ADC2EF29E469}" type="presParOf" srcId="{E66F112B-CE04-4D5C-9F8C-010DBD4AB2D8}" destId="{8FE62CD7-DAA4-49C5-AC08-07ED53959F75}" srcOrd="6" destOrd="0" presId="urn:microsoft.com/office/officeart/2005/8/layout/vList2"/>
    <dgm:cxn modelId="{C127EDA7-4D4C-4F35-944F-C42614202661}" type="presParOf" srcId="{E66F112B-CE04-4D5C-9F8C-010DBD4AB2D8}" destId="{5345D78C-003D-41EE-ABB7-6665A4B11BF4}" srcOrd="7" destOrd="0" presId="urn:microsoft.com/office/officeart/2005/8/layout/vList2"/>
    <dgm:cxn modelId="{FF0FB84C-BB24-466C-B228-3FDAECFA2206}" type="presParOf" srcId="{E66F112B-CE04-4D5C-9F8C-010DBD4AB2D8}" destId="{F3B7F517-0038-4773-BC6A-64DD40A45CD5}" srcOrd="8" destOrd="0" presId="urn:microsoft.com/office/officeart/2005/8/layout/vList2"/>
    <dgm:cxn modelId="{FB98F9CA-3A87-4A7B-B563-FD956BACD18A}" type="presParOf" srcId="{E66F112B-CE04-4D5C-9F8C-010DBD4AB2D8}" destId="{1ABA47A9-BBB2-472C-BC41-03E12AFD9AAD}" srcOrd="9" destOrd="0" presId="urn:microsoft.com/office/officeart/2005/8/layout/vList2"/>
    <dgm:cxn modelId="{1BB84BE8-6F9A-4A00-90C3-6D07755EB660}" type="presParOf" srcId="{E66F112B-CE04-4D5C-9F8C-010DBD4AB2D8}" destId="{A838C1FC-2A6B-4006-B5EB-8148D2F74F97}" srcOrd="10" destOrd="0" presId="urn:microsoft.com/office/officeart/2005/8/layout/vList2"/>
    <dgm:cxn modelId="{ABE8D437-D9EB-4C4A-8DF5-FD46772F0D6F}" type="presParOf" srcId="{E66F112B-CE04-4D5C-9F8C-010DBD4AB2D8}" destId="{B5EDE251-8521-4DD3-A08F-327127604A34}" srcOrd="11" destOrd="0" presId="urn:microsoft.com/office/officeart/2005/8/layout/vList2"/>
    <dgm:cxn modelId="{D0BA95CF-FD7E-4DDF-A412-BDE7C98112CA}" type="presParOf" srcId="{E66F112B-CE04-4D5C-9F8C-010DBD4AB2D8}" destId="{DCF7D424-DE31-4E5E-87CE-4442F24A0880}"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5DC675-4610-4F4E-A560-BDD963BE04BB}">
      <dsp:nvSpPr>
        <dsp:cNvPr id="0" name=""/>
        <dsp:cNvSpPr/>
      </dsp:nvSpPr>
      <dsp:spPr>
        <a:xfrm>
          <a:off x="1735957" y="789729"/>
          <a:ext cx="367563" cy="91440"/>
        </a:xfrm>
        <a:custGeom>
          <a:avLst/>
          <a:gdLst/>
          <a:ahLst/>
          <a:cxnLst/>
          <a:rect l="0" t="0" r="0" b="0"/>
          <a:pathLst>
            <a:path>
              <a:moveTo>
                <a:pt x="0" y="45720"/>
              </a:moveTo>
              <a:lnTo>
                <a:pt x="367563"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9785" y="833458"/>
        <a:ext cx="19908" cy="3981"/>
      </dsp:txXfrm>
    </dsp:sp>
    <dsp:sp modelId="{630EB64F-B246-4837-8EF1-C57B1A05367B}">
      <dsp:nvSpPr>
        <dsp:cNvPr id="0" name=""/>
        <dsp:cNvSpPr/>
      </dsp:nvSpPr>
      <dsp:spPr>
        <a:xfrm>
          <a:off x="6613" y="316106"/>
          <a:ext cx="1731143" cy="10386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*Abstract</a:t>
          </a:r>
        </a:p>
      </dsp:txBody>
      <dsp:txXfrm>
        <a:off x="6613" y="316106"/>
        <a:ext cx="1731143" cy="1038686"/>
      </dsp:txXfrm>
    </dsp:sp>
    <dsp:sp modelId="{9EC1F196-4595-4AE1-95E4-A2A56D795318}">
      <dsp:nvSpPr>
        <dsp:cNvPr id="0" name=""/>
        <dsp:cNvSpPr/>
      </dsp:nvSpPr>
      <dsp:spPr>
        <a:xfrm>
          <a:off x="3865264" y="789729"/>
          <a:ext cx="367563" cy="91440"/>
        </a:xfrm>
        <a:custGeom>
          <a:avLst/>
          <a:gdLst/>
          <a:ahLst/>
          <a:cxnLst/>
          <a:rect l="0" t="0" r="0" b="0"/>
          <a:pathLst>
            <a:path>
              <a:moveTo>
                <a:pt x="0" y="45720"/>
              </a:moveTo>
              <a:lnTo>
                <a:pt x="367563"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092" y="833458"/>
        <a:ext cx="19908" cy="3981"/>
      </dsp:txXfrm>
    </dsp:sp>
    <dsp:sp modelId="{C3A30826-D25F-43CB-B74C-00BF85B0E7A1}">
      <dsp:nvSpPr>
        <dsp:cNvPr id="0" name=""/>
        <dsp:cNvSpPr/>
      </dsp:nvSpPr>
      <dsp:spPr>
        <a:xfrm>
          <a:off x="2135920" y="316106"/>
          <a:ext cx="1731143" cy="10386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*Introduction</a:t>
          </a:r>
        </a:p>
      </dsp:txBody>
      <dsp:txXfrm>
        <a:off x="2135920" y="316106"/>
        <a:ext cx="1731143" cy="1038686"/>
      </dsp:txXfrm>
    </dsp:sp>
    <dsp:sp modelId="{A2387F2D-8605-4C6D-BCC2-9F5AC99E48A6}">
      <dsp:nvSpPr>
        <dsp:cNvPr id="0" name=""/>
        <dsp:cNvSpPr/>
      </dsp:nvSpPr>
      <dsp:spPr>
        <a:xfrm>
          <a:off x="5994571" y="789729"/>
          <a:ext cx="367563" cy="91440"/>
        </a:xfrm>
        <a:custGeom>
          <a:avLst/>
          <a:gdLst/>
          <a:ahLst/>
          <a:cxnLst/>
          <a:rect l="0" t="0" r="0" b="0"/>
          <a:pathLst>
            <a:path>
              <a:moveTo>
                <a:pt x="0" y="45720"/>
              </a:moveTo>
              <a:lnTo>
                <a:pt x="367563" y="4572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68399" y="833458"/>
        <a:ext cx="19908" cy="3981"/>
      </dsp:txXfrm>
    </dsp:sp>
    <dsp:sp modelId="{841D2515-95B9-4E08-B004-7985AD90ED8B}">
      <dsp:nvSpPr>
        <dsp:cNvPr id="0" name=""/>
        <dsp:cNvSpPr/>
      </dsp:nvSpPr>
      <dsp:spPr>
        <a:xfrm>
          <a:off x="4265228" y="316106"/>
          <a:ext cx="1731143" cy="10386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*Literature Review</a:t>
          </a:r>
        </a:p>
      </dsp:txBody>
      <dsp:txXfrm>
        <a:off x="4265228" y="316106"/>
        <a:ext cx="1731143" cy="1038686"/>
      </dsp:txXfrm>
    </dsp:sp>
    <dsp:sp modelId="{BBD562B8-0DB1-422D-9489-29C18915CFDE}">
      <dsp:nvSpPr>
        <dsp:cNvPr id="0" name=""/>
        <dsp:cNvSpPr/>
      </dsp:nvSpPr>
      <dsp:spPr>
        <a:xfrm>
          <a:off x="8123879" y="789729"/>
          <a:ext cx="367563" cy="91440"/>
        </a:xfrm>
        <a:custGeom>
          <a:avLst/>
          <a:gdLst/>
          <a:ahLst/>
          <a:cxnLst/>
          <a:rect l="0" t="0" r="0" b="0"/>
          <a:pathLst>
            <a:path>
              <a:moveTo>
                <a:pt x="0" y="45720"/>
              </a:moveTo>
              <a:lnTo>
                <a:pt x="367563"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297706" y="833458"/>
        <a:ext cx="19908" cy="3981"/>
      </dsp:txXfrm>
    </dsp:sp>
    <dsp:sp modelId="{76024EB0-0E59-49F8-A0F2-0A022D8C42E1}">
      <dsp:nvSpPr>
        <dsp:cNvPr id="0" name=""/>
        <dsp:cNvSpPr/>
      </dsp:nvSpPr>
      <dsp:spPr>
        <a:xfrm>
          <a:off x="6394535" y="316106"/>
          <a:ext cx="1731143" cy="10386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*Existing Method</a:t>
          </a:r>
        </a:p>
      </dsp:txBody>
      <dsp:txXfrm>
        <a:off x="6394535" y="316106"/>
        <a:ext cx="1731143" cy="1038686"/>
      </dsp:txXfrm>
    </dsp:sp>
    <dsp:sp modelId="{8560F9BD-C7D8-4B6B-B18E-E1EE393C524E}">
      <dsp:nvSpPr>
        <dsp:cNvPr id="0" name=""/>
        <dsp:cNvSpPr/>
      </dsp:nvSpPr>
      <dsp:spPr>
        <a:xfrm>
          <a:off x="872185" y="1352992"/>
          <a:ext cx="8517228" cy="367563"/>
        </a:xfrm>
        <a:custGeom>
          <a:avLst/>
          <a:gdLst/>
          <a:ahLst/>
          <a:cxnLst/>
          <a:rect l="0" t="0" r="0" b="0"/>
          <a:pathLst>
            <a:path>
              <a:moveTo>
                <a:pt x="8517228" y="0"/>
              </a:moveTo>
              <a:lnTo>
                <a:pt x="8517228" y="200881"/>
              </a:lnTo>
              <a:lnTo>
                <a:pt x="0" y="200881"/>
              </a:lnTo>
              <a:lnTo>
                <a:pt x="0" y="367563"/>
              </a:lnTo>
            </a:path>
          </a:pathLst>
        </a:custGeom>
        <a:noFill/>
        <a:ln w="635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17636" y="1534783"/>
        <a:ext cx="426326" cy="3981"/>
      </dsp:txXfrm>
    </dsp:sp>
    <dsp:sp modelId="{B915CE5D-2A79-45A0-91F1-17782EC7E3DE}">
      <dsp:nvSpPr>
        <dsp:cNvPr id="0" name=""/>
        <dsp:cNvSpPr/>
      </dsp:nvSpPr>
      <dsp:spPr>
        <a:xfrm>
          <a:off x="8523842" y="316106"/>
          <a:ext cx="1731143" cy="103868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*Drawbacks</a:t>
          </a:r>
        </a:p>
      </dsp:txBody>
      <dsp:txXfrm>
        <a:off x="8523842" y="316106"/>
        <a:ext cx="1731143" cy="1038686"/>
      </dsp:txXfrm>
    </dsp:sp>
    <dsp:sp modelId="{76CF491B-3950-4126-831C-0CFF261856F7}">
      <dsp:nvSpPr>
        <dsp:cNvPr id="0" name=""/>
        <dsp:cNvSpPr/>
      </dsp:nvSpPr>
      <dsp:spPr>
        <a:xfrm>
          <a:off x="1735957" y="2226578"/>
          <a:ext cx="367563" cy="91440"/>
        </a:xfrm>
        <a:custGeom>
          <a:avLst/>
          <a:gdLst/>
          <a:ahLst/>
          <a:cxnLst/>
          <a:rect l="0" t="0" r="0" b="0"/>
          <a:pathLst>
            <a:path>
              <a:moveTo>
                <a:pt x="0" y="45720"/>
              </a:moveTo>
              <a:lnTo>
                <a:pt x="367563"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9785" y="2270307"/>
        <a:ext cx="19908" cy="3981"/>
      </dsp:txXfrm>
    </dsp:sp>
    <dsp:sp modelId="{E3401858-4F00-47E0-9C89-5DA3EAE927CF}">
      <dsp:nvSpPr>
        <dsp:cNvPr id="0" name=""/>
        <dsp:cNvSpPr/>
      </dsp:nvSpPr>
      <dsp:spPr>
        <a:xfrm>
          <a:off x="6613" y="1752955"/>
          <a:ext cx="1731143" cy="10386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*Proposed Method</a:t>
          </a:r>
        </a:p>
      </dsp:txBody>
      <dsp:txXfrm>
        <a:off x="6613" y="1752955"/>
        <a:ext cx="1731143" cy="1038686"/>
      </dsp:txXfrm>
    </dsp:sp>
    <dsp:sp modelId="{E3A78BFE-0356-44AE-A10C-C60F318ABF65}">
      <dsp:nvSpPr>
        <dsp:cNvPr id="0" name=""/>
        <dsp:cNvSpPr/>
      </dsp:nvSpPr>
      <dsp:spPr>
        <a:xfrm>
          <a:off x="3865264" y="2226578"/>
          <a:ext cx="367563" cy="91440"/>
        </a:xfrm>
        <a:custGeom>
          <a:avLst/>
          <a:gdLst/>
          <a:ahLst/>
          <a:cxnLst/>
          <a:rect l="0" t="0" r="0" b="0"/>
          <a:pathLst>
            <a:path>
              <a:moveTo>
                <a:pt x="0" y="45720"/>
              </a:moveTo>
              <a:lnTo>
                <a:pt x="367563"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092" y="2270307"/>
        <a:ext cx="19908" cy="3981"/>
      </dsp:txXfrm>
    </dsp:sp>
    <dsp:sp modelId="{E672DC5A-E6AB-4222-8535-28D4E697AC83}">
      <dsp:nvSpPr>
        <dsp:cNvPr id="0" name=""/>
        <dsp:cNvSpPr/>
      </dsp:nvSpPr>
      <dsp:spPr>
        <a:xfrm>
          <a:off x="2135920" y="1752955"/>
          <a:ext cx="1731143" cy="10386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*Advantages</a:t>
          </a:r>
        </a:p>
      </dsp:txBody>
      <dsp:txXfrm>
        <a:off x="2135920" y="1752955"/>
        <a:ext cx="1731143" cy="1038686"/>
      </dsp:txXfrm>
    </dsp:sp>
    <dsp:sp modelId="{CD28AC22-A876-48DC-B987-EB337A7F22FE}">
      <dsp:nvSpPr>
        <dsp:cNvPr id="0" name=""/>
        <dsp:cNvSpPr/>
      </dsp:nvSpPr>
      <dsp:spPr>
        <a:xfrm>
          <a:off x="5994571" y="2226578"/>
          <a:ext cx="367563" cy="91440"/>
        </a:xfrm>
        <a:custGeom>
          <a:avLst/>
          <a:gdLst/>
          <a:ahLst/>
          <a:cxnLst/>
          <a:rect l="0" t="0" r="0" b="0"/>
          <a:pathLst>
            <a:path>
              <a:moveTo>
                <a:pt x="0" y="45720"/>
              </a:moveTo>
              <a:lnTo>
                <a:pt x="367563" y="4572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68399" y="2270307"/>
        <a:ext cx="19908" cy="3981"/>
      </dsp:txXfrm>
    </dsp:sp>
    <dsp:sp modelId="{361CFC29-01F8-4B30-A233-0D5C330E7731}">
      <dsp:nvSpPr>
        <dsp:cNvPr id="0" name=""/>
        <dsp:cNvSpPr/>
      </dsp:nvSpPr>
      <dsp:spPr>
        <a:xfrm>
          <a:off x="4265228" y="1752955"/>
          <a:ext cx="1731143" cy="10386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*Hardware and Software Requirements</a:t>
          </a:r>
        </a:p>
      </dsp:txBody>
      <dsp:txXfrm>
        <a:off x="4265228" y="1752955"/>
        <a:ext cx="1731143" cy="1038686"/>
      </dsp:txXfrm>
    </dsp:sp>
    <dsp:sp modelId="{652A3F87-0376-42F3-B7AD-14F5FB3B98B4}">
      <dsp:nvSpPr>
        <dsp:cNvPr id="0" name=""/>
        <dsp:cNvSpPr/>
      </dsp:nvSpPr>
      <dsp:spPr>
        <a:xfrm>
          <a:off x="6394535" y="1752955"/>
          <a:ext cx="1731143" cy="10386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27" tIns="89041" rIns="84827" bIns="89041" numCol="1" spcCol="1270" anchor="ctr" anchorCtr="0">
          <a:noAutofit/>
        </a:bodyPr>
        <a:lstStyle/>
        <a:p>
          <a:pPr lvl="0" algn="ctr" defTabSz="933450">
            <a:lnSpc>
              <a:spcPct val="90000"/>
            </a:lnSpc>
            <a:spcBef>
              <a:spcPct val="0"/>
            </a:spcBef>
            <a:spcAft>
              <a:spcPct val="35000"/>
            </a:spcAft>
          </a:pPr>
          <a:r>
            <a:rPr lang="en-US" sz="2100" kern="1200"/>
            <a:t>*Conclusion</a:t>
          </a:r>
        </a:p>
      </dsp:txBody>
      <dsp:txXfrm>
        <a:off x="6394535" y="1752955"/>
        <a:ext cx="1731143" cy="103868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045AA8-F512-44F4-8D4D-FF5005452EE3}">
      <dsp:nvSpPr>
        <dsp:cNvPr id="0" name=""/>
        <dsp:cNvSpPr/>
      </dsp:nvSpPr>
      <dsp:spPr>
        <a:xfrm>
          <a:off x="0" y="726696"/>
          <a:ext cx="6725771" cy="690153"/>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[1] N. Sriskanthan, F. Tan, and A. Karande. 2002. Bluetooth Based Home Automation System. Microprocessors and Microsystems. 26: 281–289.</a:t>
          </a:r>
          <a:endParaRPr lang="en-US" sz="1300" kern="1200"/>
        </a:p>
      </dsp:txBody>
      <dsp:txXfrm>
        <a:off x="0" y="726696"/>
        <a:ext cx="6725771" cy="690153"/>
      </dsp:txXfrm>
    </dsp:sp>
    <dsp:sp modelId="{1A39567A-D8E6-465C-8495-234EA613A14A}">
      <dsp:nvSpPr>
        <dsp:cNvPr id="0" name=""/>
        <dsp:cNvSpPr/>
      </dsp:nvSpPr>
      <dsp:spPr>
        <a:xfrm>
          <a:off x="0" y="1454290"/>
          <a:ext cx="6725771" cy="690153"/>
        </a:xfrm>
        <a:prstGeom prst="roundRect">
          <a:avLst/>
        </a:prstGeom>
        <a:gradFill rotWithShape="0">
          <a:gsLst>
            <a:gs pos="0">
              <a:schemeClr val="accent2">
                <a:hueOff val="-1725315"/>
                <a:satOff val="7643"/>
                <a:lumOff val="-2811"/>
                <a:alphaOff val="0"/>
                <a:tint val="97000"/>
                <a:satMod val="100000"/>
                <a:lumMod val="102000"/>
              </a:schemeClr>
            </a:gs>
            <a:gs pos="50000">
              <a:schemeClr val="accent2">
                <a:hueOff val="-1725315"/>
                <a:satOff val="7643"/>
                <a:lumOff val="-2811"/>
                <a:alphaOff val="0"/>
                <a:shade val="100000"/>
                <a:satMod val="103000"/>
                <a:lumMod val="100000"/>
              </a:schemeClr>
            </a:gs>
            <a:gs pos="100000">
              <a:schemeClr val="accent2">
                <a:hueOff val="-1725315"/>
                <a:satOff val="7643"/>
                <a:lumOff val="-281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[2] R. E. Rahim. 2010. Controlling Home Power Socket Using Bluetooth Enabled Device. Bachelor of Electrical Engineering (Electronic), Faculty of Engineering, Universiti Teknologi Malaysia, Johor, Malaysia.</a:t>
          </a:r>
          <a:endParaRPr lang="en-US" sz="1300" kern="1200"/>
        </a:p>
      </dsp:txBody>
      <dsp:txXfrm>
        <a:off x="0" y="1454290"/>
        <a:ext cx="6725771" cy="690153"/>
      </dsp:txXfrm>
    </dsp:sp>
    <dsp:sp modelId="{FDBD84A7-F338-417B-AACA-A53B14865501}">
      <dsp:nvSpPr>
        <dsp:cNvPr id="0" name=""/>
        <dsp:cNvSpPr/>
      </dsp:nvSpPr>
      <dsp:spPr>
        <a:xfrm>
          <a:off x="0" y="2181883"/>
          <a:ext cx="6725771" cy="690153"/>
        </a:xfrm>
        <a:prstGeom prst="roundRect">
          <a:avLst/>
        </a:prstGeom>
        <a:gradFill rotWithShape="0">
          <a:gsLst>
            <a:gs pos="0">
              <a:schemeClr val="accent2">
                <a:hueOff val="-3450630"/>
                <a:satOff val="15286"/>
                <a:lumOff val="-5621"/>
                <a:alphaOff val="0"/>
                <a:tint val="97000"/>
                <a:satMod val="100000"/>
                <a:lumMod val="102000"/>
              </a:schemeClr>
            </a:gs>
            <a:gs pos="50000">
              <a:schemeClr val="accent2">
                <a:hueOff val="-3450630"/>
                <a:satOff val="15286"/>
                <a:lumOff val="-5621"/>
                <a:alphaOff val="0"/>
                <a:shade val="100000"/>
                <a:satMod val="103000"/>
                <a:lumMod val="100000"/>
              </a:schemeClr>
            </a:gs>
            <a:gs pos="100000">
              <a:schemeClr val="accent2">
                <a:hueOff val="-3450630"/>
                <a:satOff val="15286"/>
                <a:lumOff val="-562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[3] P. Sánchez, M. Jiménez, F. Rosique, B. Álvarez, and A. Iborra. 2011. A Framework For Developing Home Automation Systems: From Requirements to Code. Journal of Systems and Software. 84: 1008–1021.</a:t>
          </a:r>
          <a:endParaRPr lang="en-US" sz="1300" kern="1200"/>
        </a:p>
      </dsp:txBody>
      <dsp:txXfrm>
        <a:off x="0" y="2181883"/>
        <a:ext cx="6725771" cy="690153"/>
      </dsp:txXfrm>
    </dsp:sp>
    <dsp:sp modelId="{8FE62CD7-DAA4-49C5-AC08-07ED53959F75}">
      <dsp:nvSpPr>
        <dsp:cNvPr id="0" name=""/>
        <dsp:cNvSpPr/>
      </dsp:nvSpPr>
      <dsp:spPr>
        <a:xfrm>
          <a:off x="0" y="2909477"/>
          <a:ext cx="6725771" cy="690153"/>
        </a:xfrm>
        <a:prstGeom prst="roundRect">
          <a:avLst/>
        </a:prstGeom>
        <a:gradFill rotWithShape="0">
          <a:gsLst>
            <a:gs pos="0">
              <a:schemeClr val="accent2">
                <a:hueOff val="-5175945"/>
                <a:satOff val="22930"/>
                <a:lumOff val="-8432"/>
                <a:alphaOff val="0"/>
                <a:tint val="97000"/>
                <a:satMod val="100000"/>
                <a:lumMod val="102000"/>
              </a:schemeClr>
            </a:gs>
            <a:gs pos="50000">
              <a:schemeClr val="accent2">
                <a:hueOff val="-5175945"/>
                <a:satOff val="22930"/>
                <a:lumOff val="-8432"/>
                <a:alphaOff val="0"/>
                <a:shade val="100000"/>
                <a:satMod val="103000"/>
                <a:lumMod val="100000"/>
              </a:schemeClr>
            </a:gs>
            <a:gs pos="100000">
              <a:schemeClr val="accent2">
                <a:hueOff val="-5175945"/>
                <a:satOff val="22930"/>
                <a:lumOff val="-843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[4] M. Chan, D. Estève, C. Escriba, and E. Campo. 2008. A Review of Smart Homes–Present State and Future Challenges. Computer Methods and Programs in Biomedicine. 91: 55–81.</a:t>
          </a:r>
          <a:endParaRPr lang="en-US" sz="1300" kern="1200"/>
        </a:p>
      </dsp:txBody>
      <dsp:txXfrm>
        <a:off x="0" y="2909477"/>
        <a:ext cx="6725771" cy="690153"/>
      </dsp:txXfrm>
    </dsp:sp>
    <dsp:sp modelId="{F3B7F517-0038-4773-BC6A-64DD40A45CD5}">
      <dsp:nvSpPr>
        <dsp:cNvPr id="0" name=""/>
        <dsp:cNvSpPr/>
      </dsp:nvSpPr>
      <dsp:spPr>
        <a:xfrm>
          <a:off x="0" y="3637071"/>
          <a:ext cx="6725771" cy="690153"/>
        </a:xfrm>
        <a:prstGeom prst="roundRect">
          <a:avLst/>
        </a:prstGeom>
        <a:gradFill rotWithShape="0">
          <a:gsLst>
            <a:gs pos="0">
              <a:schemeClr val="accent2">
                <a:hueOff val="-6901260"/>
                <a:satOff val="30573"/>
                <a:lumOff val="-11243"/>
                <a:alphaOff val="0"/>
                <a:tint val="97000"/>
                <a:satMod val="100000"/>
                <a:lumMod val="102000"/>
              </a:schemeClr>
            </a:gs>
            <a:gs pos="50000">
              <a:schemeClr val="accent2">
                <a:hueOff val="-6901260"/>
                <a:satOff val="30573"/>
                <a:lumOff val="-11243"/>
                <a:alphaOff val="0"/>
                <a:shade val="100000"/>
                <a:satMod val="103000"/>
                <a:lumMod val="100000"/>
              </a:schemeClr>
            </a:gs>
            <a:gs pos="100000">
              <a:schemeClr val="accent2">
                <a:hueOff val="-6901260"/>
                <a:satOff val="30573"/>
                <a:lumOff val="-11243"/>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[5] R. A. Ramlee, D. H. Z. Tang, and M. M. Ismail. 2012. Smart Home System for Disabled People via Wireless Bluetooth. In System Engineering and Technology (ICSET), 2012 International Conference on. 1–4.</a:t>
          </a:r>
          <a:endParaRPr lang="en-US" sz="1300" kern="1200"/>
        </a:p>
      </dsp:txBody>
      <dsp:txXfrm>
        <a:off x="0" y="3637071"/>
        <a:ext cx="6725771" cy="690153"/>
      </dsp:txXfrm>
    </dsp:sp>
    <dsp:sp modelId="{A838C1FC-2A6B-4006-B5EB-8148D2F74F97}">
      <dsp:nvSpPr>
        <dsp:cNvPr id="0" name=""/>
        <dsp:cNvSpPr/>
      </dsp:nvSpPr>
      <dsp:spPr>
        <a:xfrm>
          <a:off x="0" y="4364665"/>
          <a:ext cx="6725771" cy="690153"/>
        </a:xfrm>
        <a:prstGeom prst="roundRect">
          <a:avLst/>
        </a:prstGeom>
        <a:gradFill rotWithShape="0">
          <a:gsLst>
            <a:gs pos="0">
              <a:schemeClr val="accent2">
                <a:hueOff val="-8626575"/>
                <a:satOff val="38216"/>
                <a:lumOff val="-14053"/>
                <a:alphaOff val="0"/>
                <a:tint val="97000"/>
                <a:satMod val="100000"/>
                <a:lumMod val="102000"/>
              </a:schemeClr>
            </a:gs>
            <a:gs pos="50000">
              <a:schemeClr val="accent2">
                <a:hueOff val="-8626575"/>
                <a:satOff val="38216"/>
                <a:lumOff val="-14053"/>
                <a:alphaOff val="0"/>
                <a:shade val="100000"/>
                <a:satMod val="103000"/>
                <a:lumMod val="100000"/>
              </a:schemeClr>
            </a:gs>
            <a:gs pos="100000">
              <a:schemeClr val="accent2">
                <a:hueOff val="-8626575"/>
                <a:satOff val="38216"/>
                <a:lumOff val="-14053"/>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[6] Lighwave RF. Available: </a:t>
          </a:r>
          <a:r>
            <a:rPr lang="en-US" sz="1300" b="1" kern="1200">
              <a:hlinkClick xmlns:r="http://schemas.openxmlformats.org/officeDocument/2006/relationships" r:id="rId1"/>
            </a:rPr>
            <a:t>http://www.lightwaverf.com</a:t>
          </a:r>
          <a:r>
            <a:rPr lang="en-US" sz="1300" b="1" kern="1200"/>
            <a:t>.</a:t>
          </a:r>
          <a:endParaRPr lang="en-US" sz="1300" kern="1200"/>
        </a:p>
      </dsp:txBody>
      <dsp:txXfrm>
        <a:off x="0" y="4364665"/>
        <a:ext cx="6725771" cy="690153"/>
      </dsp:txXfrm>
    </dsp:sp>
    <dsp:sp modelId="{DCF7D424-DE31-4E5E-87CE-4442F24A0880}">
      <dsp:nvSpPr>
        <dsp:cNvPr id="0" name=""/>
        <dsp:cNvSpPr/>
      </dsp:nvSpPr>
      <dsp:spPr>
        <a:xfrm>
          <a:off x="0" y="5092258"/>
          <a:ext cx="6725771" cy="690153"/>
        </a:xfrm>
        <a:prstGeom prst="roundRect">
          <a:avLst/>
        </a:prstGeom>
        <a:gradFill rotWithShape="0">
          <a:gsLst>
            <a:gs pos="0">
              <a:schemeClr val="accent2">
                <a:hueOff val="-10351890"/>
                <a:satOff val="45859"/>
                <a:lumOff val="-16864"/>
                <a:alphaOff val="0"/>
                <a:tint val="97000"/>
                <a:satMod val="100000"/>
                <a:lumMod val="102000"/>
              </a:schemeClr>
            </a:gs>
            <a:gs pos="50000">
              <a:schemeClr val="accent2">
                <a:hueOff val="-10351890"/>
                <a:satOff val="45859"/>
                <a:lumOff val="-16864"/>
                <a:alphaOff val="0"/>
                <a:shade val="100000"/>
                <a:satMod val="103000"/>
                <a:lumMod val="100000"/>
              </a:schemeClr>
            </a:gs>
            <a:gs pos="100000">
              <a:schemeClr val="accent2">
                <a:hueOff val="-10351890"/>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a:t>[7] R. N. D. Fritz. (2012, 27/12). Remote Control Units for Home Automation. Available: </a:t>
          </a:r>
          <a:r>
            <a:rPr lang="en-US" sz="1300" b="1" kern="1200">
              <a:hlinkClick xmlns:r="http://schemas.openxmlformats.org/officeDocument/2006/relationships" r:id="rId2"/>
            </a:rPr>
            <a:t>http://compnetworking.about.com/od/homeautomationsystems/a/remote-control-units-for-home-automation.htm</a:t>
          </a:r>
          <a:r>
            <a:rPr lang="en-US" sz="1300" b="1" kern="1200"/>
            <a:t>.</a:t>
          </a:r>
          <a:endParaRPr lang="en-US" sz="1300" kern="1200"/>
        </a:p>
      </dsp:txBody>
      <dsp:txXfrm>
        <a:off x="0" y="5092258"/>
        <a:ext cx="6725771" cy="69015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pPr/>
              <a:t>1/11/2022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pPr/>
              <a:t>1/11/2022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pPr/>
              <a:t>1/11/2022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pPr/>
              <a:t>1/11/2022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4167985-D6E9-40FF-97C0-4B6D373E85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68801362-349C-44BE-BEF6-8E926E1D38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2729" y="1289303"/>
            <a:ext cx="9638443" cy="3339303"/>
          </a:xfrm>
          <a:ln>
            <a:noFill/>
          </a:ln>
        </p:spPr>
        <p:txBody>
          <a:bodyPr>
            <a:normAutofit/>
          </a:bodyPr>
          <a:lstStyle/>
          <a:p>
            <a:r>
              <a:rPr lang="en-US" sz="5000" dirty="0">
                <a:latin typeface="Century Schoolbook"/>
              </a:rPr>
              <a:t>BLUETOOTH - BASED HOME AUTOMATION USING ANDROID MOBILE</a:t>
            </a:r>
          </a:p>
        </p:txBody>
      </p:sp>
    </p:spTree>
    <p:extLst>
      <p:ext uri="{BB962C8B-B14F-4D97-AF65-F5344CB8AC3E}">
        <p14:creationId xmlns:p14="http://schemas.microsoft.com/office/powerpoint/2010/main" xmlns="" val="11944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2BB3272-AD4E-4424-9FC8-AB5C1368F4FB}"/>
              </a:ext>
            </a:extLst>
          </p:cNvPr>
          <p:cNvSpPr>
            <a:spLocks noGrp="1"/>
          </p:cNvSpPr>
          <p:nvPr>
            <p:ph type="title"/>
          </p:nvPr>
        </p:nvSpPr>
        <p:spPr>
          <a:xfrm>
            <a:off x="2231136" y="467418"/>
            <a:ext cx="7729728" cy="1188720"/>
          </a:xfrm>
          <a:solidFill>
            <a:srgbClr val="FFFFFF"/>
          </a:solidFill>
        </p:spPr>
        <p:txBody>
          <a:bodyPr>
            <a:normAutofit/>
          </a:bodyPr>
          <a:lstStyle/>
          <a:p>
            <a:r>
              <a:rPr lang="en-US">
                <a:latin typeface="Times New Roman"/>
                <a:cs typeface="Times New Roman"/>
              </a:rPr>
              <a:t>LITERATURE REVIEW</a:t>
            </a:r>
          </a:p>
        </p:txBody>
      </p:sp>
      <p:sp>
        <p:nvSpPr>
          <p:cNvPr id="3" name="Content Placeholder 2">
            <a:extLst>
              <a:ext uri="{FF2B5EF4-FFF2-40B4-BE49-F238E27FC236}">
                <a16:creationId xmlns:a16="http://schemas.microsoft.com/office/drawing/2014/main" xmlns="" id="{BC1BC0CA-12BE-4E6B-B8A7-FF9F9B85351A}"/>
              </a:ext>
            </a:extLst>
          </p:cNvPr>
          <p:cNvSpPr>
            <a:spLocks noGrp="1"/>
          </p:cNvSpPr>
          <p:nvPr>
            <p:ph idx="1"/>
          </p:nvPr>
        </p:nvSpPr>
        <p:spPr>
          <a:xfrm>
            <a:off x="1706062" y="2046847"/>
            <a:ext cx="8779512" cy="3123671"/>
          </a:xfrm>
        </p:spPr>
        <p:txBody>
          <a:bodyPr vert="horz" lIns="91440" tIns="45720" rIns="91440" bIns="45720" rtlCol="0" anchor="t">
            <a:normAutofit/>
          </a:bodyPr>
          <a:lstStyle/>
          <a:p>
            <a:pPr marL="0" indent="0">
              <a:buNone/>
            </a:pPr>
            <a:r>
              <a:rPr lang="en-US" sz="2000" b="1" dirty="0">
                <a:solidFill>
                  <a:schemeClr val="accent3"/>
                </a:solidFill>
                <a:latin typeface="Century"/>
              </a:rPr>
              <a:t>                              </a:t>
            </a:r>
            <a:endParaRPr lang="en-US">
              <a:solidFill>
                <a:schemeClr val="accent3"/>
              </a:solidFill>
            </a:endParaRPr>
          </a:p>
          <a:p>
            <a:r>
              <a:rPr lang="en-US" sz="2000" b="1" dirty="0">
                <a:ea typeface="+mn-lt"/>
                <a:cs typeface="+mn-lt"/>
              </a:rPr>
              <a:t>Home automation or domestic robotics (</a:t>
            </a:r>
            <a:r>
              <a:rPr lang="en-US" sz="2000" b="1" dirty="0" err="1">
                <a:ea typeface="+mn-lt"/>
                <a:cs typeface="+mn-lt"/>
              </a:rPr>
              <a:t>domotics</a:t>
            </a:r>
            <a:r>
              <a:rPr lang="en-US" sz="2000" b="1" dirty="0">
                <a:ea typeface="+mn-lt"/>
                <a:cs typeface="+mn-lt"/>
              </a:rPr>
              <a:t>) is a combination of automation technologies and computer science [7]. High affordability and connectivity through smartphones and tablets has increased the popularity of home automation in recent years [10–12]. The life quality of the elderly and disabled can be improved by using home automation. Radio frequency (RF) is one of the techniques used in the home automation network to control and monitor home appliances.</a:t>
            </a:r>
            <a:endParaRPr lang="en-US" sz="2000" b="1" dirty="0">
              <a:solidFill>
                <a:srgbClr val="404040"/>
              </a:solidFill>
            </a:endParaRPr>
          </a:p>
        </p:txBody>
      </p:sp>
    </p:spTree>
    <p:extLst>
      <p:ext uri="{BB962C8B-B14F-4D97-AF65-F5344CB8AC3E}">
        <p14:creationId xmlns:p14="http://schemas.microsoft.com/office/powerpoint/2010/main" xmlns="" val="290631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7EAFAA4-859B-42B4-AC85-F32CFE6950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DAD7D10-8C3B-44A7-AEA7-262F2E7A8ACA}"/>
              </a:ext>
            </a:extLst>
          </p:cNvPr>
          <p:cNvSpPr>
            <a:spLocks noGrp="1"/>
          </p:cNvSpPr>
          <p:nvPr>
            <p:ph type="title"/>
          </p:nvPr>
        </p:nvSpPr>
        <p:spPr>
          <a:xfrm>
            <a:off x="6923757" y="341120"/>
            <a:ext cx="4475892" cy="1116833"/>
          </a:xfrm>
          <a:solidFill>
            <a:srgbClr val="FFFFFF"/>
          </a:solidFill>
          <a:ln>
            <a:solidFill>
              <a:srgbClr val="404040"/>
            </a:solidFill>
          </a:ln>
        </p:spPr>
        <p:txBody>
          <a:bodyPr vert="horz" lIns="182880" tIns="182880" rIns="182880" bIns="182880" rtlCol="0" anchor="ctr">
            <a:normAutofit/>
          </a:bodyPr>
          <a:lstStyle/>
          <a:p>
            <a:r>
              <a:rPr lang="en-US" sz="2800"/>
              <a:t>ANDROID OS</a:t>
            </a:r>
          </a:p>
        </p:txBody>
      </p:sp>
      <p:sp>
        <p:nvSpPr>
          <p:cNvPr id="12" name="Rectangle 11">
            <a:extLst>
              <a:ext uri="{FF2B5EF4-FFF2-40B4-BE49-F238E27FC236}">
                <a16:creationId xmlns:a16="http://schemas.microsoft.com/office/drawing/2014/main" xmlns="" id="{B3855DB9-46C3-47FA-992C-FC2BE58A73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A2B401D5-BF67-49A4-8617-0C6BD886C7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clipart&#10;&#10;Description automatically generated">
            <a:extLst>
              <a:ext uri="{FF2B5EF4-FFF2-40B4-BE49-F238E27FC236}">
                <a16:creationId xmlns:a16="http://schemas.microsoft.com/office/drawing/2014/main" xmlns="" id="{D126C696-4341-4143-8BD6-305795418C4C}"/>
              </a:ext>
            </a:extLst>
          </p:cNvPr>
          <p:cNvPicPr>
            <a:picLocks noGrp="1" noChangeAspect="1"/>
          </p:cNvPicPr>
          <p:nvPr>
            <p:ph type="pic" idx="1"/>
          </p:nvPr>
        </p:nvPicPr>
        <p:blipFill rotWithShape="1">
          <a:blip r:embed="rId2"/>
          <a:srcRect l="24980" r="24980" b="1"/>
          <a:stretch/>
        </p:blipFill>
        <p:spPr>
          <a:xfrm>
            <a:off x="1118077" y="1126397"/>
            <a:ext cx="3882289" cy="4288536"/>
          </a:xfrm>
          <a:prstGeom prst="rect">
            <a:avLst/>
          </a:prstGeom>
        </p:spPr>
      </p:pic>
      <p:sp>
        <p:nvSpPr>
          <p:cNvPr id="4" name="Text Placeholder 3">
            <a:extLst>
              <a:ext uri="{FF2B5EF4-FFF2-40B4-BE49-F238E27FC236}">
                <a16:creationId xmlns:a16="http://schemas.microsoft.com/office/drawing/2014/main" xmlns="" id="{B72DF972-6182-4615-80FF-321153037C7A}"/>
              </a:ext>
            </a:extLst>
          </p:cNvPr>
          <p:cNvSpPr>
            <a:spLocks noGrp="1"/>
          </p:cNvSpPr>
          <p:nvPr>
            <p:ph type="body" sz="half" idx="2"/>
          </p:nvPr>
        </p:nvSpPr>
        <p:spPr>
          <a:xfrm>
            <a:off x="6981266" y="1708515"/>
            <a:ext cx="4475892" cy="4408396"/>
          </a:xfrm>
        </p:spPr>
        <p:txBody>
          <a:bodyPr vert="horz" lIns="91440" tIns="45720" rIns="91440" bIns="45720" rtlCol="0" anchor="t" anchorCtr="1">
            <a:noAutofit/>
          </a:bodyPr>
          <a:lstStyle/>
          <a:p>
            <a:pPr indent="-228600" algn="l">
              <a:lnSpc>
                <a:spcPct val="90000"/>
              </a:lnSpc>
              <a:buFont typeface="Arial" panose="020B0604020202020204" pitchFamily="34" charset="0"/>
              <a:buChar char="•"/>
            </a:pPr>
            <a:r>
              <a:rPr lang="en-US" sz="1800" b="1">
                <a:solidFill>
                  <a:schemeClr val="tx1"/>
                </a:solidFill>
              </a:rPr>
              <a:t>Android OS is open source based on the Linux kernel with a Java programming interface, designed primarily for touchscreen gadgets [12]. The Android phone has been on the market since October 2008. Device manufacturers, wireless carriers and enthusiast developers are allowed to modify and distribute the software under the Apache License [12].</a:t>
            </a:r>
          </a:p>
          <a:p>
            <a:pPr indent="-228600" algn="l">
              <a:lnSpc>
                <a:spcPct val="90000"/>
              </a:lnSpc>
              <a:buFont typeface="Arial" panose="020B0604020202020204" pitchFamily="34" charset="0"/>
              <a:buChar char="•"/>
            </a:pPr>
            <a:r>
              <a:rPr lang="en-US" sz="1800" b="1">
                <a:solidFill>
                  <a:schemeClr val="tx1"/>
                </a:solidFill>
              </a:rPr>
              <a:t>Google Play is Android’s primary application store. There were approximately 700,000 applications available for Android in October 2012, developed by a large community of Android application developers.</a:t>
            </a:r>
          </a:p>
          <a:p>
            <a:pPr indent="-228600" algn="l">
              <a:lnSpc>
                <a:spcPct val="90000"/>
              </a:lnSpc>
              <a:buFont typeface="Arial" panose="020B0604020202020204" pitchFamily="34" charset="0"/>
              <a:buChar char="•"/>
            </a:pPr>
            <a:endParaRPr lang="en-US" sz="1800" b="1">
              <a:solidFill>
                <a:schemeClr val="tx1"/>
              </a:solidFill>
            </a:endParaRPr>
          </a:p>
        </p:txBody>
      </p:sp>
    </p:spTree>
    <p:extLst>
      <p:ext uri="{BB962C8B-B14F-4D97-AF65-F5344CB8AC3E}">
        <p14:creationId xmlns:p14="http://schemas.microsoft.com/office/powerpoint/2010/main" xmlns="" val="67345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178C2E-16A6-4CCC-9AFF-E81B2AD79AB1}"/>
              </a:ext>
            </a:extLst>
          </p:cNvPr>
          <p:cNvSpPr>
            <a:spLocks noGrp="1"/>
          </p:cNvSpPr>
          <p:nvPr>
            <p:ph type="title"/>
          </p:nvPr>
        </p:nvSpPr>
        <p:spPr>
          <a:xfrm>
            <a:off x="2231136" y="467418"/>
            <a:ext cx="7729728" cy="1188720"/>
          </a:xfrm>
          <a:solidFill>
            <a:srgbClr val="FFFFFF"/>
          </a:solidFill>
        </p:spPr>
        <p:txBody>
          <a:bodyPr>
            <a:normAutofit/>
          </a:bodyPr>
          <a:lstStyle/>
          <a:p>
            <a:r>
              <a:rPr lang="en-US" b="1">
                <a:latin typeface="Century"/>
              </a:rPr>
              <a:t>BLUETOOTH TECHNOLOGY</a:t>
            </a:r>
          </a:p>
        </p:txBody>
      </p:sp>
      <p:sp>
        <p:nvSpPr>
          <p:cNvPr id="3" name="Content Placeholder 2">
            <a:extLst>
              <a:ext uri="{FF2B5EF4-FFF2-40B4-BE49-F238E27FC236}">
                <a16:creationId xmlns:a16="http://schemas.microsoft.com/office/drawing/2014/main" xmlns="" id="{A3542F15-D383-475B-88B3-90798B21238B}"/>
              </a:ext>
            </a:extLst>
          </p:cNvPr>
          <p:cNvSpPr>
            <a:spLocks noGrp="1"/>
          </p:cNvSpPr>
          <p:nvPr>
            <p:ph idx="1"/>
          </p:nvPr>
        </p:nvSpPr>
        <p:spPr>
          <a:xfrm>
            <a:off x="1706062" y="2291262"/>
            <a:ext cx="8779512" cy="2879256"/>
          </a:xfrm>
        </p:spPr>
        <p:txBody>
          <a:bodyPr vert="horz" lIns="91440" tIns="45720" rIns="91440" bIns="45720" rtlCol="0" anchor="t">
            <a:normAutofit/>
          </a:bodyPr>
          <a:lstStyle/>
          <a:p>
            <a:r>
              <a:rPr lang="en-US" sz="2000" b="1">
                <a:solidFill>
                  <a:srgbClr val="404040"/>
                </a:solidFill>
                <a:ea typeface="+mn-lt"/>
                <a:cs typeface="+mn-lt"/>
              </a:rPr>
              <a:t>Bluetooth technology is a low-power-consumption short-range wireless communications technology [13] and operates in the unlicensed industrial, scientific and medical (ISM) band at 2.4 GHz to 2.485 GHz [14]. The 2.4 GHz ISM band is available and unlicensed in most countries. Pairing uses two Bluetooth enabled devices known to each other [2]. Table 1 shows the types of Bluetooth.</a:t>
            </a:r>
          </a:p>
          <a:p>
            <a:endParaRPr lang="en-US" sz="2000" b="1">
              <a:solidFill>
                <a:srgbClr val="404040"/>
              </a:solidFill>
            </a:endParaRPr>
          </a:p>
        </p:txBody>
      </p:sp>
    </p:spTree>
    <p:extLst>
      <p:ext uri="{BB962C8B-B14F-4D97-AF65-F5344CB8AC3E}">
        <p14:creationId xmlns:p14="http://schemas.microsoft.com/office/powerpoint/2010/main" xmlns="" val="27001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69CD14-AEB4-4EBA-81D5-A8503FFAA8E0}"/>
              </a:ext>
            </a:extLst>
          </p:cNvPr>
          <p:cNvSpPr>
            <a:spLocks noGrp="1"/>
          </p:cNvSpPr>
          <p:nvPr>
            <p:ph type="title"/>
          </p:nvPr>
        </p:nvSpPr>
        <p:spPr>
          <a:xfrm>
            <a:off x="643467" y="2066825"/>
            <a:ext cx="3363974" cy="2705705"/>
          </a:xfrm>
          <a:noFill/>
          <a:ln>
            <a:solidFill>
              <a:schemeClr val="bg1"/>
            </a:solidFill>
          </a:ln>
        </p:spPr>
        <p:txBody>
          <a:bodyPr vert="horz" wrap="square" lIns="182880" tIns="182880" rIns="182880" bIns="182880" rtlCol="0">
            <a:normAutofit/>
          </a:bodyPr>
          <a:lstStyle/>
          <a:p>
            <a:r>
              <a:rPr lang="en-US" sz="3200" b="1" dirty="0">
                <a:solidFill>
                  <a:schemeClr val="bg1"/>
                </a:solidFill>
                <a:latin typeface="Century"/>
              </a:rPr>
              <a:t>ANDROID MOBILE USING BLUETOOTH</a:t>
            </a:r>
          </a:p>
        </p:txBody>
      </p:sp>
      <p:pic>
        <p:nvPicPr>
          <p:cNvPr id="4" name="Picture 4">
            <a:extLst>
              <a:ext uri="{FF2B5EF4-FFF2-40B4-BE49-F238E27FC236}">
                <a16:creationId xmlns:a16="http://schemas.microsoft.com/office/drawing/2014/main" xmlns="" id="{7787C1EF-117C-4D30-A836-57CB4A0D6A28}"/>
              </a:ext>
            </a:extLst>
          </p:cNvPr>
          <p:cNvPicPr>
            <a:picLocks noChangeAspect="1"/>
          </p:cNvPicPr>
          <p:nvPr/>
        </p:nvPicPr>
        <p:blipFill>
          <a:blip r:embed="rId2"/>
          <a:stretch>
            <a:fillRect/>
          </a:stretch>
        </p:blipFill>
        <p:spPr>
          <a:xfrm>
            <a:off x="5297763" y="1285813"/>
            <a:ext cx="6250769" cy="4125507"/>
          </a:xfrm>
          <a:prstGeom prst="rect">
            <a:avLst/>
          </a:prstGeom>
        </p:spPr>
      </p:pic>
    </p:spTree>
    <p:extLst>
      <p:ext uri="{BB962C8B-B14F-4D97-AF65-F5344CB8AC3E}">
        <p14:creationId xmlns:p14="http://schemas.microsoft.com/office/powerpoint/2010/main" xmlns="" val="176946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CDA23D6-BCD8-4479-936D-68F7CCCC2F0C}"/>
              </a:ext>
            </a:extLst>
          </p:cNvPr>
          <p:cNvSpPr>
            <a:spLocks noGrp="1"/>
          </p:cNvSpPr>
          <p:nvPr>
            <p:ph type="body" idx="1"/>
          </p:nvPr>
        </p:nvSpPr>
        <p:spPr/>
        <p:txBody>
          <a:bodyPr>
            <a:normAutofit/>
          </a:bodyPr>
          <a:lstStyle/>
          <a:p>
            <a:r>
              <a:rPr lang="en-US" sz="2000" b="1" i="1" u="sng">
                <a:solidFill>
                  <a:schemeClr val="accent3"/>
                </a:solidFill>
              </a:rPr>
              <a:t>BLUETOOTH CLASS</a:t>
            </a:r>
          </a:p>
        </p:txBody>
      </p:sp>
      <p:sp>
        <p:nvSpPr>
          <p:cNvPr id="3" name="Content Placeholder 2">
            <a:extLst>
              <a:ext uri="{FF2B5EF4-FFF2-40B4-BE49-F238E27FC236}">
                <a16:creationId xmlns:a16="http://schemas.microsoft.com/office/drawing/2014/main" xmlns="" id="{361F1814-B7AB-460A-A8CF-C26EA44A47DF}"/>
              </a:ext>
            </a:extLst>
          </p:cNvPr>
          <p:cNvSpPr>
            <a:spLocks noGrp="1"/>
          </p:cNvSpPr>
          <p:nvPr>
            <p:ph sz="half" idx="2"/>
          </p:nvPr>
        </p:nvSpPr>
        <p:spPr>
          <a:xfrm>
            <a:off x="2359813" y="3143250"/>
            <a:ext cx="3493871" cy="1547229"/>
          </a:xfrm>
        </p:spPr>
        <p:txBody>
          <a:bodyPr vert="horz" lIns="91440" tIns="45720" rIns="91440" bIns="45720" rtlCol="0" anchor="t">
            <a:normAutofit/>
          </a:bodyPr>
          <a:lstStyle/>
          <a:p>
            <a:r>
              <a:rPr lang="en-US" sz="2000" b="1"/>
              <a:t>Class 1</a:t>
            </a:r>
          </a:p>
          <a:p>
            <a:r>
              <a:rPr lang="en-US" sz="2000" b="1"/>
              <a:t>Class 2</a:t>
            </a:r>
          </a:p>
          <a:p>
            <a:r>
              <a:rPr lang="en-US" sz="2000" b="1"/>
              <a:t>Class 3</a:t>
            </a:r>
          </a:p>
        </p:txBody>
      </p:sp>
      <p:sp>
        <p:nvSpPr>
          <p:cNvPr id="4" name="Content Placeholder 3">
            <a:extLst>
              <a:ext uri="{FF2B5EF4-FFF2-40B4-BE49-F238E27FC236}">
                <a16:creationId xmlns:a16="http://schemas.microsoft.com/office/drawing/2014/main" xmlns="" id="{A3C93269-CD7F-4EFA-AF5A-4678799A1662}"/>
              </a:ext>
            </a:extLst>
          </p:cNvPr>
          <p:cNvSpPr>
            <a:spLocks noGrp="1"/>
          </p:cNvSpPr>
          <p:nvPr>
            <p:ph sz="quarter" idx="4"/>
          </p:nvPr>
        </p:nvSpPr>
        <p:spPr>
          <a:xfrm>
            <a:off x="6338316" y="3143250"/>
            <a:ext cx="4267861" cy="1475343"/>
          </a:xfrm>
        </p:spPr>
        <p:txBody>
          <a:bodyPr vert="horz" lIns="91440" tIns="45720" rIns="91440" bIns="45720" rtlCol="0" anchor="t">
            <a:normAutofit/>
          </a:bodyPr>
          <a:lstStyle/>
          <a:p>
            <a:r>
              <a:rPr lang="en-US" sz="2000" b="1"/>
              <a:t>100 meters</a:t>
            </a:r>
          </a:p>
          <a:p>
            <a:r>
              <a:rPr lang="en-US" sz="2000" b="1"/>
              <a:t>10 meters</a:t>
            </a:r>
          </a:p>
          <a:p>
            <a:r>
              <a:rPr lang="en-US" sz="2000" b="1"/>
              <a:t>1 meter </a:t>
            </a:r>
          </a:p>
        </p:txBody>
      </p:sp>
      <p:sp>
        <p:nvSpPr>
          <p:cNvPr id="6" name="Text Placeholder 5">
            <a:extLst>
              <a:ext uri="{FF2B5EF4-FFF2-40B4-BE49-F238E27FC236}">
                <a16:creationId xmlns:a16="http://schemas.microsoft.com/office/drawing/2014/main" xmlns="" id="{04636791-247E-473D-BDD1-D41A62A3B6D9}"/>
              </a:ext>
            </a:extLst>
          </p:cNvPr>
          <p:cNvSpPr>
            <a:spLocks noGrp="1"/>
          </p:cNvSpPr>
          <p:nvPr>
            <p:ph type="body" sz="quarter" idx="13"/>
          </p:nvPr>
        </p:nvSpPr>
        <p:spPr/>
        <p:txBody>
          <a:bodyPr>
            <a:normAutofit/>
          </a:bodyPr>
          <a:lstStyle/>
          <a:p>
            <a:r>
              <a:rPr lang="en-US" sz="2000" b="1" i="1" u="sng">
                <a:solidFill>
                  <a:schemeClr val="accent3"/>
                </a:solidFill>
              </a:rPr>
              <a:t>RANGE</a:t>
            </a:r>
          </a:p>
        </p:txBody>
      </p:sp>
      <p:sp>
        <p:nvSpPr>
          <p:cNvPr id="2" name="Title 1">
            <a:extLst>
              <a:ext uri="{FF2B5EF4-FFF2-40B4-BE49-F238E27FC236}">
                <a16:creationId xmlns:a16="http://schemas.microsoft.com/office/drawing/2014/main" xmlns="" id="{0136EB6E-117B-4CE5-9939-EA92E8CFB6E1}"/>
              </a:ext>
            </a:extLst>
          </p:cNvPr>
          <p:cNvSpPr>
            <a:spLocks noGrp="1"/>
          </p:cNvSpPr>
          <p:nvPr>
            <p:ph type="title"/>
          </p:nvPr>
        </p:nvSpPr>
        <p:spPr/>
        <p:txBody>
          <a:bodyPr/>
          <a:lstStyle/>
          <a:p>
            <a:r>
              <a:rPr lang="en-US"/>
              <a:t>TYPES OF BLUETOOTH</a:t>
            </a:r>
          </a:p>
        </p:txBody>
      </p:sp>
    </p:spTree>
    <p:extLst>
      <p:ext uri="{BB962C8B-B14F-4D97-AF65-F5344CB8AC3E}">
        <p14:creationId xmlns:p14="http://schemas.microsoft.com/office/powerpoint/2010/main" xmlns="" val="235465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AEF76-12A1-45A9-931B-41428BC11C1D}"/>
              </a:ext>
            </a:extLst>
          </p:cNvPr>
          <p:cNvSpPr>
            <a:spLocks noGrp="1"/>
          </p:cNvSpPr>
          <p:nvPr>
            <p:ph type="title"/>
          </p:nvPr>
        </p:nvSpPr>
        <p:spPr>
          <a:xfrm>
            <a:off x="6879787" y="260202"/>
            <a:ext cx="4476806" cy="858041"/>
          </a:xfrm>
        </p:spPr>
        <p:txBody>
          <a:bodyPr vert="horz" lIns="182880" tIns="182880" rIns="182880" bIns="182880" rtlCol="0" anchor="ctr">
            <a:normAutofit/>
          </a:bodyPr>
          <a:lstStyle/>
          <a:p>
            <a:r>
              <a:rPr lang="en-US" sz="2800" dirty="0">
                <a:latin typeface="Century"/>
              </a:rPr>
              <a:t>Arduino</a:t>
            </a:r>
          </a:p>
        </p:txBody>
      </p:sp>
      <p:sp>
        <p:nvSpPr>
          <p:cNvPr id="17" name="Rectangle 16">
            <a:extLst>
              <a:ext uri="{FF2B5EF4-FFF2-40B4-BE49-F238E27FC236}">
                <a16:creationId xmlns:a16="http://schemas.microsoft.com/office/drawing/2014/main" xmlns="" id="{DE6656AB-B8B3-4895-AD32-B928A43C4B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188BDAE2-5EE0-4B2F-9C9B-7E86A0B4C2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91853"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diagram&#10;&#10;Description automatically generated">
            <a:extLst>
              <a:ext uri="{FF2B5EF4-FFF2-40B4-BE49-F238E27FC236}">
                <a16:creationId xmlns:a16="http://schemas.microsoft.com/office/drawing/2014/main" xmlns="" id="{B217DAB1-F420-4554-BBAB-06A92793EC30}"/>
              </a:ext>
            </a:extLst>
          </p:cNvPr>
          <p:cNvPicPr>
            <a:picLocks noGrp="1" noChangeAspect="1"/>
          </p:cNvPicPr>
          <p:nvPr>
            <p:ph idx="1"/>
          </p:nvPr>
        </p:nvPicPr>
        <p:blipFill>
          <a:blip r:embed="rId2"/>
          <a:stretch>
            <a:fillRect/>
          </a:stretch>
        </p:blipFill>
        <p:spPr>
          <a:xfrm>
            <a:off x="1153944" y="2093924"/>
            <a:ext cx="4782312" cy="2678094"/>
          </a:xfrm>
          <a:prstGeom prst="rect">
            <a:avLst/>
          </a:prstGeom>
        </p:spPr>
      </p:pic>
      <p:sp>
        <p:nvSpPr>
          <p:cNvPr id="4" name="Text Placeholder 3">
            <a:extLst>
              <a:ext uri="{FF2B5EF4-FFF2-40B4-BE49-F238E27FC236}">
                <a16:creationId xmlns:a16="http://schemas.microsoft.com/office/drawing/2014/main" xmlns="" id="{29B91906-FE8C-4079-B01E-799F3EAE0732}"/>
              </a:ext>
            </a:extLst>
          </p:cNvPr>
          <p:cNvSpPr>
            <a:spLocks noGrp="1"/>
          </p:cNvSpPr>
          <p:nvPr>
            <p:ph type="body" sz="half" idx="2"/>
          </p:nvPr>
        </p:nvSpPr>
        <p:spPr>
          <a:xfrm>
            <a:off x="6878359" y="1602875"/>
            <a:ext cx="4464178" cy="4729695"/>
          </a:xfrm>
        </p:spPr>
        <p:txBody>
          <a:bodyPr vert="horz" lIns="91440" tIns="45720" rIns="91440" bIns="45720" rtlCol="0">
            <a:noAutofit/>
          </a:bodyPr>
          <a:lstStyle/>
          <a:p>
            <a:pPr indent="-228600" algn="l">
              <a:buFont typeface="Arial" panose="020B0604020202020204" pitchFamily="34" charset="0"/>
              <a:buChar char="•"/>
            </a:pPr>
            <a:r>
              <a:rPr lang="en-US" sz="1800" b="1" dirty="0">
                <a:solidFill>
                  <a:schemeClr val="tx1">
                    <a:lumMod val="85000"/>
                    <a:lumOff val="15000"/>
                  </a:schemeClr>
                </a:solidFill>
              </a:rPr>
              <a:t>Arduino is an open source physical computing platform based on a microcontroller board and an integrated development environment to program the board [15, 16]. Arduino acquires several inputs such as switches or sensors and controls several outputs such as lights, motors and others. Arduino software is compatible with the Windows, Macintosh and Linux OSs unlike most microcontroller systems that are limited to Windows. Arduino programming is simple for beginners. It is good for students to know how to use it since many applications use Arduino [17].</a:t>
            </a:r>
          </a:p>
        </p:txBody>
      </p:sp>
    </p:spTree>
    <p:extLst>
      <p:ext uri="{BB962C8B-B14F-4D97-AF65-F5344CB8AC3E}">
        <p14:creationId xmlns:p14="http://schemas.microsoft.com/office/powerpoint/2010/main" xmlns="" val="182378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D3DED5A-930B-4BA1-8828-A25311A33978}"/>
              </a:ext>
            </a:extLst>
          </p:cNvPr>
          <p:cNvSpPr>
            <a:spLocks noGrp="1"/>
          </p:cNvSpPr>
          <p:nvPr>
            <p:ph type="title"/>
          </p:nvPr>
        </p:nvSpPr>
        <p:spPr>
          <a:xfrm>
            <a:off x="2231136" y="467418"/>
            <a:ext cx="7729728" cy="1188720"/>
          </a:xfrm>
          <a:solidFill>
            <a:srgbClr val="FFFFFF"/>
          </a:solidFill>
        </p:spPr>
        <p:txBody>
          <a:bodyPr>
            <a:normAutofit/>
          </a:bodyPr>
          <a:lstStyle/>
          <a:p>
            <a:r>
              <a:rPr lang="en-US" dirty="0">
                <a:latin typeface="Century Schoolbook"/>
              </a:rPr>
              <a:t>METHODOLOGY</a:t>
            </a:r>
          </a:p>
        </p:txBody>
      </p:sp>
      <p:sp>
        <p:nvSpPr>
          <p:cNvPr id="3" name="Content Placeholder 2">
            <a:extLst>
              <a:ext uri="{FF2B5EF4-FFF2-40B4-BE49-F238E27FC236}">
                <a16:creationId xmlns:a16="http://schemas.microsoft.com/office/drawing/2014/main" xmlns="" id="{1852EEED-F71D-4030-9BA6-447720762FF4}"/>
              </a:ext>
            </a:extLst>
          </p:cNvPr>
          <p:cNvSpPr>
            <a:spLocks noGrp="1"/>
          </p:cNvSpPr>
          <p:nvPr>
            <p:ph idx="1"/>
          </p:nvPr>
        </p:nvSpPr>
        <p:spPr>
          <a:xfrm>
            <a:off x="1706062" y="1917451"/>
            <a:ext cx="8779512" cy="3425595"/>
          </a:xfrm>
        </p:spPr>
        <p:txBody>
          <a:bodyPr vert="horz" lIns="91440" tIns="45720" rIns="91440" bIns="45720" rtlCol="0" anchor="t">
            <a:normAutofit/>
          </a:bodyPr>
          <a:lstStyle/>
          <a:p>
            <a:pPr>
              <a:lnSpc>
                <a:spcPct val="90000"/>
              </a:lnSpc>
            </a:pPr>
            <a:r>
              <a:rPr lang="en-US" sz="1500" b="1" dirty="0">
                <a:solidFill>
                  <a:srgbClr val="404040"/>
                </a:solidFill>
                <a:ea typeface="+mn-lt"/>
                <a:cs typeface="+mn-lt"/>
              </a:rPr>
              <a:t>This project consists of two parts: hardware implementation and software development.</a:t>
            </a:r>
          </a:p>
          <a:p>
            <a:pPr>
              <a:lnSpc>
                <a:spcPct val="90000"/>
              </a:lnSpc>
            </a:pPr>
            <a:endParaRPr lang="en-US" sz="1500" b="1">
              <a:solidFill>
                <a:srgbClr val="404040"/>
              </a:solidFill>
              <a:ea typeface="+mn-lt"/>
              <a:cs typeface="+mn-lt"/>
            </a:endParaRPr>
          </a:p>
          <a:p>
            <a:pPr>
              <a:lnSpc>
                <a:spcPct val="90000"/>
              </a:lnSpc>
            </a:pPr>
            <a:r>
              <a:rPr lang="en-US" sz="1500" b="1" u="sng" dirty="0">
                <a:solidFill>
                  <a:srgbClr val="FF0000"/>
                </a:solidFill>
                <a:ea typeface="+mn-lt"/>
                <a:cs typeface="+mn-lt"/>
              </a:rPr>
              <a:t>SYSTEM DESIGN</a:t>
            </a:r>
          </a:p>
          <a:p>
            <a:pPr>
              <a:lnSpc>
                <a:spcPct val="90000"/>
              </a:lnSpc>
            </a:pPr>
            <a:endParaRPr lang="en-US" sz="1500" dirty="0">
              <a:solidFill>
                <a:srgbClr val="FF0000"/>
              </a:solidFill>
              <a:ea typeface="+mn-lt"/>
              <a:cs typeface="+mn-lt"/>
            </a:endParaRPr>
          </a:p>
          <a:p>
            <a:pPr>
              <a:lnSpc>
                <a:spcPct val="90000"/>
              </a:lnSpc>
            </a:pPr>
            <a:r>
              <a:rPr lang="en-US" sz="1600" b="1" dirty="0">
                <a:solidFill>
                  <a:srgbClr val="404040"/>
                </a:solidFill>
                <a:ea typeface="+mn-lt"/>
                <a:cs typeface="+mn-lt"/>
              </a:rPr>
              <a:t>                           T</a:t>
            </a:r>
            <a:r>
              <a:rPr lang="en-US" b="1" dirty="0">
                <a:solidFill>
                  <a:srgbClr val="404040"/>
                </a:solidFill>
                <a:ea typeface="+mn-lt"/>
                <a:cs typeface="+mn-lt"/>
              </a:rPr>
              <a:t>his project utilizes two types of communication: wireless and  wired. </a:t>
            </a:r>
            <a:r>
              <a:rPr lang="en-US" b="1" dirty="0" err="1">
                <a:solidFill>
                  <a:srgbClr val="404040"/>
                </a:solidFill>
                <a:ea typeface="+mn-lt"/>
                <a:cs typeface="+mn-lt"/>
              </a:rPr>
              <a:t>Cytron</a:t>
            </a:r>
            <a:r>
              <a:rPr lang="en-US" b="1" dirty="0">
                <a:solidFill>
                  <a:srgbClr val="404040"/>
                </a:solidFill>
                <a:ea typeface="+mn-lt"/>
                <a:cs typeface="+mn-lt"/>
              </a:rPr>
              <a:t> Blue Bee, which is a Bluetooth module, is used to enable the controller to wirelessly communicate with an Android phone[18]. The home appliances are physically connected to the controller via relays. The Android phone sends a signal to the controller. The signal received is processed and controls the home appliance accordingly. At the same time, the controller sends the status (ON/OFF) of the home appliance to the Android phone.</a:t>
            </a:r>
          </a:p>
          <a:p>
            <a:pPr>
              <a:lnSpc>
                <a:spcPct val="90000"/>
              </a:lnSpc>
            </a:pPr>
            <a:endParaRPr lang="en-US" sz="1500">
              <a:solidFill>
                <a:srgbClr val="404040"/>
              </a:solidFill>
              <a:ea typeface="+mn-lt"/>
              <a:cs typeface="+mn-lt"/>
            </a:endParaRPr>
          </a:p>
          <a:p>
            <a:pPr>
              <a:lnSpc>
                <a:spcPct val="90000"/>
              </a:lnSpc>
            </a:pPr>
            <a:endParaRPr lang="en-US" sz="1500">
              <a:solidFill>
                <a:srgbClr val="404040"/>
              </a:solidFill>
            </a:endParaRPr>
          </a:p>
        </p:txBody>
      </p:sp>
    </p:spTree>
    <p:extLst>
      <p:ext uri="{BB962C8B-B14F-4D97-AF65-F5344CB8AC3E}">
        <p14:creationId xmlns:p14="http://schemas.microsoft.com/office/powerpoint/2010/main" xmlns="" val="153149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84FCD5C-7443-4EBD-B37B-EAB86BF09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0920" y="804334"/>
            <a:ext cx="10550161" cy="510226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010E9B40-C467-4CDE-8CC1-38533731D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968883"/>
            <a:ext cx="10222992" cy="4773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10;&#10;Description automatically generated">
            <a:extLst>
              <a:ext uri="{FF2B5EF4-FFF2-40B4-BE49-F238E27FC236}">
                <a16:creationId xmlns:a16="http://schemas.microsoft.com/office/drawing/2014/main" xmlns="" id="{CD74E7A8-A943-4AA4-B23A-A51ABABB8100}"/>
              </a:ext>
            </a:extLst>
          </p:cNvPr>
          <p:cNvPicPr>
            <a:picLocks noChangeAspect="1"/>
          </p:cNvPicPr>
          <p:nvPr/>
        </p:nvPicPr>
        <p:blipFill>
          <a:blip r:embed="rId2"/>
          <a:stretch>
            <a:fillRect/>
          </a:stretch>
        </p:blipFill>
        <p:spPr>
          <a:xfrm>
            <a:off x="1517024" y="1116395"/>
            <a:ext cx="9129197" cy="4506899"/>
          </a:xfrm>
          <a:prstGeom prst="rect">
            <a:avLst/>
          </a:prstGeom>
        </p:spPr>
      </p:pic>
    </p:spTree>
    <p:extLst>
      <p:ext uri="{BB962C8B-B14F-4D97-AF65-F5344CB8AC3E}">
        <p14:creationId xmlns:p14="http://schemas.microsoft.com/office/powerpoint/2010/main" xmlns="" val="42275323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xmlns="" id="{8DCA398B-8CB4-4C0C-89C6-A8AB6F78D7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FF5542C-C668-4BBC-B8BE-87750CF3BCAD}"/>
              </a:ext>
            </a:extLst>
          </p:cNvPr>
          <p:cNvSpPr>
            <a:spLocks noGrp="1"/>
          </p:cNvSpPr>
          <p:nvPr>
            <p:ph type="title"/>
          </p:nvPr>
        </p:nvSpPr>
        <p:spPr>
          <a:xfrm>
            <a:off x="804672" y="326742"/>
            <a:ext cx="4475892" cy="973060"/>
          </a:xfrm>
          <a:solidFill>
            <a:srgbClr val="FFFFFF"/>
          </a:solidFill>
          <a:ln>
            <a:solidFill>
              <a:srgbClr val="404040"/>
            </a:solidFill>
          </a:ln>
        </p:spPr>
        <p:txBody>
          <a:bodyPr vert="horz" lIns="182880" tIns="182880" rIns="182880" bIns="182880" rtlCol="0" anchor="ctr">
            <a:normAutofit fontScale="90000"/>
          </a:bodyPr>
          <a:lstStyle/>
          <a:p>
            <a:r>
              <a:rPr lang="en-US" sz="2800"/>
              <a:t>HARDWARE IMPLEMENTATIONS</a:t>
            </a:r>
          </a:p>
        </p:txBody>
      </p:sp>
      <p:sp>
        <p:nvSpPr>
          <p:cNvPr id="4" name="Text Placeholder 3">
            <a:extLst>
              <a:ext uri="{FF2B5EF4-FFF2-40B4-BE49-F238E27FC236}">
                <a16:creationId xmlns:a16="http://schemas.microsoft.com/office/drawing/2014/main" xmlns="" id="{6629A7F3-7604-46D9-9C98-5B20BBCDD9CD}"/>
              </a:ext>
            </a:extLst>
          </p:cNvPr>
          <p:cNvSpPr>
            <a:spLocks noGrp="1"/>
          </p:cNvSpPr>
          <p:nvPr>
            <p:ph type="body" sz="half" idx="2"/>
          </p:nvPr>
        </p:nvSpPr>
        <p:spPr>
          <a:xfrm>
            <a:off x="459616" y="1708515"/>
            <a:ext cx="5180381" cy="4825338"/>
          </a:xfrm>
        </p:spPr>
        <p:txBody>
          <a:bodyPr vert="horz" lIns="91440" tIns="45720" rIns="91440" bIns="45720" rtlCol="0" anchor="t" anchorCtr="1">
            <a:noAutofit/>
          </a:bodyPr>
          <a:lstStyle/>
          <a:p>
            <a:pPr algn="l">
              <a:buFont typeface="Arial" panose="020B0604020202020204" pitchFamily="34" charset="0"/>
              <a:buChar char="•"/>
            </a:pPr>
            <a:r>
              <a:rPr lang="en-US" sz="1800" b="1" dirty="0">
                <a:solidFill>
                  <a:schemeClr val="tx1"/>
                </a:solidFill>
              </a:rPr>
              <a:t>This section describes the implementation of the controller. The controller is integrated using an Arduino Mega2560-R3, </a:t>
            </a:r>
            <a:r>
              <a:rPr lang="en-US" sz="1800" b="1" dirty="0" err="1">
                <a:solidFill>
                  <a:schemeClr val="tx1"/>
                </a:solidFill>
              </a:rPr>
              <a:t>cytron</a:t>
            </a:r>
            <a:r>
              <a:rPr lang="en-US" sz="1800" b="1" dirty="0">
                <a:solidFill>
                  <a:schemeClr val="tx1"/>
                </a:solidFill>
              </a:rPr>
              <a:t> Blue Bee, logic converter, relays and other electronic components. Figure 4 shows the controller design.</a:t>
            </a:r>
            <a:endParaRPr lang="en-US" sz="1800" b="1" dirty="0">
              <a:solidFill>
                <a:schemeClr val="tx1"/>
              </a:solidFill>
              <a:ea typeface="+mn-lt"/>
              <a:cs typeface="+mn-lt"/>
            </a:endParaRPr>
          </a:p>
          <a:p>
            <a:pPr algn="l">
              <a:buFont typeface="Arial" panose="020B0604020202020204" pitchFamily="34" charset="0"/>
              <a:buChar char="•"/>
            </a:pPr>
            <a:r>
              <a:rPr lang="en-US" sz="1600" b="1" dirty="0">
                <a:solidFill>
                  <a:schemeClr val="tx1"/>
                </a:solidFill>
                <a:ea typeface="+mn-lt"/>
                <a:cs typeface="+mn-lt"/>
              </a:rPr>
              <a:t>* </a:t>
            </a:r>
            <a:r>
              <a:rPr lang="en-US" sz="1800" b="1" dirty="0">
                <a:solidFill>
                  <a:schemeClr val="tx1"/>
                </a:solidFill>
                <a:ea typeface="+mn-lt"/>
                <a:cs typeface="+mn-lt"/>
              </a:rPr>
              <a:t>The four components used in this project are:</a:t>
            </a:r>
            <a:endParaRPr lang="en-US" sz="1800" b="1" dirty="0">
              <a:solidFill>
                <a:schemeClr val="tx1"/>
              </a:solidFill>
            </a:endParaRPr>
          </a:p>
          <a:p>
            <a:pPr algn="l">
              <a:buFont typeface="Arial" panose="020B0604020202020204" pitchFamily="34" charset="0"/>
              <a:buChar char="•"/>
            </a:pPr>
            <a:r>
              <a:rPr lang="en-US" sz="1800" b="1" dirty="0" err="1">
                <a:solidFill>
                  <a:srgbClr val="002060"/>
                </a:solidFill>
                <a:ea typeface="+mn-lt"/>
                <a:cs typeface="+mn-lt"/>
              </a:rPr>
              <a:t>i</a:t>
            </a:r>
            <a:r>
              <a:rPr lang="en-US" sz="1800" b="1" dirty="0">
                <a:solidFill>
                  <a:srgbClr val="002060"/>
                </a:solidFill>
                <a:ea typeface="+mn-lt"/>
                <a:cs typeface="+mn-lt"/>
              </a:rPr>
              <a:t>.  Arduino Mega2560-R3.</a:t>
            </a:r>
            <a:endParaRPr lang="en-US" sz="1800" b="1" dirty="0">
              <a:solidFill>
                <a:srgbClr val="002060"/>
              </a:solidFill>
            </a:endParaRPr>
          </a:p>
          <a:p>
            <a:pPr algn="l">
              <a:buFont typeface="Arial" panose="020B0604020202020204" pitchFamily="34" charset="0"/>
              <a:buChar char="•"/>
            </a:pPr>
            <a:r>
              <a:rPr lang="en-US" sz="1800" b="1" dirty="0">
                <a:solidFill>
                  <a:srgbClr val="002060"/>
                </a:solidFill>
                <a:ea typeface="+mn-lt"/>
                <a:cs typeface="+mn-lt"/>
              </a:rPr>
              <a:t>Ii. </a:t>
            </a:r>
            <a:r>
              <a:rPr lang="en-US" sz="1800" b="1" dirty="0" err="1">
                <a:solidFill>
                  <a:srgbClr val="002060"/>
                </a:solidFill>
                <a:ea typeface="+mn-lt"/>
                <a:cs typeface="+mn-lt"/>
              </a:rPr>
              <a:t>Cytron</a:t>
            </a:r>
            <a:r>
              <a:rPr lang="en-US" sz="1800" b="1" dirty="0">
                <a:solidFill>
                  <a:srgbClr val="002060"/>
                </a:solidFill>
                <a:ea typeface="+mn-lt"/>
                <a:cs typeface="+mn-lt"/>
              </a:rPr>
              <a:t> Blue Bee.</a:t>
            </a:r>
            <a:endParaRPr lang="en-US" sz="1800" b="1">
              <a:solidFill>
                <a:srgbClr val="002060"/>
              </a:solidFill>
            </a:endParaRPr>
          </a:p>
          <a:p>
            <a:pPr algn="l">
              <a:buFont typeface="Arial" panose="020B0604020202020204" pitchFamily="34" charset="0"/>
              <a:buChar char="•"/>
            </a:pPr>
            <a:r>
              <a:rPr lang="en-US" sz="1800" b="1" dirty="0">
                <a:solidFill>
                  <a:srgbClr val="002060"/>
                </a:solidFill>
                <a:ea typeface="+mn-lt"/>
                <a:cs typeface="+mn-lt"/>
              </a:rPr>
              <a:t>iii. Single Pole Double Throw Rela</a:t>
            </a:r>
            <a:r>
              <a:rPr lang="en-US" sz="1800" b="1" dirty="0">
                <a:solidFill>
                  <a:schemeClr val="tx1"/>
                </a:solidFill>
                <a:ea typeface="+mn-lt"/>
                <a:cs typeface="+mn-lt"/>
              </a:rPr>
              <a:t>y 0-5V.</a:t>
            </a:r>
            <a:endParaRPr lang="en-US" sz="1800" b="1" dirty="0">
              <a:solidFill>
                <a:schemeClr val="tx1"/>
              </a:solidFill>
            </a:endParaRPr>
          </a:p>
          <a:p>
            <a:pPr algn="l">
              <a:buFont typeface="Arial" panose="020B0604020202020204" pitchFamily="34" charset="0"/>
              <a:buChar char="•"/>
            </a:pPr>
            <a:r>
              <a:rPr lang="en-US" sz="1800" b="1" dirty="0">
                <a:solidFill>
                  <a:srgbClr val="002060"/>
                </a:solidFill>
                <a:ea typeface="+mn-lt"/>
                <a:cs typeface="+mn-lt"/>
              </a:rPr>
              <a:t>iv. Logic Converter four Channels.</a:t>
            </a:r>
            <a:endParaRPr lang="en-US" sz="1800" b="1">
              <a:solidFill>
                <a:srgbClr val="002060"/>
              </a:solidFill>
            </a:endParaRPr>
          </a:p>
          <a:p>
            <a:pPr indent="-228600" algn="l">
              <a:buFont typeface="Arial" panose="020B0604020202020204" pitchFamily="34" charset="0"/>
              <a:buChar char="•"/>
            </a:pPr>
            <a:endParaRPr lang="en-US" sz="1600" b="1" dirty="0">
              <a:solidFill>
                <a:srgbClr val="002060"/>
              </a:solidFill>
            </a:endParaRPr>
          </a:p>
          <a:p>
            <a:pPr indent="-228600" algn="l">
              <a:buFont typeface="Arial" panose="020B0604020202020204" pitchFamily="34" charset="0"/>
              <a:buChar char="•"/>
            </a:pPr>
            <a:endParaRPr lang="en-US" dirty="0"/>
          </a:p>
        </p:txBody>
      </p:sp>
      <p:sp>
        <p:nvSpPr>
          <p:cNvPr id="14" name="Rectangle 17">
            <a:extLst>
              <a:ext uri="{FF2B5EF4-FFF2-40B4-BE49-F238E27FC236}">
                <a16:creationId xmlns:a16="http://schemas.microsoft.com/office/drawing/2014/main" xmlns="" id="{9E8345C6-0280-4226-BD83-7333BA6C3A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99823778-D290-4538-B146-1F73C3755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descr="Diagram&#10;&#10;Description automatically generated">
            <a:extLst>
              <a:ext uri="{FF2B5EF4-FFF2-40B4-BE49-F238E27FC236}">
                <a16:creationId xmlns:a16="http://schemas.microsoft.com/office/drawing/2014/main" xmlns="" id="{81246CAE-1578-401C-A6C7-D59019421F3C}"/>
              </a:ext>
            </a:extLst>
          </p:cNvPr>
          <p:cNvPicPr>
            <a:picLocks noGrp="1" noChangeAspect="1"/>
          </p:cNvPicPr>
          <p:nvPr>
            <p:ph idx="1"/>
          </p:nvPr>
        </p:nvPicPr>
        <p:blipFill rotWithShape="1">
          <a:blip r:embed="rId2"/>
          <a:srcRect l="1835" r="7976" b="2"/>
          <a:stretch/>
        </p:blipFill>
        <p:spPr>
          <a:xfrm>
            <a:off x="6949728" y="723831"/>
            <a:ext cx="4371119" cy="5151177"/>
          </a:xfrm>
          <a:prstGeom prst="rect">
            <a:avLst/>
          </a:prstGeom>
          <a:ln w="31750">
            <a:noFill/>
          </a:ln>
        </p:spPr>
      </p:pic>
    </p:spTree>
    <p:extLst>
      <p:ext uri="{BB962C8B-B14F-4D97-AF65-F5344CB8AC3E}">
        <p14:creationId xmlns:p14="http://schemas.microsoft.com/office/powerpoint/2010/main" xmlns="" val="1875033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6173EC-B691-4D49-9DE4-43F29F1C0189}"/>
              </a:ext>
            </a:extLst>
          </p:cNvPr>
          <p:cNvSpPr>
            <a:spLocks noGrp="1"/>
          </p:cNvSpPr>
          <p:nvPr>
            <p:ph type="title"/>
          </p:nvPr>
        </p:nvSpPr>
        <p:spPr>
          <a:xfrm>
            <a:off x="2231136" y="467418"/>
            <a:ext cx="7729728" cy="1188720"/>
          </a:xfrm>
          <a:solidFill>
            <a:srgbClr val="FFFFFF"/>
          </a:solidFill>
        </p:spPr>
        <p:txBody>
          <a:bodyPr>
            <a:normAutofit/>
          </a:bodyPr>
          <a:lstStyle/>
          <a:p>
            <a:r>
              <a:rPr lang="en-US" dirty="0">
                <a:latin typeface="Century Schoolbook"/>
              </a:rPr>
              <a:t>SOFTWARE DEVELOPMENT</a:t>
            </a:r>
          </a:p>
        </p:txBody>
      </p:sp>
      <p:sp>
        <p:nvSpPr>
          <p:cNvPr id="3" name="Content Placeholder 2">
            <a:extLst>
              <a:ext uri="{FF2B5EF4-FFF2-40B4-BE49-F238E27FC236}">
                <a16:creationId xmlns:a16="http://schemas.microsoft.com/office/drawing/2014/main" xmlns="" id="{FD898172-8751-42A7-AA2E-21BD2710E148}"/>
              </a:ext>
            </a:extLst>
          </p:cNvPr>
          <p:cNvSpPr>
            <a:spLocks noGrp="1"/>
          </p:cNvSpPr>
          <p:nvPr>
            <p:ph idx="1"/>
          </p:nvPr>
        </p:nvSpPr>
        <p:spPr>
          <a:xfrm>
            <a:off x="1706062" y="2291262"/>
            <a:ext cx="8779512" cy="2879256"/>
          </a:xfrm>
        </p:spPr>
        <p:txBody>
          <a:bodyPr vert="horz" lIns="91440" tIns="45720" rIns="91440" bIns="45720" rtlCol="0" anchor="t">
            <a:normAutofit/>
          </a:bodyPr>
          <a:lstStyle/>
          <a:p>
            <a:r>
              <a:rPr lang="en-US" sz="2000" b="1" dirty="0">
                <a:solidFill>
                  <a:srgbClr val="404040"/>
                </a:solidFill>
                <a:ea typeface="+mn-lt"/>
                <a:cs typeface="+mn-lt"/>
              </a:rPr>
              <a:t>This section describes Arduino programming and Android application development. The controller is programmed in C using Arduino IDE. The Android application is developed in Java programming using Eclipse IDE.</a:t>
            </a:r>
          </a:p>
          <a:p>
            <a:endParaRPr lang="en-US" sz="2000" b="1" dirty="0">
              <a:solidFill>
                <a:srgbClr val="404040"/>
              </a:solidFill>
            </a:endParaRPr>
          </a:p>
        </p:txBody>
      </p:sp>
    </p:spTree>
    <p:extLst>
      <p:ext uri="{BB962C8B-B14F-4D97-AF65-F5344CB8AC3E}">
        <p14:creationId xmlns:p14="http://schemas.microsoft.com/office/powerpoint/2010/main" xmlns="" val="42065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AEFFFF2-9EB4-4B6C-B9F8-2BA3EF89A2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D65299F-028F-4AFC-B46A-8DB33E20F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BAC87F6E-526A-49B5-995D-42DB65659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01FA83-9CF6-45EB-9557-EB1613D0EB2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latin typeface="Century"/>
              </a:rPr>
              <a:t>GROUP MEMBERS</a:t>
            </a:r>
          </a:p>
        </p:txBody>
      </p:sp>
      <p:sp>
        <p:nvSpPr>
          <p:cNvPr id="3" name="Content Placeholder 2">
            <a:extLst>
              <a:ext uri="{FF2B5EF4-FFF2-40B4-BE49-F238E27FC236}">
                <a16:creationId xmlns:a16="http://schemas.microsoft.com/office/drawing/2014/main" xmlns="" id="{78F69458-5CEF-4924-8D08-9D2E0D030333}"/>
              </a:ext>
            </a:extLst>
          </p:cNvPr>
          <p:cNvSpPr>
            <a:spLocks noGrp="1"/>
          </p:cNvSpPr>
          <p:nvPr>
            <p:ph idx="1"/>
          </p:nvPr>
        </p:nvSpPr>
        <p:spPr>
          <a:xfrm>
            <a:off x="5591695" y="1445212"/>
            <a:ext cx="5867035" cy="3996331"/>
          </a:xfrm>
        </p:spPr>
        <p:txBody>
          <a:bodyPr vert="horz" lIns="91440" tIns="45720" rIns="91440" bIns="45720" rtlCol="0" anchor="ctr">
            <a:normAutofit/>
          </a:bodyPr>
          <a:lstStyle/>
          <a:p>
            <a:r>
              <a:rPr lang="en-US" sz="2000" b="1" dirty="0">
                <a:latin typeface="Century"/>
              </a:rPr>
              <a:t>M.BHUVANA                       -    20BTRCO007</a:t>
            </a:r>
          </a:p>
          <a:p>
            <a:r>
              <a:rPr lang="en-US" sz="2000" b="1" dirty="0">
                <a:latin typeface="Century"/>
              </a:rPr>
              <a:t>P.HARSHITHA                     -   20BTRCO008</a:t>
            </a:r>
          </a:p>
          <a:p>
            <a:r>
              <a:rPr lang="en-US" sz="2000" b="1" dirty="0">
                <a:latin typeface="Century"/>
              </a:rPr>
              <a:t>S.A.PRANAY VARMA           -   20BTRCO012</a:t>
            </a:r>
          </a:p>
          <a:p>
            <a:r>
              <a:rPr lang="en-US" sz="2000" b="1" dirty="0">
                <a:latin typeface="Century"/>
              </a:rPr>
              <a:t>Y.MAHENDRA                      -   20BTRCO011</a:t>
            </a:r>
          </a:p>
        </p:txBody>
      </p:sp>
    </p:spTree>
    <p:extLst>
      <p:ext uri="{BB962C8B-B14F-4D97-AF65-F5344CB8AC3E}">
        <p14:creationId xmlns:p14="http://schemas.microsoft.com/office/powerpoint/2010/main" xmlns="" val="27024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A5BA7-2D3F-4AA3-9EC7-21C00252A5D0}"/>
              </a:ext>
            </a:extLst>
          </p:cNvPr>
          <p:cNvSpPr>
            <a:spLocks noGrp="1"/>
          </p:cNvSpPr>
          <p:nvPr>
            <p:ph type="title"/>
          </p:nvPr>
        </p:nvSpPr>
        <p:spPr>
          <a:xfrm>
            <a:off x="2231136" y="403976"/>
            <a:ext cx="7729728" cy="944304"/>
          </a:xfrm>
        </p:spPr>
        <p:txBody>
          <a:bodyPr vert="horz" lIns="182880" tIns="182880" rIns="182880" bIns="182880" rtlCol="0" anchor="ctr">
            <a:normAutofit/>
          </a:bodyPr>
          <a:lstStyle/>
          <a:p>
            <a:r>
              <a:rPr lang="en-US" sz="2800"/>
              <a:t>ARDUINO PROGRMMING</a:t>
            </a:r>
          </a:p>
        </p:txBody>
      </p:sp>
      <p:sp>
        <p:nvSpPr>
          <p:cNvPr id="4" name="Text Placeholder 3">
            <a:extLst>
              <a:ext uri="{FF2B5EF4-FFF2-40B4-BE49-F238E27FC236}">
                <a16:creationId xmlns:a16="http://schemas.microsoft.com/office/drawing/2014/main" xmlns="" id="{A7FC43AD-2045-4047-9A95-E65A0AD8EAAC}"/>
              </a:ext>
            </a:extLst>
          </p:cNvPr>
          <p:cNvSpPr>
            <a:spLocks noGrp="1"/>
          </p:cNvSpPr>
          <p:nvPr>
            <p:ph type="body" sz="half" idx="2"/>
          </p:nvPr>
        </p:nvSpPr>
        <p:spPr>
          <a:xfrm>
            <a:off x="539842" y="1818535"/>
            <a:ext cx="5313842" cy="3921492"/>
          </a:xfrm>
        </p:spPr>
        <p:txBody>
          <a:bodyPr vert="horz" lIns="91440" tIns="45720" rIns="91440" bIns="45720" rtlCol="0" anchor="t" anchorCtr="1">
            <a:noAutofit/>
          </a:bodyPr>
          <a:lstStyle/>
          <a:p>
            <a:pPr indent="-228600" algn="l">
              <a:lnSpc>
                <a:spcPct val="90000"/>
              </a:lnSpc>
              <a:buFont typeface="Arial" panose="020B0604020202020204" pitchFamily="34" charset="0"/>
              <a:buChar char="•"/>
            </a:pPr>
            <a:r>
              <a:rPr lang="en-US" sz="1800" b="1" dirty="0">
                <a:solidFill>
                  <a:schemeClr val="tx1">
                    <a:lumMod val="85000"/>
                    <a:lumOff val="15000"/>
                  </a:schemeClr>
                </a:solidFill>
              </a:rPr>
              <a:t>The baud rate of Arduino Mega2560-R3 is set to the baud rate of </a:t>
            </a:r>
            <a:r>
              <a:rPr lang="en-US" sz="1800" b="1" dirty="0" err="1">
                <a:solidFill>
                  <a:schemeClr val="tx1">
                    <a:lumMod val="85000"/>
                    <a:lumOff val="15000"/>
                  </a:schemeClr>
                </a:solidFill>
              </a:rPr>
              <a:t>Cytron</a:t>
            </a:r>
            <a:r>
              <a:rPr lang="en-US" sz="1800" b="1" dirty="0">
                <a:solidFill>
                  <a:schemeClr val="tx1">
                    <a:lumMod val="85000"/>
                    <a:lumOff val="15000"/>
                  </a:schemeClr>
                </a:solidFill>
              </a:rPr>
              <a:t> Blue Bee which is 9600 using the Serial. begin( ) function. Four digital pins (46, 48, 50, 52) are assigned as the output pins using the pin Mode( ) function. The Serial. available( ) function </a:t>
            </a:r>
            <a:r>
              <a:rPr lang="en-US" sz="1800" b="1" dirty="0" err="1">
                <a:solidFill>
                  <a:schemeClr val="tx1">
                    <a:lumMod val="85000"/>
                    <a:lumOff val="15000"/>
                  </a:schemeClr>
                </a:solidFill>
              </a:rPr>
              <a:t>i</a:t>
            </a:r>
            <a:r>
              <a:rPr lang="en-US" sz="1800" b="1" dirty="0">
                <a:solidFill>
                  <a:schemeClr val="tx1">
                    <a:lumMod val="85000"/>
                    <a:lumOff val="15000"/>
                  </a:schemeClr>
                </a:solidFill>
              </a:rPr>
              <a:t> used to check for any data received. Returning a value greater than zero means that data has been received. This data received is read by the Serial. read( ) function and stored in the incoming Byte buffer. The output pin is set to low or high using the digital Write( ) function. Data is sent to an Android phone using the Serial.  </a:t>
            </a:r>
            <a:r>
              <a:rPr lang="en-US" sz="1800" b="1" dirty="0" err="1">
                <a:solidFill>
                  <a:schemeClr val="tx1">
                    <a:lumMod val="85000"/>
                    <a:lumOff val="15000"/>
                  </a:schemeClr>
                </a:solidFill>
              </a:rPr>
              <a:t>println</a:t>
            </a:r>
            <a:r>
              <a:rPr lang="en-US" sz="1800" b="1" dirty="0">
                <a:solidFill>
                  <a:schemeClr val="tx1">
                    <a:lumMod val="85000"/>
                    <a:lumOff val="15000"/>
                  </a:schemeClr>
                </a:solidFill>
              </a:rPr>
              <a:t>( ) function. </a:t>
            </a:r>
          </a:p>
        </p:txBody>
      </p:sp>
      <p:pic>
        <p:nvPicPr>
          <p:cNvPr id="8" name="Picture 8" descr="Graphical user interface, application&#10;&#10;Description automatically generated">
            <a:extLst>
              <a:ext uri="{FF2B5EF4-FFF2-40B4-BE49-F238E27FC236}">
                <a16:creationId xmlns:a16="http://schemas.microsoft.com/office/drawing/2014/main" xmlns="" id="{C1052B36-6368-46DA-A0C1-F54662EFE7EF}"/>
              </a:ext>
            </a:extLst>
          </p:cNvPr>
          <p:cNvPicPr>
            <a:picLocks noGrp="1" noChangeAspect="1"/>
          </p:cNvPicPr>
          <p:nvPr>
            <p:ph type="pic" idx="1"/>
          </p:nvPr>
        </p:nvPicPr>
        <p:blipFill rotWithShape="1">
          <a:blip r:embed="rId2"/>
          <a:srcRect r="9565" b="-4"/>
          <a:stretch/>
        </p:blipFill>
        <p:spPr>
          <a:xfrm>
            <a:off x="6338316" y="1823050"/>
            <a:ext cx="5482459" cy="4003241"/>
          </a:xfrm>
          <a:prstGeom prst="rect">
            <a:avLst/>
          </a:prstGeom>
          <a:ln w="31750" cap="sq">
            <a:solidFill>
              <a:srgbClr val="FFFFFF"/>
            </a:solidFill>
            <a:miter lim="800000"/>
          </a:ln>
        </p:spPr>
      </p:pic>
    </p:spTree>
    <p:extLst>
      <p:ext uri="{BB962C8B-B14F-4D97-AF65-F5344CB8AC3E}">
        <p14:creationId xmlns:p14="http://schemas.microsoft.com/office/powerpoint/2010/main" xmlns="" val="84009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66F2AFE-55D0-4316-BDB5-84826E146DA2}"/>
              </a:ext>
            </a:extLst>
          </p:cNvPr>
          <p:cNvSpPr>
            <a:spLocks noGrp="1"/>
          </p:cNvSpPr>
          <p:nvPr>
            <p:ph type="title"/>
          </p:nvPr>
        </p:nvSpPr>
        <p:spPr>
          <a:xfrm>
            <a:off x="2231136" y="467418"/>
            <a:ext cx="7729728" cy="1188720"/>
          </a:xfrm>
          <a:prstGeom prst="ellipse">
            <a:avLst/>
          </a:prstGeom>
          <a:solidFill>
            <a:srgbClr val="FFFFFF"/>
          </a:solidFill>
        </p:spPr>
        <p:txBody>
          <a:bodyPr>
            <a:noAutofit/>
          </a:bodyPr>
          <a:lstStyle/>
          <a:p>
            <a:r>
              <a:rPr lang="en-US" sz="2000" b="1" dirty="0">
                <a:latin typeface="Century Schoolbook"/>
              </a:rPr>
              <a:t>ANDROID APPLICATION DEVELOPMET</a:t>
            </a:r>
          </a:p>
        </p:txBody>
      </p:sp>
      <p:sp>
        <p:nvSpPr>
          <p:cNvPr id="3" name="Content Placeholder 2">
            <a:extLst>
              <a:ext uri="{FF2B5EF4-FFF2-40B4-BE49-F238E27FC236}">
                <a16:creationId xmlns:a16="http://schemas.microsoft.com/office/drawing/2014/main" xmlns="" id="{3C04678D-6846-44A6-945A-7CEB23D9BA5A}"/>
              </a:ext>
            </a:extLst>
          </p:cNvPr>
          <p:cNvSpPr>
            <a:spLocks noGrp="1"/>
          </p:cNvSpPr>
          <p:nvPr>
            <p:ph idx="1"/>
          </p:nvPr>
        </p:nvSpPr>
        <p:spPr>
          <a:xfrm>
            <a:off x="1706062" y="2291262"/>
            <a:ext cx="8779512" cy="2879256"/>
          </a:xfrm>
        </p:spPr>
        <p:txBody>
          <a:bodyPr vert="horz" lIns="91440" tIns="45720" rIns="91440" bIns="45720" rtlCol="0">
            <a:normAutofit/>
          </a:bodyPr>
          <a:lstStyle/>
          <a:p>
            <a:r>
              <a:rPr lang="en-US" b="1">
                <a:solidFill>
                  <a:srgbClr val="404040"/>
                </a:solidFill>
                <a:ea typeface="+mn-lt"/>
                <a:cs typeface="+mn-lt"/>
              </a:rPr>
              <a:t>The Smartphone used throughout this project was a Sony Xperia P with Android OS version 2.3.7 (Ginger Bread). The Android application was developed in Java programming using Eclipse IDE with Android platform API8: Android 2.2 (Froyo), the lowest Android version that the application can support. More devices can be supported with lower API levels but with fewer features. It was important to make this decision before development because the application is unable to run on a platform below the Android 2.2 OS. Bluetooth Home is the Android application developed to control home appliances</a:t>
            </a:r>
            <a:endParaRPr lang="en-US" b="1">
              <a:solidFill>
                <a:srgbClr val="404040"/>
              </a:solidFill>
            </a:endParaRPr>
          </a:p>
        </p:txBody>
      </p:sp>
    </p:spTree>
    <p:extLst>
      <p:ext uri="{BB962C8B-B14F-4D97-AF65-F5344CB8AC3E}">
        <p14:creationId xmlns:p14="http://schemas.microsoft.com/office/powerpoint/2010/main" xmlns="" val="334326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2D2ED89-5AE9-4E9E-B74C-07803A862D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729948" y="0"/>
            <a:ext cx="673210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F0ADB2-173A-4F81-A6A9-CD3BA9AF0220}"/>
              </a:ext>
            </a:extLst>
          </p:cNvPr>
          <p:cNvSpPr>
            <a:spLocks noGrp="1"/>
          </p:cNvSpPr>
          <p:nvPr>
            <p:ph type="title"/>
          </p:nvPr>
        </p:nvSpPr>
        <p:spPr>
          <a:xfrm>
            <a:off x="1761066" y="964692"/>
            <a:ext cx="8669868" cy="1188720"/>
          </a:xfrm>
          <a:solidFill>
            <a:srgbClr val="FFFFFF"/>
          </a:solidFill>
          <a:ln>
            <a:solidFill>
              <a:srgbClr val="404040"/>
            </a:solidFill>
          </a:ln>
        </p:spPr>
        <p:txBody>
          <a:bodyPr>
            <a:normAutofit/>
          </a:bodyPr>
          <a:lstStyle/>
          <a:p>
            <a:r>
              <a:rPr lang="en-US" b="1" dirty="0">
                <a:solidFill>
                  <a:srgbClr val="404040"/>
                </a:solidFill>
                <a:latin typeface="Century"/>
              </a:rPr>
              <a:t>LIMITATIONS AND PROBLEMS ENCOUNTERED</a:t>
            </a:r>
          </a:p>
        </p:txBody>
      </p:sp>
      <p:sp>
        <p:nvSpPr>
          <p:cNvPr id="3" name="Content Placeholder 2">
            <a:extLst>
              <a:ext uri="{FF2B5EF4-FFF2-40B4-BE49-F238E27FC236}">
                <a16:creationId xmlns:a16="http://schemas.microsoft.com/office/drawing/2014/main" xmlns="" id="{2E0BDF91-8C2D-4AAA-AF3D-E4C75ECE7944}"/>
              </a:ext>
            </a:extLst>
          </p:cNvPr>
          <p:cNvSpPr>
            <a:spLocks noGrp="1"/>
          </p:cNvSpPr>
          <p:nvPr>
            <p:ph idx="1"/>
          </p:nvPr>
        </p:nvSpPr>
        <p:spPr>
          <a:xfrm>
            <a:off x="3238831" y="2494271"/>
            <a:ext cx="5714338" cy="3562058"/>
          </a:xfrm>
        </p:spPr>
        <p:txBody>
          <a:bodyPr vert="horz" lIns="91440" tIns="45720" rIns="91440" bIns="45720" rtlCol="0" anchor="t">
            <a:noAutofit/>
          </a:bodyPr>
          <a:lstStyle/>
          <a:p>
            <a:pPr marL="0" indent="0">
              <a:lnSpc>
                <a:spcPct val="90000"/>
              </a:lnSpc>
              <a:buNone/>
            </a:pPr>
            <a:r>
              <a:rPr lang="en-US" b="1" dirty="0">
                <a:solidFill>
                  <a:schemeClr val="tx1"/>
                </a:solidFill>
                <a:ea typeface="+mn-lt"/>
                <a:cs typeface="+mn-lt"/>
              </a:rPr>
              <a:t>* Some problems were encountered during this project. Bluetooth connection of the Android application could not be established in the early stages of this project. This problem was solved after referring to the online solution on Android Bluetooth APIs. In addition, Bluetooth Home was unable to display the data received correctly. This problem was solved by putting a flag in the data listening loop. However, another issue was that the list view is unable to display the first character (“H”) of the first data received. The list view is able to display the following data received correctly.</a:t>
            </a:r>
            <a:endParaRPr lang="en-US" b="1">
              <a:solidFill>
                <a:schemeClr val="tx1"/>
              </a:solidFill>
            </a:endParaRPr>
          </a:p>
        </p:txBody>
      </p:sp>
    </p:spTree>
    <p:extLst>
      <p:ext uri="{BB962C8B-B14F-4D97-AF65-F5344CB8AC3E}">
        <p14:creationId xmlns:p14="http://schemas.microsoft.com/office/powerpoint/2010/main" xmlns="" val="238533106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AEFFFF2-9EB4-4B6C-B9F8-2BA3EF89A2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0D65299F-028F-4AFC-B46A-8DB33E20F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BAC87F6E-526A-49B5-995D-42DB65659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C8D306-1F2B-4652-91FC-E363C7886A27}"/>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latin typeface="Century"/>
              </a:rPr>
              <a:t>CONCLUSION</a:t>
            </a:r>
          </a:p>
        </p:txBody>
      </p:sp>
      <p:sp>
        <p:nvSpPr>
          <p:cNvPr id="3" name="Content Placeholder 2">
            <a:extLst>
              <a:ext uri="{FF2B5EF4-FFF2-40B4-BE49-F238E27FC236}">
                <a16:creationId xmlns:a16="http://schemas.microsoft.com/office/drawing/2014/main" xmlns="" id="{3D3938B2-4B74-4BD2-8DC9-13FDF816FEE8}"/>
              </a:ext>
            </a:extLst>
          </p:cNvPr>
          <p:cNvSpPr>
            <a:spLocks noGrp="1"/>
          </p:cNvSpPr>
          <p:nvPr>
            <p:ph idx="1"/>
          </p:nvPr>
        </p:nvSpPr>
        <p:spPr>
          <a:xfrm>
            <a:off x="5591695" y="683213"/>
            <a:ext cx="5320696" cy="5505952"/>
          </a:xfrm>
        </p:spPr>
        <p:txBody>
          <a:bodyPr vert="horz" lIns="91440" tIns="45720" rIns="91440" bIns="45720" rtlCol="0" anchor="ctr">
            <a:noAutofit/>
          </a:bodyPr>
          <a:lstStyle/>
          <a:p>
            <a:pPr>
              <a:lnSpc>
                <a:spcPct val="90000"/>
              </a:lnSpc>
            </a:pPr>
            <a:r>
              <a:rPr lang="en-US" sz="1600" b="1" dirty="0">
                <a:ea typeface="+mn-lt"/>
                <a:cs typeface="+mn-lt"/>
              </a:rPr>
              <a:t>It can be concluded that the objectives of this project were achieved, </a:t>
            </a:r>
            <a:r>
              <a:rPr lang="en-US" sz="1600" b="1" dirty="0" err="1">
                <a:ea typeface="+mn-lt"/>
                <a:cs typeface="+mn-lt"/>
              </a:rPr>
              <a:t>ie</a:t>
            </a:r>
            <a:r>
              <a:rPr lang="en-US" sz="1600" b="1" dirty="0">
                <a:ea typeface="+mn-lt"/>
                <a:cs typeface="+mn-lt"/>
              </a:rPr>
              <a:t>, to develop a low cost and high reliability home automation system. In addition, a user-friendly Android application as an alternative to the remote control unit of a home automation system has also been established.</a:t>
            </a:r>
            <a:endParaRPr lang="en-US" sz="1600" b="1" dirty="0"/>
          </a:p>
          <a:p>
            <a:pPr>
              <a:lnSpc>
                <a:spcPct val="90000"/>
              </a:lnSpc>
            </a:pPr>
            <a:r>
              <a:rPr lang="en-US" sz="1600" b="1" dirty="0">
                <a:ea typeface="+mn-lt"/>
                <a:cs typeface="+mn-lt"/>
              </a:rPr>
              <a:t>Improvements can be made to improve this project. Some recommendations are:</a:t>
            </a:r>
            <a:endParaRPr lang="en-US" sz="1600" b="1" dirty="0"/>
          </a:p>
          <a:p>
            <a:pPr>
              <a:lnSpc>
                <a:spcPct val="90000"/>
              </a:lnSpc>
            </a:pPr>
            <a:r>
              <a:rPr lang="en-US" sz="1600" b="1" dirty="0" err="1">
                <a:ea typeface="+mn-lt"/>
                <a:cs typeface="+mn-lt"/>
              </a:rPr>
              <a:t>i</a:t>
            </a:r>
            <a:r>
              <a:rPr lang="en-US" sz="1600" b="1" dirty="0">
                <a:ea typeface="+mn-lt"/>
                <a:cs typeface="+mn-lt"/>
              </a:rPr>
              <a:t>.  The Bluetooth connection between the Android phone and the controller is automatically established when the user starts the Bluetooth Home, provided the phone’s Bluetooth is turned on.</a:t>
            </a:r>
            <a:endParaRPr lang="en-US" sz="1600" b="1" dirty="0"/>
          </a:p>
          <a:p>
            <a:pPr>
              <a:lnSpc>
                <a:spcPct val="90000"/>
              </a:lnSpc>
            </a:pPr>
            <a:r>
              <a:rPr lang="en-US" sz="1600" b="1" dirty="0">
                <a:ea typeface="+mn-lt"/>
                <a:cs typeface="+mn-lt"/>
              </a:rPr>
              <a:t>Ii.  An LCD display is integrated into the controller to provide the status of the home appliances.</a:t>
            </a:r>
            <a:endParaRPr lang="en-US" sz="1600" b="1" dirty="0"/>
          </a:p>
          <a:p>
            <a:pPr>
              <a:lnSpc>
                <a:spcPct val="90000"/>
              </a:lnSpc>
            </a:pPr>
            <a:r>
              <a:rPr lang="en-US" sz="1600" b="1" dirty="0">
                <a:ea typeface="+mn-lt"/>
                <a:cs typeface="+mn-lt"/>
              </a:rPr>
              <a:t>iii.  Bluetooth Home is able to control TV channels, air conditioning temperatures and so on.</a:t>
            </a:r>
            <a:endParaRPr lang="en-US" sz="1600" b="1" dirty="0"/>
          </a:p>
          <a:p>
            <a:pPr>
              <a:lnSpc>
                <a:spcPct val="90000"/>
              </a:lnSpc>
            </a:pPr>
            <a:endParaRPr lang="en-US" sz="1600" b="1" dirty="0"/>
          </a:p>
        </p:txBody>
      </p:sp>
    </p:spTree>
    <p:extLst>
      <p:ext uri="{BB962C8B-B14F-4D97-AF65-F5344CB8AC3E}">
        <p14:creationId xmlns:p14="http://schemas.microsoft.com/office/powerpoint/2010/main" xmlns="" val="352328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93F0ADB5-A0B4-4B01-A8C4-FDC34CE22B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A6D0FDE-0241-4C21-A720-A694753582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E1AED25-14BE-4B89-A6F2-0EC3AEAE84CA}"/>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en-US">
                <a:solidFill>
                  <a:schemeClr val="bg1"/>
                </a:solidFill>
                <a:latin typeface="Century"/>
              </a:rPr>
              <a:t>REFERENCES</a:t>
            </a:r>
          </a:p>
        </p:txBody>
      </p:sp>
      <p:graphicFrame>
        <p:nvGraphicFramePr>
          <p:cNvPr id="16" name="Content Placeholder 4">
            <a:extLst>
              <a:ext uri="{FF2B5EF4-FFF2-40B4-BE49-F238E27FC236}">
                <a16:creationId xmlns:a16="http://schemas.microsoft.com/office/drawing/2014/main" xmlns="" id="{E51A6CBC-07B1-4E7E-8B0A-6E8F53D29254}"/>
              </a:ext>
            </a:extLst>
          </p:cNvPr>
          <p:cNvGraphicFramePr>
            <a:graphicFrameLocks noGrp="1"/>
          </p:cNvGraphicFramePr>
          <p:nvPr>
            <p:ph idx="1"/>
            <p:extLst>
              <p:ext uri="{D42A27DB-BD31-4B8C-83A1-F6EECF244321}">
                <p14:modId xmlns:p14="http://schemas.microsoft.com/office/powerpoint/2010/main" xmlns="" val="122869722"/>
              </p:ext>
            </p:extLst>
          </p:nvPr>
        </p:nvGraphicFramePr>
        <p:xfrm>
          <a:off x="4889217" y="203200"/>
          <a:ext cx="6725771" cy="6509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62797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xmlns="" id="{169324C8-9F7C-46F9-B22F-3A536775F6DA}"/>
              </a:ext>
            </a:extLst>
          </p:cNvPr>
          <p:cNvPicPr>
            <a:picLocks noChangeAspect="1"/>
          </p:cNvPicPr>
          <p:nvPr/>
        </p:nvPicPr>
        <p:blipFill rotWithShape="1">
          <a:blip r:embed="rId2"/>
          <a:srcRect t="4971" b="10442"/>
          <a:stretch/>
        </p:blipFill>
        <p:spPr>
          <a:xfrm>
            <a:off x="20" y="10"/>
            <a:ext cx="12191980" cy="6857990"/>
          </a:xfrm>
          <a:prstGeom prst="rect">
            <a:avLst/>
          </a:prstGeom>
        </p:spPr>
      </p:pic>
    </p:spTree>
    <p:extLst>
      <p:ext uri="{BB962C8B-B14F-4D97-AF65-F5344CB8AC3E}">
        <p14:creationId xmlns:p14="http://schemas.microsoft.com/office/powerpoint/2010/main" xmlns="" val="219296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246C2-3CEB-44DC-89DB-04806B1993C4}"/>
              </a:ext>
            </a:extLst>
          </p:cNvPr>
          <p:cNvSpPr>
            <a:spLocks noGrp="1"/>
          </p:cNvSpPr>
          <p:nvPr>
            <p:ph type="title"/>
          </p:nvPr>
        </p:nvSpPr>
        <p:spPr>
          <a:xfrm>
            <a:off x="2231136" y="964692"/>
            <a:ext cx="7729728" cy="1188720"/>
          </a:xfrm>
        </p:spPr>
        <p:txBody>
          <a:bodyPr>
            <a:normAutofit/>
          </a:bodyPr>
          <a:lstStyle/>
          <a:p>
            <a:r>
              <a:rPr lang="en-US" sz="3200" b="1" dirty="0">
                <a:latin typeface="Century"/>
                <a:ea typeface="Cambria"/>
              </a:rPr>
              <a:t>INDEX</a:t>
            </a:r>
          </a:p>
        </p:txBody>
      </p:sp>
      <p:graphicFrame>
        <p:nvGraphicFramePr>
          <p:cNvPr id="10" name="Content Placeholder 2">
            <a:extLst>
              <a:ext uri="{FF2B5EF4-FFF2-40B4-BE49-F238E27FC236}">
                <a16:creationId xmlns:a16="http://schemas.microsoft.com/office/drawing/2014/main" xmlns="" id="{09685161-E2F9-4AFD-A7D2-C6DC06F18A65}"/>
              </a:ext>
            </a:extLst>
          </p:cNvPr>
          <p:cNvGraphicFramePr>
            <a:graphicFrameLocks noGrp="1"/>
          </p:cNvGraphicFramePr>
          <p:nvPr>
            <p:ph idx="1"/>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9115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33976D1-3430-450C-A978-87A9A6E8E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D6AAC78-7D86-415A-ADC1-2B4748079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2A658D9-F185-44F1-BA33-D50320D1D0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00CFCBC-03F7-4A61-A739-1E0D12FB2ACF}"/>
              </a:ext>
            </a:extLst>
          </p:cNvPr>
          <p:cNvSpPr>
            <a:spLocks noGrp="1"/>
          </p:cNvSpPr>
          <p:nvPr>
            <p:ph type="title"/>
          </p:nvPr>
        </p:nvSpPr>
        <p:spPr>
          <a:xfrm>
            <a:off x="2231136" y="467418"/>
            <a:ext cx="7729728" cy="1188720"/>
          </a:xfrm>
          <a:solidFill>
            <a:srgbClr val="FFFFFF"/>
          </a:solidFill>
        </p:spPr>
        <p:txBody>
          <a:bodyPr>
            <a:normAutofit/>
          </a:bodyPr>
          <a:lstStyle/>
          <a:p>
            <a:r>
              <a:rPr lang="en-US" dirty="0">
                <a:latin typeface="Century"/>
              </a:rPr>
              <a:t>WHAT IS HOME AUTOMATION SYSTEM</a:t>
            </a:r>
          </a:p>
        </p:txBody>
      </p:sp>
      <p:sp>
        <p:nvSpPr>
          <p:cNvPr id="3" name="Content Placeholder 2">
            <a:extLst>
              <a:ext uri="{FF2B5EF4-FFF2-40B4-BE49-F238E27FC236}">
                <a16:creationId xmlns:a16="http://schemas.microsoft.com/office/drawing/2014/main" xmlns="" id="{C37316AD-D97A-4727-AB3D-B3BE4FDB1417}"/>
              </a:ext>
            </a:extLst>
          </p:cNvPr>
          <p:cNvSpPr>
            <a:spLocks noGrp="1"/>
          </p:cNvSpPr>
          <p:nvPr>
            <p:ph idx="1"/>
          </p:nvPr>
        </p:nvSpPr>
        <p:spPr>
          <a:xfrm>
            <a:off x="1706062" y="2118734"/>
            <a:ext cx="8779512" cy="3051784"/>
          </a:xfrm>
        </p:spPr>
        <p:txBody>
          <a:bodyPr vert="horz" lIns="91440" tIns="45720" rIns="91440" bIns="45720" rtlCol="0" anchor="t">
            <a:normAutofit lnSpcReduction="10000"/>
          </a:bodyPr>
          <a:lstStyle/>
          <a:p>
            <a:r>
              <a:rPr lang="en-US" b="1" dirty="0">
                <a:solidFill>
                  <a:srgbClr val="404040"/>
                </a:solidFill>
                <a:ea typeface="+mn-lt"/>
                <a:cs typeface="+mn-lt"/>
              </a:rPr>
              <a:t>Home automation is the automatic control of electronic devices in your home. These devices are connected to the Internet, which allows them to be controlled remotely. With home automation, devices can trigger one another so you don’t have to control them manually via an app or voice assistant. For example, you can put your lights on schedules so that they turn off when you normally go to sleep, or you can have your thermostat turn the A/C up about an hour before you return to work so you don’t have to return to a stuffy house. Home automation makes life more convenient and can even save you money on heating, cooling and electricity bills. Home automation can also lead to greater safety with Internet of Things devices like security cameras and systems.</a:t>
            </a:r>
            <a:endParaRPr lang="en-US" b="1" dirty="0">
              <a:solidFill>
                <a:srgbClr val="404040"/>
              </a:solidFill>
            </a:endParaRPr>
          </a:p>
        </p:txBody>
      </p:sp>
    </p:spTree>
    <p:extLst>
      <p:ext uri="{BB962C8B-B14F-4D97-AF65-F5344CB8AC3E}">
        <p14:creationId xmlns:p14="http://schemas.microsoft.com/office/powerpoint/2010/main" xmlns="" val="33278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52F47AA-BCD6-459E-943A-C0F2D1CF1B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A816E9F-266E-4406-B1FF-10C8BABAE0B9}"/>
              </a:ext>
            </a:extLst>
          </p:cNvPr>
          <p:cNvSpPr>
            <a:spLocks noGrp="1"/>
          </p:cNvSpPr>
          <p:nvPr>
            <p:ph type="title"/>
          </p:nvPr>
        </p:nvSpPr>
        <p:spPr>
          <a:xfrm>
            <a:off x="1077842" y="2113574"/>
            <a:ext cx="4486656" cy="1645920"/>
          </a:xfrm>
        </p:spPr>
        <p:txBody>
          <a:bodyPr vert="horz" lIns="274320" tIns="182880" rIns="274320" bIns="182880" rtlCol="0" anchor="ctr" anchorCtr="1">
            <a:normAutofit/>
          </a:bodyPr>
          <a:lstStyle/>
          <a:p>
            <a:r>
              <a:rPr lang="en-US" sz="3200" dirty="0">
                <a:latin typeface="Century"/>
              </a:rPr>
              <a:t>APPLICATIONS</a:t>
            </a:r>
          </a:p>
        </p:txBody>
      </p:sp>
      <p:sp>
        <p:nvSpPr>
          <p:cNvPr id="11" name="Rectangle 10">
            <a:extLst>
              <a:ext uri="{FF2B5EF4-FFF2-40B4-BE49-F238E27FC236}">
                <a16:creationId xmlns:a16="http://schemas.microsoft.com/office/drawing/2014/main" xmlns="" id="{94B4B292-1E22-44FD-81FD-DB5989CE1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6001" y="640080"/>
            <a:ext cx="5455920"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5C1FFDE-D473-471B-84F4-B89AD8B6C9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9069" y="802767"/>
            <a:ext cx="5129784"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indoor&#10;&#10;Description automatically generated">
            <a:extLst>
              <a:ext uri="{FF2B5EF4-FFF2-40B4-BE49-F238E27FC236}">
                <a16:creationId xmlns:a16="http://schemas.microsoft.com/office/drawing/2014/main" xmlns="" id="{093AAF5F-24E5-42BF-8089-4B832A65F781}"/>
              </a:ext>
            </a:extLst>
          </p:cNvPr>
          <p:cNvPicPr>
            <a:picLocks noGrp="1" noChangeAspect="1"/>
          </p:cNvPicPr>
          <p:nvPr>
            <p:ph idx="1"/>
          </p:nvPr>
        </p:nvPicPr>
        <p:blipFill>
          <a:blip r:embed="rId2"/>
          <a:stretch>
            <a:fillRect/>
          </a:stretch>
        </p:blipFill>
        <p:spPr>
          <a:xfrm>
            <a:off x="6675121" y="1122807"/>
            <a:ext cx="4297680" cy="4297680"/>
          </a:xfrm>
          <a:prstGeom prst="rect">
            <a:avLst/>
          </a:prstGeom>
        </p:spPr>
      </p:pic>
    </p:spTree>
    <p:extLst>
      <p:ext uri="{BB962C8B-B14F-4D97-AF65-F5344CB8AC3E}">
        <p14:creationId xmlns:p14="http://schemas.microsoft.com/office/powerpoint/2010/main" xmlns="" val="10938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xmlns="" id="{6C9F9EF0-93D5-4D4B-BAFE-4770028147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39D9131-6086-470E-BBBD-98054CC4E576}"/>
              </a:ext>
            </a:extLst>
          </p:cNvPr>
          <p:cNvSpPr>
            <a:spLocks noGrp="1"/>
          </p:cNvSpPr>
          <p:nvPr>
            <p:ph type="title"/>
          </p:nvPr>
        </p:nvSpPr>
        <p:spPr>
          <a:xfrm>
            <a:off x="2231136" y="360843"/>
            <a:ext cx="7729728" cy="771777"/>
          </a:xfrm>
          <a:solidFill>
            <a:srgbClr val="FFFFFF">
              <a:alpha val="10000"/>
            </a:srgbClr>
          </a:solidFill>
          <a:ln>
            <a:solidFill>
              <a:schemeClr val="tx1"/>
            </a:solidFill>
          </a:ln>
        </p:spPr>
        <p:txBody>
          <a:bodyPr>
            <a:normAutofit/>
          </a:bodyPr>
          <a:lstStyle/>
          <a:p>
            <a:r>
              <a:rPr lang="en-US" b="1" dirty="0">
                <a:solidFill>
                  <a:schemeClr val="tx1"/>
                </a:solidFill>
                <a:latin typeface="Century"/>
                <a:ea typeface="MS Gothic"/>
              </a:rPr>
              <a:t>ABSTRACT</a:t>
            </a:r>
          </a:p>
        </p:txBody>
      </p:sp>
      <p:sp>
        <p:nvSpPr>
          <p:cNvPr id="3" name="Content Placeholder 2">
            <a:extLst>
              <a:ext uri="{FF2B5EF4-FFF2-40B4-BE49-F238E27FC236}">
                <a16:creationId xmlns:a16="http://schemas.microsoft.com/office/drawing/2014/main" xmlns="" id="{E6D9A820-03BE-4072-BCB6-3E160487543D}"/>
              </a:ext>
            </a:extLst>
          </p:cNvPr>
          <p:cNvSpPr>
            <a:spLocks noGrp="1"/>
          </p:cNvSpPr>
          <p:nvPr>
            <p:ph idx="1"/>
          </p:nvPr>
        </p:nvSpPr>
        <p:spPr>
          <a:xfrm>
            <a:off x="290193" y="1847289"/>
            <a:ext cx="11194671" cy="4654737"/>
          </a:xfrm>
        </p:spPr>
        <p:txBody>
          <a:bodyPr vert="horz" lIns="91440" tIns="45720" rIns="91440" bIns="45720" rtlCol="0" anchor="t">
            <a:noAutofit/>
          </a:bodyPr>
          <a:lstStyle/>
          <a:p>
            <a:pPr>
              <a:lnSpc>
                <a:spcPct val="90000"/>
              </a:lnSpc>
            </a:pPr>
            <a:r>
              <a:rPr lang="en-US" b="1" dirty="0"/>
              <a:t>Implementation of Home Automation using the latest technology gives us more </a:t>
            </a:r>
            <a:r>
              <a:rPr lang="en-US" b="1" dirty="0" err="1"/>
              <a:t>convianence</a:t>
            </a:r>
            <a:r>
              <a:rPr lang="en-US" b="1" dirty="0"/>
              <a:t> , security and safety. Smartphone affordability increases every year and smartphones have begun to play important roles in our daily lives due to their size and portability. Google's Android operating system (OS) is one of the leading and most preferred smartphones. Controlling home appliances by using an Android phone gives users the ability to control their appliances anywhere and anytime  while at home and saves time spent in searching for remote control unit of Home Automation systems since the user's phone is usually kept close at hand. This project presents the design and implementation of a low cost prototype of a Bluetooth – based Home Automation System using android using an android phone. The design uses an Arduino Mega 2560-R3 board and the home appliances are physically connected to input/output ports of this board via relays . </a:t>
            </a:r>
            <a:r>
              <a:rPr lang="en-US" b="1" dirty="0" err="1"/>
              <a:t>Cytron</a:t>
            </a:r>
            <a:r>
              <a:rPr lang="en-US" b="1" dirty="0"/>
              <a:t> Blue Bee is used to establish wireless communication between them. Bluetooth Home, an Android application, is developed to provide a user friendly graphical user interface (GUI) for the remote control of home appliances. </a:t>
            </a:r>
          </a:p>
          <a:p>
            <a:pPr>
              <a:lnSpc>
                <a:spcPct val="90000"/>
              </a:lnSpc>
            </a:pPr>
            <a:endParaRPr lang="en-US" b="1"/>
          </a:p>
          <a:p>
            <a:pPr>
              <a:lnSpc>
                <a:spcPct val="90000"/>
              </a:lnSpc>
            </a:pPr>
            <a:r>
              <a:rPr lang="en-US" b="1" dirty="0">
                <a:solidFill>
                  <a:srgbClr val="FF0000"/>
                </a:solidFill>
              </a:rPr>
              <a:t>KEYWORDS</a:t>
            </a:r>
            <a:r>
              <a:rPr lang="en-US" b="1" dirty="0"/>
              <a:t> – Home Automation;  Android; Bluetooth</a:t>
            </a:r>
          </a:p>
          <a:p>
            <a:pPr>
              <a:lnSpc>
                <a:spcPct val="90000"/>
              </a:lnSpc>
            </a:pPr>
            <a:endParaRPr lang="en-US" b="1"/>
          </a:p>
          <a:p>
            <a:pPr>
              <a:lnSpc>
                <a:spcPct val="90000"/>
              </a:lnSpc>
            </a:pPr>
            <a:endParaRPr lang="en-US" sz="1300"/>
          </a:p>
          <a:p>
            <a:pPr marL="0" indent="0">
              <a:lnSpc>
                <a:spcPct val="90000"/>
              </a:lnSpc>
              <a:buNone/>
            </a:pPr>
            <a:endParaRPr lang="en-US" sz="1300"/>
          </a:p>
        </p:txBody>
      </p:sp>
    </p:spTree>
    <p:extLst>
      <p:ext uri="{BB962C8B-B14F-4D97-AF65-F5344CB8AC3E}">
        <p14:creationId xmlns:p14="http://schemas.microsoft.com/office/powerpoint/2010/main" xmlns="" val="14328946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CDB07-AB65-483D-9C08-A5174BE2255E}"/>
              </a:ext>
            </a:extLst>
          </p:cNvPr>
          <p:cNvSpPr>
            <a:spLocks noGrp="1"/>
          </p:cNvSpPr>
          <p:nvPr>
            <p:ph type="title"/>
          </p:nvPr>
        </p:nvSpPr>
        <p:spPr>
          <a:xfrm>
            <a:off x="962823" y="274130"/>
            <a:ext cx="4486656" cy="839572"/>
          </a:xfrm>
        </p:spPr>
        <p:txBody>
          <a:bodyPr/>
          <a:lstStyle/>
          <a:p>
            <a:r>
              <a:rPr lang="en-US" dirty="0">
                <a:latin typeface="Century"/>
              </a:rPr>
              <a:t>INTRODUCTION</a:t>
            </a:r>
          </a:p>
        </p:txBody>
      </p:sp>
      <p:sp>
        <p:nvSpPr>
          <p:cNvPr id="4" name="Text Placeholder 3">
            <a:extLst>
              <a:ext uri="{FF2B5EF4-FFF2-40B4-BE49-F238E27FC236}">
                <a16:creationId xmlns:a16="http://schemas.microsoft.com/office/drawing/2014/main" xmlns="" id="{58B651FA-4307-4EF3-8B7E-B1D7BE680E86}"/>
              </a:ext>
            </a:extLst>
          </p:cNvPr>
          <p:cNvSpPr>
            <a:spLocks noGrp="1"/>
          </p:cNvSpPr>
          <p:nvPr>
            <p:ph type="body" sz="half" idx="2"/>
          </p:nvPr>
        </p:nvSpPr>
        <p:spPr>
          <a:xfrm>
            <a:off x="267305" y="1709618"/>
            <a:ext cx="5304382" cy="4206865"/>
          </a:xfrm>
        </p:spPr>
        <p:txBody>
          <a:bodyPr>
            <a:normAutofit/>
          </a:bodyPr>
          <a:lstStyle/>
          <a:p>
            <a:pPr algn="l"/>
            <a:r>
              <a:rPr lang="en-US" sz="2400" b="1" dirty="0">
                <a:solidFill>
                  <a:schemeClr val="tx1"/>
                </a:solidFill>
                <a:latin typeface="Candara"/>
                <a:ea typeface="+mn-lt"/>
                <a:cs typeface="+mn-lt"/>
              </a:rPr>
              <a:t>*In this  project use Bluetooth to control the appliances.</a:t>
            </a:r>
          </a:p>
          <a:p>
            <a:pPr algn="l"/>
            <a:r>
              <a:rPr lang="en-US" sz="2400" b="1" dirty="0">
                <a:solidFill>
                  <a:schemeClr val="tx1"/>
                </a:solidFill>
                <a:latin typeface="Candara"/>
                <a:ea typeface="+mn-lt"/>
                <a:cs typeface="+mn-lt"/>
              </a:rPr>
              <a:t>*Bluetooth technology have been enhanced to provide for higher speed data transmission service through the use of more advanced modulation technology. </a:t>
            </a:r>
          </a:p>
          <a:p>
            <a:pPr algn="l"/>
            <a:r>
              <a:rPr lang="en-US" sz="2400" b="1" dirty="0">
                <a:solidFill>
                  <a:schemeClr val="tx1"/>
                </a:solidFill>
                <a:latin typeface="Candara"/>
                <a:ea typeface="+mn-lt"/>
                <a:cs typeface="+mn-lt"/>
              </a:rPr>
              <a:t>*This increases the gross data transmission rate to 2 Mbps or 3 Mbps dependent on which Bluetooth device.</a:t>
            </a:r>
            <a:endParaRPr lang="en-US">
              <a:solidFill>
                <a:schemeClr val="tx1"/>
              </a:solidFill>
            </a:endParaRPr>
          </a:p>
          <a:p>
            <a:pPr marL="285750" indent="-285750" algn="l">
              <a:buFont typeface="Arial"/>
              <a:buChar char="•"/>
            </a:pPr>
            <a:endParaRPr lang="en-US" sz="2400" b="1">
              <a:solidFill>
                <a:schemeClr val="tx1"/>
              </a:solidFill>
              <a:latin typeface="Candara"/>
              <a:ea typeface="+mn-lt"/>
              <a:cs typeface="+mn-lt"/>
            </a:endParaRPr>
          </a:p>
          <a:p>
            <a:endParaRPr lang="en-US"/>
          </a:p>
        </p:txBody>
      </p:sp>
      <p:pic>
        <p:nvPicPr>
          <p:cNvPr id="3" name="Picture 4" descr="Diagram&#10;&#10;Description automatically generated">
            <a:extLst>
              <a:ext uri="{FF2B5EF4-FFF2-40B4-BE49-F238E27FC236}">
                <a16:creationId xmlns:a16="http://schemas.microsoft.com/office/drawing/2014/main" xmlns="" id="{A89EA232-BD93-44CD-8969-A952FA0DDDF5}"/>
              </a:ext>
            </a:extLst>
          </p:cNvPr>
          <p:cNvPicPr>
            <a:picLocks noGrp="1" noChangeAspect="1"/>
          </p:cNvPicPr>
          <p:nvPr>
            <p:ph idx="1"/>
          </p:nvPr>
        </p:nvPicPr>
        <p:blipFill>
          <a:blip r:embed="rId2"/>
          <a:stretch>
            <a:fillRect/>
          </a:stretch>
        </p:blipFill>
        <p:spPr>
          <a:xfrm>
            <a:off x="6736080" y="1051890"/>
            <a:ext cx="4815840" cy="4725465"/>
          </a:xfrm>
        </p:spPr>
      </p:pic>
    </p:spTree>
    <p:extLst>
      <p:ext uri="{BB962C8B-B14F-4D97-AF65-F5344CB8AC3E}">
        <p14:creationId xmlns:p14="http://schemas.microsoft.com/office/powerpoint/2010/main" xmlns="" val="29281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89AD61-34B0-4E34-9054-CF1E9B3DB72B}"/>
              </a:ext>
            </a:extLst>
          </p:cNvPr>
          <p:cNvSpPr>
            <a:spLocks noGrp="1"/>
          </p:cNvSpPr>
          <p:nvPr>
            <p:ph idx="1"/>
          </p:nvPr>
        </p:nvSpPr>
        <p:spPr>
          <a:xfrm>
            <a:off x="5437286" y="596460"/>
            <a:ext cx="6105087" cy="5143567"/>
          </a:xfrm>
        </p:spPr>
        <p:txBody>
          <a:bodyPr vert="horz" lIns="91440" tIns="45720" rIns="91440" bIns="45720" rtlCol="0" anchor="t">
            <a:normAutofit/>
          </a:bodyPr>
          <a:lstStyle/>
          <a:p>
            <a:endParaRPr lang="en-US">
              <a:ea typeface="+mn-lt"/>
              <a:cs typeface="+mn-lt"/>
            </a:endParaRPr>
          </a:p>
          <a:p>
            <a:endParaRPr lang="en-US"/>
          </a:p>
        </p:txBody>
      </p:sp>
      <p:pic>
        <p:nvPicPr>
          <p:cNvPr id="4" name="Picture 4" descr="A picture containing text, jack&#10;&#10;Description automatically generated">
            <a:extLst>
              <a:ext uri="{FF2B5EF4-FFF2-40B4-BE49-F238E27FC236}">
                <a16:creationId xmlns:a16="http://schemas.microsoft.com/office/drawing/2014/main" xmlns="" id="{BF9D1A87-2D7C-44FD-B41E-14B9CF20AB44}"/>
              </a:ext>
            </a:extLst>
          </p:cNvPr>
          <p:cNvPicPr>
            <a:picLocks noChangeAspect="1"/>
          </p:cNvPicPr>
          <p:nvPr/>
        </p:nvPicPr>
        <p:blipFill>
          <a:blip r:embed="rId2"/>
          <a:stretch>
            <a:fillRect/>
          </a:stretch>
        </p:blipFill>
        <p:spPr>
          <a:xfrm>
            <a:off x="454325" y="447023"/>
            <a:ext cx="4482860" cy="5963953"/>
          </a:xfrm>
          <a:prstGeom prst="rect">
            <a:avLst/>
          </a:prstGeom>
        </p:spPr>
      </p:pic>
      <p:sp>
        <p:nvSpPr>
          <p:cNvPr id="5" name="TextBox 4">
            <a:extLst>
              <a:ext uri="{FF2B5EF4-FFF2-40B4-BE49-F238E27FC236}">
                <a16:creationId xmlns:a16="http://schemas.microsoft.com/office/drawing/2014/main" xmlns="" id="{48FDE2EA-D62B-445C-8BF3-69EC9BDF9366}"/>
              </a:ext>
            </a:extLst>
          </p:cNvPr>
          <p:cNvSpPr txBox="1"/>
          <p:nvPr/>
        </p:nvSpPr>
        <p:spPr>
          <a:xfrm>
            <a:off x="5529532" y="598098"/>
            <a:ext cx="557553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Home automation systems are implemented to increase user convenience in the control of home appliances either via wired or wireless communication. The word “wired” means that the home appliances are physically connected to a server or central controller to the home automation system, while “wireless” means that home appliances are connected wirelessly to a server or central controller or remote control unit. Light waveRF is a home automation systems company that utilizes a wireless connection between the remote control unit and home appliances. Figure 1 shows the Light waveRF “smart” power socket and remote control unit.</a:t>
            </a:r>
          </a:p>
        </p:txBody>
      </p:sp>
    </p:spTree>
    <p:extLst>
      <p:ext uri="{BB962C8B-B14F-4D97-AF65-F5344CB8AC3E}">
        <p14:creationId xmlns:p14="http://schemas.microsoft.com/office/powerpoint/2010/main" xmlns="" val="337025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Map&#10;&#10;Description automatically generated">
            <a:extLst>
              <a:ext uri="{FF2B5EF4-FFF2-40B4-BE49-F238E27FC236}">
                <a16:creationId xmlns:a16="http://schemas.microsoft.com/office/drawing/2014/main" xmlns="" id="{2272FF55-CB19-4D88-BA56-F64870FCFF46}"/>
              </a:ext>
            </a:extLst>
          </p:cNvPr>
          <p:cNvPicPr>
            <a:picLocks noGrp="1" noChangeAspect="1"/>
          </p:cNvPicPr>
          <p:nvPr>
            <p:ph idx="1"/>
          </p:nvPr>
        </p:nvPicPr>
        <p:blipFill>
          <a:blip r:embed="rId2"/>
          <a:stretch>
            <a:fillRect/>
          </a:stretch>
        </p:blipFill>
        <p:spPr>
          <a:xfrm>
            <a:off x="6736080" y="1198857"/>
            <a:ext cx="4815840" cy="3885191"/>
          </a:xfrm>
        </p:spPr>
      </p:pic>
      <p:sp>
        <p:nvSpPr>
          <p:cNvPr id="4" name="Text Placeholder 3">
            <a:extLst>
              <a:ext uri="{FF2B5EF4-FFF2-40B4-BE49-F238E27FC236}">
                <a16:creationId xmlns:a16="http://schemas.microsoft.com/office/drawing/2014/main" xmlns="" id="{931B4159-8A5A-45F0-945C-F4482CA9A07F}"/>
              </a:ext>
            </a:extLst>
          </p:cNvPr>
          <p:cNvSpPr>
            <a:spLocks noGrp="1"/>
          </p:cNvSpPr>
          <p:nvPr>
            <p:ph type="body" sz="half" idx="2"/>
          </p:nvPr>
        </p:nvSpPr>
        <p:spPr>
          <a:xfrm>
            <a:off x="526097" y="185617"/>
            <a:ext cx="4930570" cy="6305959"/>
          </a:xfrm>
        </p:spPr>
        <p:txBody>
          <a:bodyPr vert="horz" lIns="91440" tIns="45720" rIns="91440" bIns="45720" rtlCol="0" anchor="t" anchorCtr="1">
            <a:noAutofit/>
          </a:bodyPr>
          <a:lstStyle/>
          <a:p>
            <a:r>
              <a:rPr lang="en-US" sz="1700" b="1">
                <a:solidFill>
                  <a:schemeClr val="tx1"/>
                </a:solidFill>
                <a:ea typeface="+mn-lt"/>
                <a:cs typeface="+mn-lt"/>
              </a:rPr>
              <a:t>Home appliances such as TVs, DVD players, air conditioning and other devices come with their respective remote control units. When a home automation system is installed, there is the addition of at least one more remote control unit [7].</a:t>
            </a:r>
            <a:endParaRPr lang="en-US" sz="1700" b="1">
              <a:solidFill>
                <a:schemeClr val="tx1"/>
              </a:solidFill>
            </a:endParaRPr>
          </a:p>
          <a:p>
            <a:r>
              <a:rPr lang="en-US" sz="1700" b="1">
                <a:solidFill>
                  <a:schemeClr val="tx1"/>
                </a:solidFill>
                <a:ea typeface="+mn-lt"/>
                <a:cs typeface="+mn-lt"/>
              </a:rPr>
              <a:t>Nowadays, people are inseparable from their smartphones.</a:t>
            </a:r>
            <a:r>
              <a:rPr lang="en-US" sz="1700" b="1">
                <a:solidFill>
                  <a:srgbClr val="00B0F0"/>
                </a:solidFill>
                <a:ea typeface="+mn-lt"/>
                <a:cs typeface="+mn-lt"/>
              </a:rPr>
              <a:t> </a:t>
            </a:r>
            <a:r>
              <a:rPr lang="en-US" sz="1700" b="1">
                <a:solidFill>
                  <a:schemeClr val="accent3"/>
                </a:solidFill>
                <a:ea typeface="+mn-lt"/>
                <a:cs typeface="+mn-lt"/>
              </a:rPr>
              <a:t>A total of 5000 people from the US, UK, China, India, South Korea, South Africa, Indonesia and Brazil took a smartphone survey which was organized by Time magazine.</a:t>
            </a:r>
            <a:r>
              <a:rPr lang="en-US" sz="1700" b="1">
                <a:solidFill>
                  <a:schemeClr val="tx1"/>
                </a:solidFill>
                <a:ea typeface="+mn-lt"/>
                <a:cs typeface="+mn-lt"/>
              </a:rPr>
              <a:t> This survey found that the majority were highly attached to their phones, whereby 84% claimed that they could not go a single day without their phones [8].</a:t>
            </a:r>
            <a:endParaRPr lang="en-US" sz="1700" b="1">
              <a:solidFill>
                <a:schemeClr val="tx1"/>
              </a:solidFill>
            </a:endParaRPr>
          </a:p>
          <a:p>
            <a:r>
              <a:rPr lang="en-US" sz="1700" b="1">
                <a:solidFill>
                  <a:schemeClr val="tx1"/>
                </a:solidFill>
                <a:ea typeface="+mn-lt"/>
                <a:cs typeface="+mn-lt"/>
              </a:rPr>
              <a:t>Android [9] has 75% worldwide of the smartphone market share and a total of 136 million Android phones were sold in the third quarter of 2012 [10]. Android has become the top mobile gadget operating system (OS) on the market today. In other words, the Android phone has become the most popular and commonly used OS in society.</a:t>
            </a:r>
            <a:endParaRPr lang="en-US" sz="1700" b="1">
              <a:solidFill>
                <a:schemeClr val="tx1"/>
              </a:solidFill>
            </a:endParaRPr>
          </a:p>
          <a:p>
            <a:endParaRPr lang="en-US" sz="1700" b="1">
              <a:solidFill>
                <a:schemeClr val="tx1"/>
              </a:solidFill>
            </a:endParaRPr>
          </a:p>
        </p:txBody>
      </p:sp>
    </p:spTree>
    <p:extLst>
      <p:ext uri="{BB962C8B-B14F-4D97-AF65-F5344CB8AC3E}">
        <p14:creationId xmlns:p14="http://schemas.microsoft.com/office/powerpoint/2010/main" xmlns="" val="181625447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5</TotalTime>
  <Words>1435</Words>
  <Application>Microsoft Office PowerPoint</Application>
  <PresentationFormat>Custom</PresentationFormat>
  <Paragraphs>87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Parcel</vt:lpstr>
      <vt:lpstr>BLUETOOTH - BASED HOME AUTOMATION USING ANDROID MOBILE</vt:lpstr>
      <vt:lpstr>GROUP MEMBERS</vt:lpstr>
      <vt:lpstr>INDEX</vt:lpstr>
      <vt:lpstr>WHAT IS HOME AUTOMATION SYSTEM</vt:lpstr>
      <vt:lpstr>APPLICATIONS</vt:lpstr>
      <vt:lpstr>ABSTRACT</vt:lpstr>
      <vt:lpstr>INTRODUCTION</vt:lpstr>
      <vt:lpstr>Slide 8</vt:lpstr>
      <vt:lpstr>Slide 9</vt:lpstr>
      <vt:lpstr>LITERATURE REVIEW</vt:lpstr>
      <vt:lpstr>ANDROID OS</vt:lpstr>
      <vt:lpstr>BLUETOOTH TECHNOLOGY</vt:lpstr>
      <vt:lpstr>ANDROID MOBILE USING BLUETOOTH</vt:lpstr>
      <vt:lpstr>TYPES OF BLUETOOTH</vt:lpstr>
      <vt:lpstr>Arduino</vt:lpstr>
      <vt:lpstr>METHODOLOGY</vt:lpstr>
      <vt:lpstr>Slide 17</vt:lpstr>
      <vt:lpstr>HARDWARE IMPLEMENTATIONS</vt:lpstr>
      <vt:lpstr>SOFTWARE DEVELOPMENT</vt:lpstr>
      <vt:lpstr>ARDUINO PROGRMMING</vt:lpstr>
      <vt:lpstr>ANDROID APPLICATION DEVELOPMET</vt:lpstr>
      <vt:lpstr>LIMITATIONS AND PROBLEMS ENCOUNTERED</vt:lpstr>
      <vt:lpstr>CONCLUSION</vt:lpstr>
      <vt:lpstr>REFERENCES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HARSHITHA</dc:creator>
  <cp:lastModifiedBy>P HARSHITHA</cp:lastModifiedBy>
  <cp:revision>406</cp:revision>
  <dcterms:created xsi:type="dcterms:W3CDTF">2022-01-09T15:40:25Z</dcterms:created>
  <dcterms:modified xsi:type="dcterms:W3CDTF">2022-01-11T17:43:57Z</dcterms:modified>
</cp:coreProperties>
</file>