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7" r:id="rId3"/>
    <p:sldId id="308" r:id="rId4"/>
    <p:sldId id="258" r:id="rId5"/>
    <p:sldId id="263" r:id="rId6"/>
    <p:sldId id="313" r:id="rId7"/>
    <p:sldId id="282" r:id="rId8"/>
    <p:sldId id="315" r:id="rId9"/>
    <p:sldId id="283" r:id="rId10"/>
    <p:sldId id="31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526DE9-7608-FEE7-6F1D-75DCA753D7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5E545-3589-E01D-FFD3-757D71BA1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EA053-3A67-42C0-AE1E-328E8ED15E9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F805B-2AD0-4130-561B-FC7279026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ADFF6-687B-77AA-E0EC-817CA0B24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18578-9FC3-49CF-82D3-561F14B20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59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0A8B0-6870-4268-89C1-84579C91C32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B5EA0-DCA5-4469-8D10-BFAA7E55F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185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33C2-C8D5-5FCB-E381-AAB1943EC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D639B-E215-0361-7B13-E613FE04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C1DA7-9784-7471-620A-A050ED80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003D-14A9-487A-AC25-FD736BBFE824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281A-B21E-3806-3888-8A9340F7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E207B-2396-B933-6E9D-911A9230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FF77-7875-458D-7124-465E9413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2AB2A-D29C-7FCA-3FCB-534343A9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DDB6-BF81-A3E3-EF84-17A68473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F0BA-34E4-4715-838B-25288F5A79AA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CA43-7300-F1C5-F8EC-981A8582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2C6F-B3B2-803E-0A71-CC153898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5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B261C-BC32-8A2C-050A-218D2EE3E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CD6D-0187-07AD-41FB-16DD85FA9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314A-A03B-C888-B3EF-BFBD8772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892F-0FB6-4C86-BA62-4F45778E8DDF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13A9-7ACA-D0D2-F298-A276BDF8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A8B3-715F-F777-18A5-096653FA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27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34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69B2-DE26-2796-D990-838ADAA2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4E44-30E1-E39E-7813-DED4F82C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29E6-F5B5-D064-F075-9D00886F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265F-281D-4343-A9C1-D79B8FE5C93B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54AF-D925-D988-AAD9-0B4282A5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CC40-0DFA-1089-70DD-9D5B07FD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1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90EB-52CE-6C6B-8335-25EB527D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B264-229B-2BA3-696B-39C1EF5B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7D54-A673-B7F9-1421-288FCE4A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A1DA-EAEA-4074-B3E7-82D9B75E68F5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EC17-F42D-9EF2-5524-DB367562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7A5C-4876-1C30-250B-497CDD18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6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F6C5-077B-79E9-D818-7C367DBA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2056-A1D0-9ADD-57DB-D301313FE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4C91F-5BF7-E466-D8BC-DB52F9F9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83E87-A39E-6BB5-751B-B46101E1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0A59-B487-4B03-930D-F28D3739BFD3}" type="datetime1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54ED-82EE-CFE2-F757-5D01245F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2C2CC-7FEE-6CE3-F33F-A08EB66A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4903-F6BB-BF40-D646-8DEE9E76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C36E9-ADF9-01CB-902B-5E7E3938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3311F-C9FB-F7AE-C3EF-4B4ACFF0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1E837-ED20-EC96-5A5A-EC65645CD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F0348-E58F-95D5-3763-91F142968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8718C-C4A0-EB98-5374-3E2712A4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C099-EAD2-4CBF-8C72-32BABB23F5B3}" type="datetime1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F2B43-5633-29E3-3E54-F5165BFE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F26B6-9CD7-DA30-47A2-9B24868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5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0838-78CF-CF92-7A9D-EA12EFDB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F44F5-AF5F-A824-F927-9F6CBFE7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0323-9831-4854-9887-EB7B1C655259}" type="datetime1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0ECC3-0D3B-608B-3279-75B408E8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F023-8B60-026E-AA46-9F4AC39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6AA1A-C2A2-5A0A-A44B-8853CD66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C0DD-BD6B-46E7-AA62-A6ED783DE3C7}" type="datetime1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D3096-5048-7B05-F2D2-1FC74938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F35EF-1397-1E57-E592-D2316847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AC61-055D-8FA4-BE07-EF927B09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5A8D-2A99-B8C7-D337-03570773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346CF-904A-48D2-7350-D0A57836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214A5-1E24-BF1E-500A-5FC7827D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40F0-DBB2-4876-861E-F3C35F75A470}" type="datetime1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0126C-66D2-CE5E-B833-D810DF25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9BB43-273F-E545-8670-1DBA0303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0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B7B4-7D6C-2D4F-B380-4DD02996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2EBED-23DA-0FE2-94C8-DB98978EC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3E4B-BD06-E839-783F-EBD29240A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8F47-F92D-888D-41DC-CB35CC6B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135F-5F55-446B-B793-38E36B34DC00}" type="datetime1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828-5D21-DE79-4601-3464B022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2A520-78AD-C1F8-871E-C740B81A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3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FE825-7E34-AF7C-4364-13FEFD7B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FC203-D2DB-A83B-411F-5413C600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C6C5-A2F4-F029-0FB7-26EF9F8DC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E516-7DC9-4251-BA94-E555B2AB4DDF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2161-FB46-B832-76BC-736AF28E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8651-ABFC-A9DC-49D5-A0B0E6080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C868-8F08-4BDE-A21D-706C30036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2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/>
          <p:nvPr/>
        </p:nvSpPr>
        <p:spPr>
          <a:xfrm>
            <a:off x="346084" y="4300538"/>
            <a:ext cx="5676025" cy="20033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/>
          </a:bodyPr>
          <a:lstStyle/>
          <a:p>
            <a:pPr>
              <a:lnSpc>
                <a:spcPct val="90000"/>
              </a:lnSpc>
            </a:pPr>
            <a:endParaRPr lang="en-SG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Subtitle 2"/>
          <p:cNvSpPr/>
          <p:nvPr/>
        </p:nvSpPr>
        <p:spPr>
          <a:xfrm>
            <a:off x="784080" y="4190040"/>
            <a:ext cx="5982120" cy="200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5"/>
          <p:cNvSpPr/>
          <p:nvPr/>
        </p:nvSpPr>
        <p:spPr>
          <a:xfrm>
            <a:off x="2680920" y="504360"/>
            <a:ext cx="72986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endParaRPr lang="en-SG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6"/>
          <p:cNvSpPr/>
          <p:nvPr/>
        </p:nvSpPr>
        <p:spPr>
          <a:xfrm>
            <a:off x="346084" y="316080"/>
            <a:ext cx="11446773" cy="619579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Box 3"/>
          <p:cNvSpPr/>
          <p:nvPr/>
        </p:nvSpPr>
        <p:spPr>
          <a:xfrm>
            <a:off x="8676720" y="4116600"/>
            <a:ext cx="27306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SG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0922A-1693-A17F-69FB-F382BBE48A18}"/>
              </a:ext>
            </a:extLst>
          </p:cNvPr>
          <p:cNvSpPr txBox="1"/>
          <p:nvPr/>
        </p:nvSpPr>
        <p:spPr>
          <a:xfrm>
            <a:off x="5858674" y="6511874"/>
            <a:ext cx="3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54D57-BD56-94DF-3C98-1BE1F7D7334C}"/>
              </a:ext>
            </a:extLst>
          </p:cNvPr>
          <p:cNvSpPr txBox="1"/>
          <p:nvPr/>
        </p:nvSpPr>
        <p:spPr>
          <a:xfrm>
            <a:off x="457500" y="504360"/>
            <a:ext cx="114467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SATHYABAMA INSTITUTE OF SCIENCE AND TECHNOLOGY</a:t>
            </a:r>
            <a:br>
              <a:rPr lang="en-GB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en-GB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TECHNO SUMMIT 2025</a:t>
            </a:r>
          </a:p>
          <a:p>
            <a:pPr algn="ctr"/>
            <a:r>
              <a:rPr lang="en-GB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HACKGENIX</a:t>
            </a:r>
            <a:endParaRPr lang="en-SG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E440F-60AC-ED37-F763-5A2988B02C96}"/>
              </a:ext>
            </a:extLst>
          </p:cNvPr>
          <p:cNvSpPr/>
          <p:nvPr/>
        </p:nvSpPr>
        <p:spPr>
          <a:xfrm>
            <a:off x="369763" y="2367444"/>
            <a:ext cx="11432332" cy="77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/>
          </a:bodyPr>
          <a:lstStyle/>
          <a:p>
            <a:pPr algn="ctr">
              <a:lnSpc>
                <a:spcPct val="9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32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"AI-Powered Resume Screening SaaS"</a:t>
            </a:r>
            <a:endParaRPr lang="en-SG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27A41-0CDC-8FC4-D224-8020D6B312ED}"/>
              </a:ext>
            </a:extLst>
          </p:cNvPr>
          <p:cNvSpPr/>
          <p:nvPr/>
        </p:nvSpPr>
        <p:spPr>
          <a:xfrm>
            <a:off x="789718" y="3843645"/>
            <a:ext cx="4788755" cy="1037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/>
          </a:bodyPr>
          <a:lstStyle/>
          <a:p>
            <a:pPr>
              <a:lnSpc>
                <a:spcPct val="11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Team Name:- </a:t>
            </a: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HEXA WARRIORS</a:t>
            </a:r>
            <a:b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en-IN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Team Code:-  </a:t>
            </a:r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TS-005-HAC</a:t>
            </a:r>
            <a:endParaRPr lang="en-SG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F8351C-506A-FDEC-5C44-42E7647AFF60}"/>
              </a:ext>
            </a:extLst>
          </p:cNvPr>
          <p:cNvSpPr/>
          <p:nvPr/>
        </p:nvSpPr>
        <p:spPr>
          <a:xfrm>
            <a:off x="9424390" y="3620253"/>
            <a:ext cx="1982930" cy="25222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120000"/>
              </a:lnSpc>
            </a:pPr>
            <a:r>
              <a:rPr lang="en-IN" sz="20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Team Members</a:t>
            </a:r>
            <a:br>
              <a:rPr lang="en-IN" sz="20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Santhosh S</a:t>
            </a:r>
            <a:b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Rohith H</a:t>
            </a:r>
            <a:b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Arul Andrews M</a:t>
            </a:r>
            <a:b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Adithyan Ajith</a:t>
            </a:r>
            <a:b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Thulasimani V</a:t>
            </a:r>
            <a:b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Yuvaraj D</a:t>
            </a:r>
            <a:endParaRPr lang="en-SG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5DCAA-C3F4-8032-763B-E757B214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>
            <a:extLst>
              <a:ext uri="{FF2B5EF4-FFF2-40B4-BE49-F238E27FC236}">
                <a16:creationId xmlns:a16="http://schemas.microsoft.com/office/drawing/2014/main" id="{2E9253AB-C7C0-8AA9-DD5E-189451647BFD}"/>
              </a:ext>
            </a:extLst>
          </p:cNvPr>
          <p:cNvSpPr/>
          <p:nvPr/>
        </p:nvSpPr>
        <p:spPr>
          <a:xfrm>
            <a:off x="910963" y="759455"/>
            <a:ext cx="960264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SG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8205B82D-772B-79D3-DB91-BA60F4A637C5}"/>
              </a:ext>
            </a:extLst>
          </p:cNvPr>
          <p:cNvSpPr/>
          <p:nvPr/>
        </p:nvSpPr>
        <p:spPr>
          <a:xfrm>
            <a:off x="1530522" y="1699945"/>
            <a:ext cx="9602640" cy="386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3">
            <a:extLst>
              <a:ext uri="{FF2B5EF4-FFF2-40B4-BE49-F238E27FC236}">
                <a16:creationId xmlns:a16="http://schemas.microsoft.com/office/drawing/2014/main" id="{4BA5F9A3-AE27-731A-7C8C-41F8A1FB6581}"/>
              </a:ext>
            </a:extLst>
          </p:cNvPr>
          <p:cNvSpPr/>
          <p:nvPr/>
        </p:nvSpPr>
        <p:spPr>
          <a:xfrm>
            <a:off x="390888" y="307127"/>
            <a:ext cx="11461411" cy="598897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533F6-FDB8-68F6-C91B-72152C24AD8F}"/>
              </a:ext>
            </a:extLst>
          </p:cNvPr>
          <p:cNvSpPr txBox="1"/>
          <p:nvPr/>
        </p:nvSpPr>
        <p:spPr>
          <a:xfrm>
            <a:off x="5912623" y="6498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FABDBF-A150-8BB1-4BCA-7CBBE134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E1122-C9F3-D2F6-2765-2A5FFFAF9A8A}"/>
              </a:ext>
            </a:extLst>
          </p:cNvPr>
          <p:cNvSpPr txBox="1"/>
          <p:nvPr/>
        </p:nvSpPr>
        <p:spPr>
          <a:xfrm>
            <a:off x="1599161" y="1556903"/>
            <a:ext cx="8939830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User Interface Layer (React)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Data Management Layer (MongoDB)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3: API &amp; Business Logic Layer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4: Intelligent Processing Layer (Machine Learning/NLP Models)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5: Analytics &amp; Visualization Layer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6: Quality Assurance &amp; Testing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A3103-BE4A-C60E-D975-6B226400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4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4239" y="2752531"/>
            <a:ext cx="8643154" cy="89154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325120" y="345440"/>
            <a:ext cx="11531600" cy="61671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BD9B3-05A0-5496-A71B-DA6E528F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094A-CEC7-5E58-FE8D-2F1DCC83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12AB-C677-0CD1-6ECA-A3B9B50D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31" y="678835"/>
            <a:ext cx="10093802" cy="85632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3443-D047-435F-8450-6F254CE97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888" y="1412014"/>
            <a:ext cx="10368417" cy="46537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Resume Screening SaaS 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SaaS platform that uses AI/ML to automatically screen resumes, rank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candidates, and match them with job descriptions while reducing bias and improving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hiring efficiency.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the Problem: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We are building an AI-powered SaaS platform that automates resume screening and candidate ranking. </a:t>
            </a:r>
            <a:r>
              <a:rPr lang="en-US" sz="1800"/>
              <a:t>Using ML and NLP, it reduces bias, saves recruiters time, and gives job seekers transparency into why their application was accepted or rejected.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BACA8-E823-FF3D-2BFC-C672136706B1}"/>
              </a:ext>
            </a:extLst>
          </p:cNvPr>
          <p:cNvSpPr/>
          <p:nvPr/>
        </p:nvSpPr>
        <p:spPr>
          <a:xfrm>
            <a:off x="365294" y="325121"/>
            <a:ext cx="11461411" cy="61598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381D0-18A4-51D9-8487-D5CCF1699E88}"/>
              </a:ext>
            </a:extLst>
          </p:cNvPr>
          <p:cNvSpPr txBox="1"/>
          <p:nvPr/>
        </p:nvSpPr>
        <p:spPr>
          <a:xfrm>
            <a:off x="5939547" y="64850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947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431" y="678835"/>
            <a:ext cx="10093802" cy="85632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888" y="1412014"/>
            <a:ext cx="10368417" cy="46537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often struggle with mismatched opportunities due to traditional job search methods lacking intelligent matching and career guidance. This project introduces a smart recommendation system that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resumes, identifies skill gaps, and provides personalized job matches with career development insights.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Evaluations show strong performance: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response time of 200–300ms (&lt;500ms target), 85% job matching accuracy (&gt;70%), 98% resume processing success (&gt;95%), and fully responsive UI. Business impact includes a 35% improvement in job relevance and 90% user engagement.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294" y="325121"/>
            <a:ext cx="11461411" cy="61598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81049-A3FF-1A2E-393C-C35C891F9844}"/>
              </a:ext>
            </a:extLst>
          </p:cNvPr>
          <p:cNvSpPr txBox="1"/>
          <p:nvPr/>
        </p:nvSpPr>
        <p:spPr>
          <a:xfrm>
            <a:off x="5939547" y="64850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/>
          <p:nvPr/>
        </p:nvSpPr>
        <p:spPr>
          <a:xfrm>
            <a:off x="910963" y="759455"/>
            <a:ext cx="960264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SG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Content Placeholder 2"/>
          <p:cNvSpPr/>
          <p:nvPr/>
        </p:nvSpPr>
        <p:spPr>
          <a:xfrm>
            <a:off x="1530522" y="1699945"/>
            <a:ext cx="9602640" cy="386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en-SG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390888" y="307127"/>
            <a:ext cx="11461411" cy="619139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3EAEB-DC1E-879E-1E72-B85FFDC5E2DA}"/>
              </a:ext>
            </a:extLst>
          </p:cNvPr>
          <p:cNvSpPr txBox="1"/>
          <p:nvPr/>
        </p:nvSpPr>
        <p:spPr>
          <a:xfrm>
            <a:off x="5912623" y="6498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CCE25B-1D01-60AB-3BF5-F8C69D88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8FAA1-EAEC-B359-96AC-6647ECC53938}"/>
              </a:ext>
            </a:extLst>
          </p:cNvPr>
          <p:cNvSpPr txBox="1"/>
          <p:nvPr/>
        </p:nvSpPr>
        <p:spPr>
          <a:xfrm>
            <a:off x="1311705" y="1604323"/>
            <a:ext cx="9602640" cy="429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addresses the need for integrating machine learning and NLP techniques into practical web applications.</a:t>
            </a: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combines a robust backend built with Fast API and a responsive frontend developed using React.</a:t>
            </a: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supports various ML and NLP models to process and analyze textual and structured data.</a:t>
            </a: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offers an intuitive user interface for interacting with the system’s features and visualizing results.</a:t>
            </a:r>
          </a:p>
          <a:p>
            <a:pPr marL="228600" indent="-22788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bridge the gap between complex algorithmic processing and user-friendly application deployment</a:t>
            </a:r>
            <a:endParaRPr lang="en-SG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0F8C57-32E7-EB67-62D4-86BE1B3D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80" y="343867"/>
            <a:ext cx="10972440" cy="11448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87" y="1147151"/>
            <a:ext cx="10166554" cy="4758973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systems primarily rely on manual or semi-automated resume screening processes.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use keyword matching techniques that lack deep semantic understanding of resumes.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Resume analysis is often limited to extracting basic information without personalized job recommendations.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systems struggle to adapt to rapid changes in job market demands and skill requirements.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resume analysis with personalized career path and education recommendations is minimal or absent.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640" y="343867"/>
            <a:ext cx="11521440" cy="61702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EAD37-B223-FCE9-89BE-5D47EF1A169A}"/>
              </a:ext>
            </a:extLst>
          </p:cNvPr>
          <p:cNvSpPr txBox="1"/>
          <p:nvPr/>
        </p:nvSpPr>
        <p:spPr>
          <a:xfrm>
            <a:off x="5780384" y="6488668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0EB4-DF19-A3D0-EB46-D3A8543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699C-F5FA-946A-B649-C7D418A47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4CA1-8D2E-853D-3878-23D068F8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343867"/>
            <a:ext cx="10972440" cy="11448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Existing System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D6CD-DEE8-BFC8-257D-283A9297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7" y="1147151"/>
            <a:ext cx="10166554" cy="4758973"/>
          </a:xfrm>
        </p:spPr>
        <p:txBody>
          <a:bodyPr>
            <a:noAutofit/>
          </a:bodyPr>
          <a:lstStyle/>
          <a:p>
            <a:pPr algn="just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Keyword-Based Search Only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exact words, not meaning.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irrelevant job recommendations if synonyms or abbreviations are used.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 in Job Matching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understand candidate skills in depth.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mismatches candidates with roles outside their expertise.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Personalization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same job suggestions to many users.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personalized career growth or skill recommendations.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Outdated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adapt quickly to changing industry demands.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to recommend emerging job roles or trending skills.</a:t>
            </a:r>
          </a:p>
          <a:p>
            <a:pPr algn="just">
              <a:lnSpc>
                <a:spcPct val="200000"/>
              </a:lnSpc>
            </a:pP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AD752-CF64-AB0B-708D-EB0657239251}"/>
              </a:ext>
            </a:extLst>
          </p:cNvPr>
          <p:cNvSpPr/>
          <p:nvPr/>
        </p:nvSpPr>
        <p:spPr>
          <a:xfrm>
            <a:off x="294640" y="343867"/>
            <a:ext cx="11521440" cy="61702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2772E-5A95-3747-7B67-D57F16449B64}"/>
              </a:ext>
            </a:extLst>
          </p:cNvPr>
          <p:cNvSpPr txBox="1"/>
          <p:nvPr/>
        </p:nvSpPr>
        <p:spPr>
          <a:xfrm>
            <a:off x="5780384" y="6488668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B182-4FD8-687D-E5F3-2C595364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4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60" y="534675"/>
            <a:ext cx="10972440" cy="11448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600" y="355599"/>
            <a:ext cx="11460480" cy="60960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08ACBA-40F5-3A2E-6ED1-F0512A105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953" y="1371264"/>
            <a:ext cx="9078196" cy="380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Seamless integration of backend ML/NLP algorithms with a responsive frontend.</a:t>
            </a:r>
          </a:p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Automated and intelligent data processing improving accuracy and efficiency.</a:t>
            </a:r>
          </a:p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Scalable architecture using Fast API and MongoDB for high performance.</a:t>
            </a:r>
          </a:p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User-friendly interface enhancing accessibility and interaction.</a:t>
            </a:r>
          </a:p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Simplified deployment and maintenance facilitating real-world application.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D1EE-41E8-F440-3EFA-D1C0913C5443}"/>
              </a:ext>
            </a:extLst>
          </p:cNvPr>
          <p:cNvSpPr txBox="1"/>
          <p:nvPr/>
        </p:nvSpPr>
        <p:spPr>
          <a:xfrm>
            <a:off x="5750560" y="64516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20BD8-D558-D43F-5174-02BB735A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51F9A-C936-AEF6-5A7C-B1F40967D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52C8-0F0D-FB20-9B8A-628FA849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60" y="534675"/>
            <a:ext cx="10972440" cy="11448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Proposed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D73A6-2933-1E69-358F-572A3B27DD5F}"/>
              </a:ext>
            </a:extLst>
          </p:cNvPr>
          <p:cNvSpPr/>
          <p:nvPr/>
        </p:nvSpPr>
        <p:spPr>
          <a:xfrm>
            <a:off x="355600" y="355599"/>
            <a:ext cx="11460480" cy="60960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1A545D-DF67-999B-0DA5-D520A836B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51923" y="1169257"/>
            <a:ext cx="7944923" cy="56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&amp; Contextual Matching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AI, NLP, and ML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meaning, not just keywords.</a:t>
            </a: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based on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skills, experience, and role context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more accurate results.</a:t>
            </a:r>
          </a:p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paths, skill development, and training courses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tailored to each user.</a:t>
            </a: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candidates bridge gaps between current skills and desired roles.</a:t>
            </a:r>
          </a:p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Adaptability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updates with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industry trends and skills demand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candidates and recruiters aligned with the job market.</a:t>
            </a:r>
          </a:p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&amp; Efficiency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job matching accuracy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results in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200–300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time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Engagement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React-based responsive UI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interactive features.</a:t>
            </a: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engagement and satisfaction (90% user engagement rate).</a:t>
            </a:r>
          </a:p>
          <a:p>
            <a:pPr marL="0" lvl="0" indent="0"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02199-DB02-DA44-F7DF-31B3359F9CEF}"/>
              </a:ext>
            </a:extLst>
          </p:cNvPr>
          <p:cNvSpPr txBox="1"/>
          <p:nvPr/>
        </p:nvSpPr>
        <p:spPr>
          <a:xfrm>
            <a:off x="5750560" y="64516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6DD0E-CE08-B0B5-B5EE-3AFEFE77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1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304799"/>
            <a:ext cx="11551920" cy="6181725"/>
          </a:xfrm>
          <a:ln>
            <a:solidFill>
              <a:schemeClr val="dk1"/>
            </a:solidFill>
          </a:ln>
        </p:spPr>
        <p:txBody>
          <a:bodyPr/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IN" sz="4000" dirty="0"/>
              <a:t>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F757E-FF59-5E99-F3D6-D8D0A7681C95}"/>
              </a:ext>
            </a:extLst>
          </p:cNvPr>
          <p:cNvSpPr txBox="1"/>
          <p:nvPr/>
        </p:nvSpPr>
        <p:spPr>
          <a:xfrm>
            <a:off x="5913120" y="6488668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E60FE-AB59-A2E8-A7E9-6C87A56D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C868-8F08-4BDE-A21D-706C300366BE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1663D-4E0E-522A-8335-897B984F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65" y="1142153"/>
            <a:ext cx="7468870" cy="49792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754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Statement</vt:lpstr>
      <vt:lpstr>Abstract</vt:lpstr>
      <vt:lpstr>PowerPoint Presentation</vt:lpstr>
      <vt:lpstr>EXISTING SYSTEM</vt:lpstr>
      <vt:lpstr>   Limitations of the Existing System </vt:lpstr>
      <vt:lpstr>PROPOSED SYSTEM</vt:lpstr>
      <vt:lpstr> Advantages of the Proposed System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Rohith</dc:creator>
  <cp:lastModifiedBy>ADITHYAN AJITH</cp:lastModifiedBy>
  <cp:revision>25</cp:revision>
  <dcterms:created xsi:type="dcterms:W3CDTF">2025-08-21T05:43:46Z</dcterms:created>
  <dcterms:modified xsi:type="dcterms:W3CDTF">2025-09-12T09:40:42Z</dcterms:modified>
</cp:coreProperties>
</file>