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400" y="555307"/>
            <a:ext cx="108712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2806128"/>
            <a:ext cx="10871200" cy="1628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70" y="1916430"/>
            <a:ext cx="8637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0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30" dirty="0">
                <a:solidFill>
                  <a:srgbClr val="FF0000"/>
                </a:solidFill>
                <a:latin typeface="Arial"/>
                <a:cs typeface="Arial"/>
              </a:rPr>
              <a:t>TITLE:</a:t>
            </a:r>
            <a:r>
              <a:rPr sz="32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KEYLOGGER</a:t>
            </a:r>
            <a:r>
              <a:rPr sz="32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0644" y="1049655"/>
            <a:ext cx="93732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-60" dirty="0">
                <a:solidFill>
                  <a:srgbClr val="1382AC"/>
                </a:solidFill>
              </a:rPr>
              <a:t> </a:t>
            </a:r>
            <a:r>
              <a:rPr sz="3200" spc="20" dirty="0">
                <a:solidFill>
                  <a:srgbClr val="1382AC"/>
                </a:solidFill>
              </a:rPr>
              <a:t>K</a:t>
            </a:r>
            <a:r>
              <a:rPr sz="3200" spc="5" dirty="0">
                <a:solidFill>
                  <a:srgbClr val="1382AC"/>
                </a:solidFill>
              </a:rPr>
              <a:t> </a:t>
            </a:r>
            <a:r>
              <a:rPr sz="3200" spc="20" dirty="0">
                <a:solidFill>
                  <a:srgbClr val="1382AC"/>
                </a:solidFill>
              </a:rPr>
              <a:t>K</a:t>
            </a:r>
            <a:r>
              <a:rPr sz="3200" spc="5" dirty="0">
                <a:solidFill>
                  <a:srgbClr val="1382AC"/>
                </a:solidFill>
              </a:rPr>
              <a:t> </a:t>
            </a:r>
            <a:r>
              <a:rPr sz="3200" spc="105" dirty="0">
                <a:solidFill>
                  <a:srgbClr val="1382AC"/>
                </a:solidFill>
              </a:rPr>
              <a:t>M</a:t>
            </a:r>
            <a:r>
              <a:rPr sz="3200" spc="15" dirty="0">
                <a:solidFill>
                  <a:srgbClr val="1382AC"/>
                </a:solidFill>
              </a:rPr>
              <a:t>UNI</a:t>
            </a:r>
            <a:r>
              <a:rPr sz="3200" spc="5" dirty="0">
                <a:solidFill>
                  <a:srgbClr val="1382AC"/>
                </a:solidFill>
              </a:rPr>
              <a:t>R</a:t>
            </a:r>
            <a:r>
              <a:rPr sz="3200" spc="15" dirty="0">
                <a:solidFill>
                  <a:srgbClr val="1382AC"/>
                </a:solidFill>
              </a:rPr>
              <a:t>AJAH</a:t>
            </a:r>
            <a:r>
              <a:rPr sz="3200" spc="-225" dirty="0">
                <a:solidFill>
                  <a:srgbClr val="1382AC"/>
                </a:solidFill>
              </a:rPr>
              <a:t> </a:t>
            </a:r>
            <a:r>
              <a:rPr sz="3200" spc="20" dirty="0">
                <a:solidFill>
                  <a:srgbClr val="1382AC"/>
                </a:solidFill>
              </a:rPr>
              <a:t>C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-10" dirty="0">
                <a:solidFill>
                  <a:srgbClr val="1382AC"/>
                </a:solidFill>
              </a:rPr>
              <a:t>LL</a:t>
            </a:r>
            <a:r>
              <a:rPr sz="3200" spc="35" dirty="0">
                <a:solidFill>
                  <a:srgbClr val="1382AC"/>
                </a:solidFill>
              </a:rPr>
              <a:t>E</a:t>
            </a:r>
            <a:r>
              <a:rPr sz="3200" spc="-20" dirty="0">
                <a:solidFill>
                  <a:srgbClr val="1382AC"/>
                </a:solidFill>
              </a:rPr>
              <a:t>G</a:t>
            </a:r>
            <a:r>
              <a:rPr sz="3200" spc="20" dirty="0">
                <a:solidFill>
                  <a:srgbClr val="1382AC"/>
                </a:solidFill>
              </a:rPr>
              <a:t>E</a:t>
            </a:r>
            <a:r>
              <a:rPr sz="3200" spc="-50" dirty="0">
                <a:solidFill>
                  <a:srgbClr val="1382AC"/>
                </a:solidFill>
              </a:rPr>
              <a:t> 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F</a:t>
            </a:r>
            <a:r>
              <a:rPr sz="3200" spc="-15" dirty="0">
                <a:solidFill>
                  <a:srgbClr val="1382AC"/>
                </a:solidFill>
              </a:rPr>
              <a:t> </a:t>
            </a:r>
            <a:r>
              <a:rPr sz="3200" spc="65" dirty="0">
                <a:solidFill>
                  <a:srgbClr val="1382AC"/>
                </a:solidFill>
              </a:rPr>
              <a:t>T</a:t>
            </a:r>
            <a:r>
              <a:rPr sz="3200" spc="35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CH</a:t>
            </a:r>
            <a:r>
              <a:rPr sz="3200" spc="5" dirty="0">
                <a:solidFill>
                  <a:srgbClr val="1382AC"/>
                </a:solidFill>
              </a:rPr>
              <a:t>N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-10" dirty="0">
                <a:solidFill>
                  <a:srgbClr val="1382AC"/>
                </a:solidFill>
              </a:rPr>
              <a:t>L</a:t>
            </a:r>
            <a:r>
              <a:rPr sz="3200" spc="-20" dirty="0">
                <a:solidFill>
                  <a:srgbClr val="1382AC"/>
                </a:solidFill>
              </a:rPr>
              <a:t>OG</a:t>
            </a:r>
            <a:r>
              <a:rPr sz="3200" spc="20" dirty="0">
                <a:solidFill>
                  <a:srgbClr val="1382AC"/>
                </a:solidFill>
              </a:rPr>
              <a:t>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4558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199390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1570"/>
              </a:spcBef>
            </a:pPr>
            <a:r>
              <a:rPr sz="1800" spc="-35" dirty="0">
                <a:latin typeface="Franklin Gothic Medium"/>
                <a:cs typeface="Franklin Gothic Medium"/>
              </a:rPr>
              <a:t>P</a:t>
            </a:r>
            <a:r>
              <a:rPr sz="1800" spc="70" dirty="0">
                <a:latin typeface="Franklin Gothic Medium"/>
                <a:cs typeface="Franklin Gothic Medium"/>
              </a:rPr>
              <a:t>r</a:t>
            </a:r>
            <a:r>
              <a:rPr sz="1800" spc="100" dirty="0">
                <a:latin typeface="Franklin Gothic Medium"/>
                <a:cs typeface="Franklin Gothic Medium"/>
              </a:rPr>
              <a:t>e</a:t>
            </a:r>
            <a:r>
              <a:rPr sz="1800" dirty="0">
                <a:latin typeface="Franklin Gothic Medium"/>
                <a:cs typeface="Franklin Gothic Medium"/>
              </a:rPr>
              <a:t>s</a:t>
            </a:r>
            <a:r>
              <a:rPr sz="1800" spc="25" dirty="0">
                <a:latin typeface="Franklin Gothic Medium"/>
                <a:cs typeface="Franklin Gothic Medium"/>
              </a:rPr>
              <a:t>e</a:t>
            </a:r>
            <a:r>
              <a:rPr sz="1800" spc="-15" dirty="0">
                <a:latin typeface="Franklin Gothic Medium"/>
                <a:cs typeface="Franklin Gothic Medium"/>
              </a:rPr>
              <a:t>n</a:t>
            </a:r>
            <a:r>
              <a:rPr sz="1800" spc="-45" dirty="0">
                <a:latin typeface="Franklin Gothic Medium"/>
                <a:cs typeface="Franklin Gothic Medium"/>
              </a:rPr>
              <a:t>t</a:t>
            </a:r>
            <a:r>
              <a:rPr sz="1800" spc="-50" dirty="0">
                <a:latin typeface="Franklin Gothic Medium"/>
                <a:cs typeface="Franklin Gothic Medium"/>
              </a:rPr>
              <a:t>e</a:t>
            </a:r>
            <a:r>
              <a:rPr sz="1800" dirty="0">
                <a:latin typeface="Franklin Gothic Medium"/>
                <a:cs typeface="Franklin Gothic Medium"/>
              </a:rPr>
              <a:t>d</a:t>
            </a:r>
            <a:r>
              <a:rPr sz="1800" spc="-150" dirty="0">
                <a:latin typeface="Franklin Gothic Medium"/>
                <a:cs typeface="Franklin Gothic Medium"/>
              </a:rPr>
              <a:t> </a:t>
            </a:r>
            <a:r>
              <a:rPr sz="1800" spc="75" dirty="0">
                <a:latin typeface="Franklin Gothic Medium"/>
                <a:cs typeface="Franklin Gothic Medium"/>
              </a:rPr>
              <a:t>b</a:t>
            </a:r>
            <a:r>
              <a:rPr sz="1800" spc="-50" dirty="0">
                <a:latin typeface="Franklin Gothic Medium"/>
                <a:cs typeface="Franklin Gothic Medium"/>
              </a:rPr>
              <a:t>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Franklin Gothic Medium"/>
              <a:cs typeface="Franklin Gothic Medium"/>
            </a:endParaRPr>
          </a:p>
          <a:p>
            <a:pPr marL="3017520">
              <a:lnSpc>
                <a:spcPct val="100000"/>
              </a:lnSpc>
            </a:pPr>
            <a:r>
              <a:rPr sz="1800" spc="95" dirty="0">
                <a:latin typeface="Franklin Gothic Medium"/>
                <a:cs typeface="Franklin Gothic Medium"/>
              </a:rPr>
              <a:t>S</a:t>
            </a:r>
            <a:r>
              <a:rPr sz="1800" spc="15" dirty="0">
                <a:latin typeface="Franklin Gothic Medium"/>
                <a:cs typeface="Franklin Gothic Medium"/>
              </a:rPr>
              <a:t>t</a:t>
            </a:r>
            <a:r>
              <a:rPr sz="1800" spc="70" dirty="0">
                <a:latin typeface="Franklin Gothic Medium"/>
                <a:cs typeface="Franklin Gothic Medium"/>
              </a:rPr>
              <a:t>u</a:t>
            </a:r>
            <a:r>
              <a:rPr sz="1800" dirty="0">
                <a:latin typeface="Franklin Gothic Medium"/>
                <a:cs typeface="Franklin Gothic Medium"/>
              </a:rPr>
              <a:t>d</a:t>
            </a:r>
            <a:r>
              <a:rPr sz="1800" spc="-50" dirty="0">
                <a:latin typeface="Franklin Gothic Medium"/>
                <a:cs typeface="Franklin Gothic Medium"/>
              </a:rPr>
              <a:t>e</a:t>
            </a:r>
            <a:r>
              <a:rPr sz="1800" dirty="0">
                <a:latin typeface="Franklin Gothic Medium"/>
                <a:cs typeface="Franklin Gothic Medium"/>
              </a:rPr>
              <a:t>n</a:t>
            </a:r>
            <a:r>
              <a:rPr sz="1800" spc="-30" dirty="0">
                <a:latin typeface="Franklin Gothic Medium"/>
                <a:cs typeface="Franklin Gothic Medium"/>
              </a:rPr>
              <a:t>t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70" dirty="0">
                <a:latin typeface="Franklin Gothic Medium"/>
                <a:cs typeface="Franklin Gothic Medium"/>
              </a:rPr>
              <a:t>n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70" dirty="0">
                <a:latin typeface="Franklin Gothic Medium"/>
                <a:cs typeface="Franklin Gothic Medium"/>
              </a:rPr>
              <a:t>m</a:t>
            </a:r>
            <a:r>
              <a:rPr sz="1800" spc="-10" dirty="0">
                <a:latin typeface="Franklin Gothic Medium"/>
                <a:cs typeface="Franklin Gothic Medium"/>
              </a:rPr>
              <a:t>e</a:t>
            </a:r>
            <a:r>
              <a:rPr sz="1800" spc="-190" dirty="0">
                <a:latin typeface="Franklin Gothic Medium"/>
                <a:cs typeface="Franklin Gothic Medium"/>
              </a:rPr>
              <a:t> </a:t>
            </a:r>
            <a:r>
              <a:rPr sz="1800" spc="15">
                <a:latin typeface="Franklin Gothic Medium"/>
                <a:cs typeface="Franklin Gothic Medium"/>
              </a:rPr>
              <a:t>:</a:t>
            </a:r>
            <a:r>
              <a:rPr sz="1800" spc="-80">
                <a:latin typeface="Franklin Gothic Medium"/>
                <a:cs typeface="Franklin Gothic Medium"/>
              </a:rPr>
              <a:t> </a:t>
            </a:r>
            <a:r>
              <a:rPr lang="en-US" sz="1800" spc="75" dirty="0" smtClean="0">
                <a:latin typeface="Franklin Gothic Medium"/>
                <a:cs typeface="Franklin Gothic Medium"/>
              </a:rPr>
              <a:t>M.BHUVANESWARAN</a:t>
            </a:r>
            <a:endParaRPr sz="1800">
              <a:latin typeface="Franklin Gothic Medium"/>
              <a:cs typeface="Franklin Gothic Medium"/>
            </a:endParaRPr>
          </a:p>
          <a:p>
            <a:pPr marL="3017520">
              <a:lnSpc>
                <a:spcPts val="2130"/>
              </a:lnSpc>
              <a:spcBef>
                <a:spcPts val="15"/>
              </a:spcBef>
            </a:pPr>
            <a:r>
              <a:rPr sz="1800" spc="80" dirty="0">
                <a:latin typeface="Franklin Gothic Medium"/>
                <a:cs typeface="Franklin Gothic Medium"/>
              </a:rPr>
              <a:t>C</a:t>
            </a:r>
            <a:r>
              <a:rPr sz="1800" spc="15" dirty="0">
                <a:latin typeface="Franklin Gothic Medium"/>
                <a:cs typeface="Franklin Gothic Medium"/>
              </a:rPr>
              <a:t>o</a:t>
            </a:r>
            <a:r>
              <a:rPr sz="1800" spc="5" dirty="0">
                <a:latin typeface="Franklin Gothic Medium"/>
                <a:cs typeface="Franklin Gothic Medium"/>
              </a:rPr>
              <a:t>ll</a:t>
            </a:r>
            <a:r>
              <a:rPr sz="1800" spc="25" dirty="0">
                <a:latin typeface="Franklin Gothic Medium"/>
                <a:cs typeface="Franklin Gothic Medium"/>
              </a:rPr>
              <a:t>e</a:t>
            </a:r>
            <a:r>
              <a:rPr sz="1800" spc="-35" dirty="0">
                <a:latin typeface="Franklin Gothic Medium"/>
                <a:cs typeface="Franklin Gothic Medium"/>
              </a:rPr>
              <a:t>g</a:t>
            </a:r>
            <a:r>
              <a:rPr sz="1800" spc="-10" dirty="0">
                <a:latin typeface="Franklin Gothic Medium"/>
                <a:cs typeface="Franklin Gothic Medium"/>
              </a:rPr>
              <a:t>e</a:t>
            </a:r>
            <a:r>
              <a:rPr sz="1800" spc="-190" dirty="0">
                <a:latin typeface="Franklin Gothic Medium"/>
                <a:cs typeface="Franklin Gothic Medium"/>
              </a:rPr>
              <a:t> </a:t>
            </a:r>
            <a:r>
              <a:rPr sz="1800" spc="70" dirty="0">
                <a:latin typeface="Franklin Gothic Medium"/>
                <a:cs typeface="Franklin Gothic Medium"/>
              </a:rPr>
              <a:t>n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70" dirty="0">
                <a:latin typeface="Franklin Gothic Medium"/>
                <a:cs typeface="Franklin Gothic Medium"/>
              </a:rPr>
              <a:t>m</a:t>
            </a:r>
            <a:r>
              <a:rPr sz="1800" spc="-10" dirty="0">
                <a:latin typeface="Franklin Gothic Medium"/>
                <a:cs typeface="Franklin Gothic Medium"/>
              </a:rPr>
              <a:t>e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15" dirty="0">
                <a:latin typeface="Franklin Gothic Medium"/>
                <a:cs typeface="Franklin Gothic Medium"/>
              </a:rPr>
              <a:t>: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J </a:t>
            </a:r>
            <a:r>
              <a:rPr sz="1800" spc="25" dirty="0">
                <a:latin typeface="Franklin Gothic Medium"/>
                <a:cs typeface="Franklin Gothic Medium"/>
              </a:rPr>
              <a:t>K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25" dirty="0">
                <a:latin typeface="Franklin Gothic Medium"/>
                <a:cs typeface="Franklin Gothic Medium"/>
              </a:rPr>
              <a:t>K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55" dirty="0">
                <a:latin typeface="Franklin Gothic Medium"/>
                <a:cs typeface="Franklin Gothic Medium"/>
              </a:rPr>
              <a:t>M</a:t>
            </a:r>
            <a:r>
              <a:rPr sz="1800" spc="125" dirty="0">
                <a:latin typeface="Franklin Gothic Medium"/>
                <a:cs typeface="Franklin Gothic Medium"/>
              </a:rPr>
              <a:t>U</a:t>
            </a:r>
            <a:r>
              <a:rPr sz="1800" spc="100" dirty="0">
                <a:latin typeface="Franklin Gothic Medium"/>
                <a:cs typeface="Franklin Gothic Medium"/>
              </a:rPr>
              <a:t>N</a:t>
            </a:r>
            <a:r>
              <a:rPr sz="1800" spc="-30" dirty="0">
                <a:latin typeface="Franklin Gothic Medium"/>
                <a:cs typeface="Franklin Gothic Medium"/>
              </a:rPr>
              <a:t>I</a:t>
            </a:r>
            <a:r>
              <a:rPr sz="1800" spc="-35" dirty="0">
                <a:latin typeface="Franklin Gothic Medium"/>
                <a:cs typeface="Franklin Gothic Medium"/>
              </a:rPr>
              <a:t>R</a:t>
            </a:r>
            <a:r>
              <a:rPr sz="1800" spc="-190" dirty="0">
                <a:latin typeface="Franklin Gothic Medium"/>
                <a:cs typeface="Franklin Gothic Medium"/>
              </a:rPr>
              <a:t>A</a:t>
            </a:r>
            <a:r>
              <a:rPr sz="1800" dirty="0">
                <a:latin typeface="Franklin Gothic Medium"/>
                <a:cs typeface="Franklin Gothic Medium"/>
              </a:rPr>
              <a:t>J</a:t>
            </a:r>
            <a:r>
              <a:rPr sz="1800" spc="-114" dirty="0">
                <a:latin typeface="Franklin Gothic Medium"/>
                <a:cs typeface="Franklin Gothic Medium"/>
              </a:rPr>
              <a:t>A</a:t>
            </a:r>
            <a:r>
              <a:rPr sz="1800" dirty="0">
                <a:latin typeface="Franklin Gothic Medium"/>
                <a:cs typeface="Franklin Gothic Medium"/>
              </a:rPr>
              <a:t>H</a:t>
            </a:r>
            <a:r>
              <a:rPr sz="1800" spc="-185" dirty="0">
                <a:latin typeface="Franklin Gothic Medium"/>
                <a:cs typeface="Franklin Gothic Medium"/>
              </a:rPr>
              <a:t> </a:t>
            </a:r>
            <a:r>
              <a:rPr sz="1800" spc="80" dirty="0">
                <a:latin typeface="Franklin Gothic Medium"/>
                <a:cs typeface="Franklin Gothic Medium"/>
              </a:rPr>
              <a:t>C</a:t>
            </a:r>
            <a:r>
              <a:rPr sz="1800" spc="35" dirty="0">
                <a:latin typeface="Franklin Gothic Medium"/>
                <a:cs typeface="Franklin Gothic Medium"/>
              </a:rPr>
              <a:t>O</a:t>
            </a:r>
            <a:r>
              <a:rPr sz="1800" dirty="0">
                <a:latin typeface="Franklin Gothic Medium"/>
                <a:cs typeface="Franklin Gothic Medium"/>
              </a:rPr>
              <a:t>LL</a:t>
            </a:r>
            <a:r>
              <a:rPr sz="1800" spc="5" dirty="0">
                <a:latin typeface="Franklin Gothic Medium"/>
                <a:cs typeface="Franklin Gothic Medium"/>
              </a:rPr>
              <a:t>E</a:t>
            </a:r>
            <a:r>
              <a:rPr sz="1800" spc="40" dirty="0">
                <a:latin typeface="Franklin Gothic Medium"/>
                <a:cs typeface="Franklin Gothic Medium"/>
              </a:rPr>
              <a:t>G</a:t>
            </a:r>
            <a:r>
              <a:rPr sz="1800" spc="20" dirty="0">
                <a:latin typeface="Franklin Gothic Medium"/>
                <a:cs typeface="Franklin Gothic Medium"/>
              </a:rPr>
              <a:t>E</a:t>
            </a:r>
            <a:r>
              <a:rPr sz="1800" spc="-165" dirty="0">
                <a:latin typeface="Franklin Gothic Medium"/>
                <a:cs typeface="Franklin Gothic Medium"/>
              </a:rPr>
              <a:t> </a:t>
            </a:r>
            <a:r>
              <a:rPr sz="1800" spc="35" dirty="0">
                <a:latin typeface="Franklin Gothic Medium"/>
                <a:cs typeface="Franklin Gothic Medium"/>
              </a:rPr>
              <a:t>O</a:t>
            </a:r>
            <a:r>
              <a:rPr sz="1800" dirty="0">
                <a:latin typeface="Franklin Gothic Medium"/>
                <a:cs typeface="Franklin Gothic Medium"/>
              </a:rPr>
              <a:t>F</a:t>
            </a:r>
            <a:endParaRPr sz="1800">
              <a:latin typeface="Franklin Gothic Medium"/>
              <a:cs typeface="Franklin Gothic Medium"/>
            </a:endParaRPr>
          </a:p>
          <a:p>
            <a:pPr marL="4686300">
              <a:lnSpc>
                <a:spcPts val="2130"/>
              </a:lnSpc>
            </a:pPr>
            <a:r>
              <a:rPr sz="1800" spc="-5" dirty="0">
                <a:latin typeface="Franklin Gothic Medium"/>
                <a:cs typeface="Franklin Gothic Medium"/>
              </a:rPr>
              <a:t>TECHNOLOGY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Franklin Gothic Medium"/>
              <a:cs typeface="Franklin Gothic Medium"/>
            </a:endParaRPr>
          </a:p>
          <a:p>
            <a:pPr marL="3017520">
              <a:lnSpc>
                <a:spcPct val="100000"/>
              </a:lnSpc>
              <a:tabLst>
                <a:tab pos="4419600" algn="l"/>
              </a:tabLst>
            </a:pPr>
            <a:r>
              <a:rPr sz="1800" spc="95" dirty="0">
                <a:latin typeface="Franklin Gothic Medium"/>
                <a:cs typeface="Franklin Gothic Medium"/>
              </a:rPr>
              <a:t>D</a:t>
            </a:r>
            <a:r>
              <a:rPr sz="1800" spc="100" dirty="0">
                <a:latin typeface="Franklin Gothic Medium"/>
                <a:cs typeface="Franklin Gothic Medium"/>
              </a:rPr>
              <a:t>e</a:t>
            </a:r>
            <a:r>
              <a:rPr sz="1800" dirty="0">
                <a:latin typeface="Franklin Gothic Medium"/>
                <a:cs typeface="Franklin Gothic Medium"/>
              </a:rPr>
              <a:t>p</a:t>
            </a:r>
            <a:r>
              <a:rPr sz="1800" spc="-75" dirty="0">
                <a:latin typeface="Franklin Gothic Medium"/>
                <a:cs typeface="Franklin Gothic Medium"/>
              </a:rPr>
              <a:t>a</a:t>
            </a:r>
            <a:r>
              <a:rPr sz="1800" spc="75" dirty="0">
                <a:latin typeface="Franklin Gothic Medium"/>
                <a:cs typeface="Franklin Gothic Medium"/>
              </a:rPr>
              <a:t>r</a:t>
            </a:r>
            <a:r>
              <a:rPr sz="1800" spc="-60" dirty="0">
                <a:latin typeface="Franklin Gothic Medium"/>
                <a:cs typeface="Franklin Gothic Medium"/>
              </a:rPr>
              <a:t>t</a:t>
            </a:r>
            <a:r>
              <a:rPr sz="1800" spc="-70" dirty="0">
                <a:latin typeface="Franklin Gothic Medium"/>
                <a:cs typeface="Franklin Gothic Medium"/>
              </a:rPr>
              <a:t>m</a:t>
            </a:r>
            <a:r>
              <a:rPr sz="1800" spc="25" dirty="0">
                <a:latin typeface="Franklin Gothic Medium"/>
                <a:cs typeface="Franklin Gothic Medium"/>
              </a:rPr>
              <a:t>e</a:t>
            </a:r>
            <a:r>
              <a:rPr sz="1800" spc="-15" dirty="0">
                <a:latin typeface="Franklin Gothic Medium"/>
                <a:cs typeface="Franklin Gothic Medium"/>
              </a:rPr>
              <a:t>nt</a:t>
            </a:r>
            <a:r>
              <a:rPr sz="1800" dirty="0">
                <a:latin typeface="Franklin Gothic Medium"/>
                <a:cs typeface="Franklin Gothic Medium"/>
              </a:rPr>
              <a:t>	</a:t>
            </a:r>
            <a:r>
              <a:rPr sz="1800" spc="15" dirty="0">
                <a:latin typeface="Franklin Gothic Medium"/>
                <a:cs typeface="Franklin Gothic Medium"/>
              </a:rPr>
              <a:t>: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15" dirty="0">
                <a:latin typeface="Franklin Gothic Medium"/>
                <a:cs typeface="Franklin Gothic Medium"/>
              </a:rPr>
              <a:t>.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100" dirty="0">
                <a:latin typeface="Franklin Gothic Medium"/>
                <a:cs typeface="Franklin Gothic Medium"/>
              </a:rPr>
              <a:t>T</a:t>
            </a:r>
            <a:r>
              <a:rPr sz="1800" spc="80" dirty="0">
                <a:latin typeface="Franklin Gothic Medium"/>
                <a:cs typeface="Franklin Gothic Medium"/>
              </a:rPr>
              <a:t>EC</a:t>
            </a:r>
            <a:r>
              <a:rPr sz="1800" dirty="0">
                <a:latin typeface="Franklin Gothic Medium"/>
                <a:cs typeface="Franklin Gothic Medium"/>
              </a:rPr>
              <a:t>H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40" dirty="0">
                <a:latin typeface="Franklin Gothic Medium"/>
                <a:cs typeface="Franklin Gothic Medium"/>
              </a:rPr>
              <a:t>I</a:t>
            </a:r>
            <a:r>
              <a:rPr sz="1800" spc="95" dirty="0">
                <a:latin typeface="Franklin Gothic Medium"/>
                <a:cs typeface="Franklin Gothic Medium"/>
              </a:rPr>
              <a:t>N</a:t>
            </a:r>
            <a:r>
              <a:rPr sz="1800" spc="-20" dirty="0">
                <a:latin typeface="Franklin Gothic Medium"/>
                <a:cs typeface="Franklin Gothic Medium"/>
              </a:rPr>
              <a:t>F</a:t>
            </a:r>
            <a:r>
              <a:rPr sz="1800" spc="-40" dirty="0">
                <a:latin typeface="Franklin Gothic Medium"/>
                <a:cs typeface="Franklin Gothic Medium"/>
              </a:rPr>
              <a:t>OR</a:t>
            </a:r>
            <a:r>
              <a:rPr sz="1800" spc="50" dirty="0">
                <a:latin typeface="Franklin Gothic Medium"/>
                <a:cs typeface="Franklin Gothic Medium"/>
              </a:rPr>
              <a:t>M</a:t>
            </a:r>
            <a:r>
              <a:rPr sz="1800" spc="-265" dirty="0">
                <a:latin typeface="Franklin Gothic Medium"/>
                <a:cs typeface="Franklin Gothic Medium"/>
              </a:rPr>
              <a:t>A</a:t>
            </a:r>
            <a:r>
              <a:rPr sz="1800" spc="20" dirty="0">
                <a:latin typeface="Franklin Gothic Medium"/>
                <a:cs typeface="Franklin Gothic Medium"/>
              </a:rPr>
              <a:t>T</a:t>
            </a:r>
            <a:r>
              <a:rPr sz="1800" spc="-15" dirty="0">
                <a:latin typeface="Franklin Gothic Medium"/>
                <a:cs typeface="Franklin Gothic Medium"/>
              </a:rPr>
              <a:t>I</a:t>
            </a:r>
            <a:r>
              <a:rPr sz="1800" spc="-55" dirty="0">
                <a:latin typeface="Franklin Gothic Medium"/>
                <a:cs typeface="Franklin Gothic Medium"/>
              </a:rPr>
              <a:t>O</a:t>
            </a:r>
            <a:r>
              <a:rPr sz="1800" spc="10" dirty="0">
                <a:latin typeface="Franklin Gothic Medium"/>
                <a:cs typeface="Franklin Gothic Medium"/>
              </a:rPr>
              <a:t>N</a:t>
            </a:r>
            <a:r>
              <a:rPr sz="1800" spc="-140" dirty="0">
                <a:latin typeface="Franklin Gothic Medium"/>
                <a:cs typeface="Franklin Gothic Medium"/>
              </a:rPr>
              <a:t> </a:t>
            </a:r>
            <a:r>
              <a:rPr sz="1800" spc="95" dirty="0">
                <a:latin typeface="Franklin Gothic Medium"/>
                <a:cs typeface="Franklin Gothic Medium"/>
              </a:rPr>
              <a:t>T</a:t>
            </a:r>
            <a:r>
              <a:rPr sz="1800" spc="5" dirty="0">
                <a:latin typeface="Franklin Gothic Medium"/>
                <a:cs typeface="Franklin Gothic Medium"/>
              </a:rPr>
              <a:t>EC</a:t>
            </a:r>
            <a:r>
              <a:rPr sz="1800" spc="40" dirty="0">
                <a:latin typeface="Franklin Gothic Medium"/>
                <a:cs typeface="Franklin Gothic Medium"/>
              </a:rPr>
              <a:t>H</a:t>
            </a:r>
            <a:r>
              <a:rPr sz="1800" spc="20" dirty="0">
                <a:latin typeface="Franklin Gothic Medium"/>
                <a:cs typeface="Franklin Gothic Medium"/>
              </a:rPr>
              <a:t>N</a:t>
            </a:r>
            <a:r>
              <a:rPr sz="1800" spc="-40" dirty="0">
                <a:latin typeface="Franklin Gothic Medium"/>
                <a:cs typeface="Franklin Gothic Medium"/>
              </a:rPr>
              <a:t>O</a:t>
            </a:r>
            <a:r>
              <a:rPr sz="1800" spc="-75" dirty="0">
                <a:latin typeface="Franklin Gothic Medium"/>
                <a:cs typeface="Franklin Gothic Medium"/>
              </a:rPr>
              <a:t>L</a:t>
            </a:r>
            <a:r>
              <a:rPr sz="1800" spc="-40" dirty="0">
                <a:latin typeface="Franklin Gothic Medium"/>
                <a:cs typeface="Franklin Gothic Medium"/>
              </a:rPr>
              <a:t>O</a:t>
            </a:r>
            <a:r>
              <a:rPr sz="1800" spc="-35" dirty="0">
                <a:latin typeface="Franklin Gothic Medium"/>
                <a:cs typeface="Franklin Gothic Medium"/>
              </a:rPr>
              <a:t>G</a:t>
            </a:r>
            <a:r>
              <a:rPr sz="1800" spc="-60" dirty="0">
                <a:latin typeface="Franklin Gothic Medium"/>
                <a:cs typeface="Franklin Gothic Medium"/>
              </a:rPr>
              <a:t>Y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2806128"/>
            <a:ext cx="10382885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9500"/>
              </a:lnSpc>
              <a:spcBef>
                <a:spcPts val="10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List and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cite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relevant </a:t>
            </a:r>
            <a:r>
              <a:rPr sz="24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sources, 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research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papers,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articles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that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were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instrumental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4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developing</a:t>
            </a:r>
            <a:r>
              <a:rPr sz="24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proposed</a:t>
            </a:r>
            <a:r>
              <a:rPr sz="2400" spc="-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solution.</a:t>
            </a:r>
            <a:r>
              <a:rPr sz="2400" spc="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This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could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include</a:t>
            </a:r>
            <a:r>
              <a:rPr sz="2400" spc="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academic </a:t>
            </a:r>
            <a:r>
              <a:rPr sz="2400" spc="-5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papers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on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demand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prediction,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machine</a:t>
            </a:r>
            <a:r>
              <a:rPr sz="2400" spc="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learning</a:t>
            </a:r>
            <a:r>
              <a:rPr sz="24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algorithms,</a:t>
            </a:r>
            <a:r>
              <a:rPr sz="24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best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practices</a:t>
            </a:r>
            <a:r>
              <a:rPr sz="24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400" spc="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data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preprocessing</a:t>
            </a:r>
            <a:r>
              <a:rPr sz="2400" spc="-1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evaluation.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635762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ob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(S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ld</a:t>
            </a:r>
            <a:r>
              <a:rPr sz="2000" spc="-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ot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lu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20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ol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000" b="1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sz="2000" b="1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20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(O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1494" y="2016348"/>
            <a:ext cx="10866120" cy="2616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386080">
              <a:lnSpc>
                <a:spcPct val="110200"/>
              </a:lnSpc>
              <a:spcBef>
                <a:spcPts val="280"/>
              </a:spcBef>
            </a:pPr>
            <a:r>
              <a:rPr sz="32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Example:</a:t>
            </a:r>
            <a:r>
              <a:rPr sz="3200" spc="-2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Currently</a:t>
            </a:r>
            <a:r>
              <a:rPr sz="2400" spc="-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2400" spc="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are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introduced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4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many</a:t>
            </a:r>
            <a:r>
              <a:rPr sz="24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urban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cities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enhancement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mobility</a:t>
            </a:r>
            <a:r>
              <a:rPr sz="24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comfort.</a:t>
            </a:r>
            <a:r>
              <a:rPr sz="24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It</a:t>
            </a:r>
            <a:r>
              <a:rPr sz="24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is</a:t>
            </a:r>
            <a:r>
              <a:rPr sz="24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important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available </a:t>
            </a:r>
            <a:r>
              <a:rPr sz="2400" spc="-5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accessible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public</a:t>
            </a:r>
            <a:r>
              <a:rPr sz="2400" spc="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at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right</a:t>
            </a:r>
            <a:r>
              <a:rPr sz="2400" spc="-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as</a:t>
            </a:r>
            <a:r>
              <a:rPr sz="24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it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lessens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waiting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time.</a:t>
            </a:r>
            <a:endParaRPr sz="2400">
              <a:latin typeface="Franklin Gothic Medium"/>
              <a:cs typeface="Franklin Gothic Medium"/>
            </a:endParaRPr>
          </a:p>
          <a:p>
            <a:pPr marL="12700" marR="5080">
              <a:lnSpc>
                <a:spcPts val="3229"/>
              </a:lnSpc>
              <a:spcBef>
                <a:spcPts val="90"/>
              </a:spcBef>
            </a:pP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Eventually,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providing</a:t>
            </a:r>
            <a:r>
              <a:rPr sz="2400" spc="1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city</a:t>
            </a:r>
            <a:r>
              <a:rPr sz="24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stable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supply</a:t>
            </a:r>
            <a:r>
              <a:rPr sz="2400" spc="1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bikes</a:t>
            </a:r>
            <a:r>
              <a:rPr sz="24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becomes</a:t>
            </a:r>
            <a:r>
              <a:rPr sz="24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major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concern.</a:t>
            </a:r>
            <a:r>
              <a:rPr sz="24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crucial </a:t>
            </a:r>
            <a:r>
              <a:rPr sz="24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part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is</a:t>
            </a:r>
            <a:r>
              <a:rPr sz="2400" spc="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prediction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of</a:t>
            </a:r>
            <a:r>
              <a:rPr sz="2400" spc="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count</a:t>
            </a:r>
            <a:r>
              <a:rPr sz="24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required</a:t>
            </a:r>
            <a:r>
              <a:rPr sz="2400" spc="-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at</a:t>
            </a:r>
            <a:r>
              <a:rPr sz="24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each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hour</a:t>
            </a:r>
            <a:r>
              <a:rPr sz="2400" spc="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stable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supply</a:t>
            </a:r>
            <a:r>
              <a:rPr sz="2400" spc="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bikes.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20700" y="1190561"/>
            <a:ext cx="11238230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96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aims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challenge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predicting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1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1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hour</a:t>
            </a:r>
            <a:r>
              <a:rPr sz="1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stable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suppl</a:t>
            </a:r>
            <a:r>
              <a:rPr sz="1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rental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bikes.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leveraging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analytics</a:t>
            </a:r>
            <a:r>
              <a:rPr sz="1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forecast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demand</a:t>
            </a:r>
            <a:r>
              <a:rPr sz="1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accurately.</a:t>
            </a:r>
            <a:r>
              <a:rPr sz="1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consist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1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components: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Collection: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Gather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historical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rentals,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time,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location,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factors.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sources,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conditions,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events,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holidays,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r>
              <a:rPr sz="1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Preprocessing: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Clean</a:t>
            </a:r>
            <a:r>
              <a:rPr sz="12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preprocess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collected</a:t>
            </a:r>
            <a:r>
              <a:rPr sz="1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outliers,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inconsistencies.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engineering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extract</a:t>
            </a:r>
            <a:r>
              <a:rPr sz="1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features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impact</a:t>
            </a:r>
            <a:r>
              <a:rPr sz="1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demand.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m: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Implement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algorithm,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time-series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forecasting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ARIMA,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SARIMA,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LSTM),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sz="12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historical</a:t>
            </a:r>
            <a:r>
              <a:rPr sz="1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patterns.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1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incorporating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factors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conditions,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week,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Deployment: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user-friendly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 interface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1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real-time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bike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different hours.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Deploy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scalable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reliable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platform,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considering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factors</a:t>
            </a:r>
            <a:r>
              <a:rPr sz="1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infrastructure,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time,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accessibility.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Evaluation: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Assess</a:t>
            </a:r>
            <a:r>
              <a:rPr sz="1200" b="1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model's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metrics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Absolute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(MAE),</a:t>
            </a:r>
            <a:r>
              <a:rPr sz="1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Squared</a:t>
            </a:r>
            <a:r>
              <a:rPr sz="1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1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(RMSE),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relevant 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metrics.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Fine-tune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feedback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continuous</a:t>
            </a:r>
            <a:r>
              <a:rPr sz="1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monitoring</a:t>
            </a:r>
            <a:r>
              <a:rPr sz="1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404040"/>
                </a:solidFill>
                <a:latin typeface="Calibri"/>
                <a:cs typeface="Calibri"/>
              </a:rPr>
              <a:t>prediction</a:t>
            </a:r>
            <a:r>
              <a:rPr sz="1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  <a:p>
            <a:pPr marL="641985" lvl="1" indent="-30543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Result:</a:t>
            </a:r>
            <a:endParaRPr sz="1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2886011"/>
            <a:ext cx="10662285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18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1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"System</a:t>
            </a:r>
            <a:r>
              <a:rPr sz="18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Approach"</a:t>
            </a:r>
            <a:r>
              <a:rPr sz="1800" spc="-11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section</a:t>
            </a:r>
            <a:r>
              <a:rPr sz="18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outlines</a:t>
            </a:r>
            <a:r>
              <a:rPr sz="1800" spc="-1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overall</a:t>
            </a:r>
            <a:r>
              <a:rPr sz="1800" spc="-1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strategy</a:t>
            </a:r>
            <a:r>
              <a:rPr sz="1800" spc="-1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methodology</a:t>
            </a:r>
            <a:r>
              <a:rPr sz="18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developing</a:t>
            </a:r>
            <a:r>
              <a:rPr sz="1800" spc="-1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implementing </a:t>
            </a:r>
            <a:r>
              <a:rPr sz="1800" spc="-43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1800" spc="-1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1800" spc="-1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prediction</a:t>
            </a:r>
            <a:r>
              <a:rPr sz="1800" spc="-1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system.</a:t>
            </a:r>
            <a:r>
              <a:rPr sz="1800" spc="-1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Here's</a:t>
            </a:r>
            <a:r>
              <a:rPr sz="1800" spc="-1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18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suggested</a:t>
            </a:r>
            <a:r>
              <a:rPr sz="1800" spc="-1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structure</a:t>
            </a:r>
            <a:r>
              <a:rPr sz="1800" spc="-11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1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section:</a:t>
            </a:r>
            <a:endParaRPr sz="18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y</a:t>
            </a:r>
            <a:r>
              <a:rPr sz="1800" spc="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</a:t>
            </a:r>
            <a:r>
              <a:rPr sz="18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18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</a:t>
            </a:r>
            <a:r>
              <a:rPr sz="1800" spc="-1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q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</a:t>
            </a:r>
            <a:r>
              <a:rPr sz="18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1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n</a:t>
            </a:r>
            <a:r>
              <a:rPr sz="18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18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</a:t>
            </a:r>
            <a:endParaRPr sz="18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Li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</a:t>
            </a:r>
            <a:r>
              <a:rPr sz="18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1800" spc="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y</a:t>
            </a:r>
            <a:r>
              <a:rPr sz="1800" spc="-1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q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</a:t>
            </a:r>
            <a:r>
              <a:rPr sz="18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</a:t>
            </a:r>
            <a:r>
              <a:rPr sz="18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</a:t>
            </a:r>
            <a:r>
              <a:rPr sz="1800" spc="-1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18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</a:t>
            </a:r>
            <a:r>
              <a:rPr sz="1800" spc="-11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</a:t>
            </a:r>
            <a:r>
              <a:rPr sz="18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</a:t>
            </a:r>
            <a:r>
              <a:rPr sz="18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</a:t>
            </a:r>
            <a:r>
              <a:rPr sz="18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ld</a:t>
            </a:r>
            <a:r>
              <a:rPr sz="1800" spc="-1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1800" spc="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h</a:t>
            </a:r>
            <a:r>
              <a:rPr sz="18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1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</a:t>
            </a:r>
            <a:r>
              <a:rPr sz="18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</a:t>
            </a:r>
            <a:r>
              <a:rPr sz="18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</a:t>
            </a:r>
            <a:r>
              <a:rPr sz="18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</a:t>
            </a:r>
            <a:r>
              <a:rPr sz="18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368742"/>
            <a:ext cx="10770870" cy="412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276860" indent="-305435">
              <a:lnSpc>
                <a:spcPct val="111800"/>
              </a:lnSpc>
              <a:spcBef>
                <a:spcPts val="9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Algorithm</a:t>
            </a:r>
            <a:r>
              <a:rPr sz="1400" spc="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section,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describe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400" spc="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chosen</a:t>
            </a:r>
            <a:r>
              <a:rPr sz="14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predicting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14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counts.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Here's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example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structure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 </a:t>
            </a:r>
            <a:r>
              <a:rPr sz="1400" spc="-3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section:</a:t>
            </a:r>
            <a:endParaRPr sz="1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</a:t>
            </a:r>
            <a:r>
              <a:rPr sz="1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1400" spc="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</a:t>
            </a:r>
            <a:r>
              <a:rPr sz="1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1400">
              <a:latin typeface="Franklin Gothic Medium"/>
              <a:cs typeface="Franklin Gothic Medium"/>
            </a:endParaRPr>
          </a:p>
          <a:p>
            <a:pPr marL="641985" marR="5080" lvl="1" indent="-305435">
              <a:lnSpc>
                <a:spcPts val="1650"/>
              </a:lnSpc>
              <a:spcBef>
                <a:spcPts val="118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Provide</a:t>
            </a:r>
            <a:r>
              <a:rPr sz="14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brief</a:t>
            </a:r>
            <a:r>
              <a:rPr sz="14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overview</a:t>
            </a:r>
            <a:r>
              <a:rPr sz="14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chosen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time-series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forecasting</a:t>
            </a:r>
            <a:r>
              <a:rPr sz="14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model,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ARIMA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LSTM)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justify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its</a:t>
            </a:r>
            <a:r>
              <a:rPr sz="14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4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 </a:t>
            </a:r>
            <a:r>
              <a:rPr sz="1400" spc="-3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problem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statement</a:t>
            </a:r>
            <a:r>
              <a:rPr sz="14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characteristics.</a:t>
            </a:r>
            <a:endParaRPr sz="1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</a:t>
            </a:r>
            <a:r>
              <a:rPr sz="1400" spc="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nput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1400">
              <a:latin typeface="Franklin Gothic Medium"/>
              <a:cs typeface="Franklin Gothic Medium"/>
            </a:endParaRPr>
          </a:p>
          <a:p>
            <a:pPr marL="641985" marR="32384" lvl="1" indent="-305435">
              <a:lnSpc>
                <a:spcPct val="102899"/>
              </a:lnSpc>
              <a:spcBef>
                <a:spcPts val="97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Specify</a:t>
            </a:r>
            <a:r>
              <a:rPr sz="14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14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algorithm,</a:t>
            </a:r>
            <a:r>
              <a:rPr sz="14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historical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rental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data,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weather</a:t>
            </a:r>
            <a:r>
              <a:rPr sz="14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conditions,</a:t>
            </a:r>
            <a:r>
              <a:rPr sz="1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day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week,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other </a:t>
            </a:r>
            <a:r>
              <a:rPr sz="1400" spc="-3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relevant</a:t>
            </a:r>
            <a:r>
              <a:rPr sz="14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factors.</a:t>
            </a:r>
            <a:endParaRPr sz="1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95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14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1400" spc="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</a:t>
            </a:r>
            <a:r>
              <a:rPr sz="1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4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1400">
              <a:latin typeface="Franklin Gothic Medium"/>
              <a:cs typeface="Franklin Gothic Medium"/>
            </a:endParaRPr>
          </a:p>
          <a:p>
            <a:pPr marL="641985" marR="85725" lvl="1" indent="-305435">
              <a:lnSpc>
                <a:spcPts val="1650"/>
              </a:lnSpc>
              <a:spcBef>
                <a:spcPts val="118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Explain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how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algorithm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historical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Highlight</a:t>
            </a:r>
            <a:r>
              <a:rPr sz="14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considerations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</a:t>
            </a:r>
            <a:r>
              <a:rPr sz="14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employed,</a:t>
            </a:r>
            <a:r>
              <a:rPr sz="1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cross- </a:t>
            </a:r>
            <a:r>
              <a:rPr sz="1400" spc="-3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validation</a:t>
            </a:r>
            <a:r>
              <a:rPr sz="1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hyperparameter</a:t>
            </a:r>
            <a:r>
              <a:rPr sz="14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tuning.</a:t>
            </a:r>
            <a:endParaRPr sz="1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90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4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</a:t>
            </a:r>
            <a:r>
              <a:rPr sz="14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1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1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14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ss</a:t>
            </a:r>
            <a:r>
              <a:rPr sz="1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1400">
              <a:latin typeface="Franklin Gothic Medium"/>
              <a:cs typeface="Franklin Gothic Medium"/>
            </a:endParaRPr>
          </a:p>
          <a:p>
            <a:pPr marL="641985" marR="389890" lvl="1" indent="-305435">
              <a:lnSpc>
                <a:spcPct val="102899"/>
              </a:lnSpc>
              <a:spcBef>
                <a:spcPts val="105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350" algn="l"/>
                <a:tab pos="641985" algn="l"/>
              </a:tabLst>
            </a:pP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Detail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how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makes</a:t>
            </a:r>
            <a:r>
              <a:rPr sz="14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future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counts.</a:t>
            </a:r>
            <a:r>
              <a:rPr sz="1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Discuss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real-time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inputs</a:t>
            </a:r>
            <a:r>
              <a:rPr sz="14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considered</a:t>
            </a:r>
            <a:r>
              <a:rPr sz="1400" spc="-1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during</a:t>
            </a:r>
            <a:r>
              <a:rPr sz="1400" spc="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400" spc="-3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phase.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5" dirty="0">
                <a:solidFill>
                  <a:srgbClr val="1CACE3"/>
                </a:solidFill>
                <a:latin typeface="Arial"/>
                <a:cs typeface="Arial"/>
              </a:rPr>
              <a:t>R</a:t>
            </a:r>
            <a:r>
              <a:rPr sz="3950" b="1" spc="-10" dirty="0">
                <a:solidFill>
                  <a:srgbClr val="1CACE3"/>
                </a:solidFill>
                <a:latin typeface="Arial"/>
                <a:cs typeface="Arial"/>
              </a:rPr>
              <a:t>ES</a:t>
            </a:r>
            <a:r>
              <a:rPr sz="3950" b="1" spc="-5" dirty="0">
                <a:solidFill>
                  <a:srgbClr val="1CACE3"/>
                </a:solidFill>
                <a:latin typeface="Arial"/>
                <a:cs typeface="Arial"/>
              </a:rPr>
              <a:t>U</a:t>
            </a:r>
            <a:r>
              <a:rPr sz="3950" b="1" spc="-315" dirty="0">
                <a:solidFill>
                  <a:srgbClr val="1CACE3"/>
                </a:solidFill>
                <a:latin typeface="Arial"/>
                <a:cs typeface="Arial"/>
              </a:rPr>
              <a:t>L</a:t>
            </a:r>
            <a:r>
              <a:rPr sz="3950" b="1" spc="20" dirty="0">
                <a:solidFill>
                  <a:srgbClr val="1CACE3"/>
                </a:solidFill>
                <a:latin typeface="Arial"/>
                <a:cs typeface="Arial"/>
              </a:rPr>
              <a:t>T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3007133"/>
            <a:ext cx="1015492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100"/>
              </a:spcBef>
            </a:pP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Present</a:t>
            </a:r>
            <a:r>
              <a:rPr sz="2400" spc="-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results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machine</a:t>
            </a:r>
            <a:r>
              <a:rPr sz="24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learning</a:t>
            </a:r>
            <a:r>
              <a:rPr sz="2400" spc="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4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terms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its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accuracy</a:t>
            </a:r>
            <a:r>
              <a:rPr sz="2400" spc="-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effectiveness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predicting </a:t>
            </a:r>
            <a:r>
              <a:rPr sz="24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24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counts.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Include visualizations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comparisons </a:t>
            </a:r>
            <a:r>
              <a:rPr sz="2400" spc="-5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between</a:t>
            </a:r>
            <a:r>
              <a:rPr sz="24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predicted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and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counts</a:t>
            </a:r>
            <a:r>
              <a:rPr sz="24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highlight</a:t>
            </a:r>
            <a:r>
              <a:rPr sz="2400" spc="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model's</a:t>
            </a:r>
            <a:r>
              <a:rPr sz="24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performance.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2928809"/>
            <a:ext cx="10826750" cy="13798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17500" marR="5080" indent="-305435">
              <a:lnSpc>
                <a:spcPct val="110500"/>
              </a:lnSpc>
              <a:spcBef>
                <a:spcPts val="14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Summarize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findings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discuss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effectiveness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proposed solution.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Highlight </a:t>
            </a:r>
            <a:r>
              <a:rPr sz="20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any </a:t>
            </a:r>
            <a:r>
              <a:rPr sz="20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challenges </a:t>
            </a:r>
            <a:r>
              <a:rPr sz="20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encountered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during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implementation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potential 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improvements.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Emphasize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importance</a:t>
            </a:r>
            <a:r>
              <a:rPr sz="2000" spc="-1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0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accurate</a:t>
            </a:r>
            <a:r>
              <a:rPr sz="2000" spc="-1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</a:t>
            </a:r>
            <a:r>
              <a:rPr sz="2000" spc="-1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count</a:t>
            </a:r>
            <a:r>
              <a:rPr sz="20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predictions</a:t>
            </a:r>
            <a:r>
              <a:rPr sz="2000" spc="-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20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ensuring</a:t>
            </a:r>
            <a:r>
              <a:rPr sz="2000" spc="-2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stable</a:t>
            </a:r>
            <a:r>
              <a:rPr sz="20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supply</a:t>
            </a:r>
            <a:r>
              <a:rPr sz="20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of</a:t>
            </a:r>
            <a:r>
              <a:rPr sz="20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rental</a:t>
            </a:r>
            <a:r>
              <a:rPr sz="20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bikes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urban </a:t>
            </a:r>
            <a:r>
              <a:rPr sz="2000" spc="-48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areas.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2969323"/>
            <a:ext cx="10716895" cy="13709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17500" marR="5080" indent="-305435">
              <a:lnSpc>
                <a:spcPct val="110600"/>
              </a:lnSpc>
              <a:spcBef>
                <a:spcPts val="7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Discuss</a:t>
            </a:r>
            <a:r>
              <a:rPr sz="20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potential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enhancements</a:t>
            </a:r>
            <a:r>
              <a:rPr sz="2000" spc="-1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expansions</a:t>
            </a:r>
            <a:r>
              <a:rPr sz="2000" spc="-1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0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system.</a:t>
            </a:r>
            <a:r>
              <a:rPr sz="2000" spc="-1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could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2000" spc="-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incorporating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additional data </a:t>
            </a:r>
            <a:r>
              <a:rPr sz="2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sources,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optimizing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better performance,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expanding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20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cover</a:t>
            </a:r>
            <a:r>
              <a:rPr sz="20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multiple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cities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regions.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Consider</a:t>
            </a:r>
            <a:r>
              <a:rPr sz="2000" spc="-1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emerging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technologies</a:t>
            </a:r>
            <a:r>
              <a:rPr sz="2000" spc="-1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edge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computing</a:t>
            </a:r>
            <a:r>
              <a:rPr sz="20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advanced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05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786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 K K MUNIRAJAH COLLEGE OF TECHNOLOGY</vt:lpstr>
      <vt:lpstr>OUTLINE</vt:lpstr>
      <vt:lpstr>PROBLEM STATEMENT</vt:lpstr>
      <vt:lpstr>PROPOSED SOLUTION</vt:lpstr>
      <vt:lpstr>SYSTEM APPROACH</vt:lpstr>
      <vt:lpstr>ALGORITHM &amp; DEPLOYMENT</vt:lpstr>
      <vt:lpstr>Slide 7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K K MUNIRAJAH COLLEGE OF TECHNOLOGY</dc:title>
  <cp:lastModifiedBy>admin</cp:lastModifiedBy>
  <cp:revision>1</cp:revision>
  <dcterms:created xsi:type="dcterms:W3CDTF">2024-04-03T05:22:38Z</dcterms:created>
  <dcterms:modified xsi:type="dcterms:W3CDTF">2024-04-03T05:26:50Z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2024-03-27T00:00:00Z</vt:filetime>
  </property>
  <property fmtid="{D5CDD505-2E9C-101B-9397-08002B2CF9AE}" pid="3" name="LastSaved">
    <vt:filetime>2024-04-03T00:00:00Z</vt:filetime>
  </property>
</Properties>
</file>