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7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9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67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3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4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8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5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2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2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8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FB3028-5913-447A-AB18-E2036E97EAF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7CB0-CA94-4D02-B3F5-F7CE6CDBF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7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AND SECONDARY MEMORY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_REEMA THEREJA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9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What is computer memory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Computer memory refers to physical devices that store data or instructions temporarily or permentely.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plays a crucial role in a computer performance , allowing to cpu’s access to main memory.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memory is organized in the form of a cell.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Each cell is able to be identified with a unique number called “addresss” 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34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Memory organization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436" y="185324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refers to the way that the computer’s memory is arranged and managed.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memory of system can be thought of as a large number of addressiable storage locations.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46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Comparision of primary memory and secondary memory: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735" y="1938338"/>
            <a:ext cx="4396338" cy="576262"/>
          </a:xfrm>
        </p:spPr>
        <p:txBody>
          <a:bodyPr/>
          <a:lstStyle/>
          <a:p>
            <a:r>
              <a:rPr lang="en-US" dirty="0" smtClean="0"/>
              <a:t>Primary memory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481262"/>
            <a:ext cx="4396339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known as 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primary memory to the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has small storage capacity than secondary memory.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instructions that are currently in use by the cpu.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Secondary memory such as hard disks.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is secondary memory to the computer.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It has very large storage capacity than main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instructions that are not currently in use by the cpu.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925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188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Andalus</vt:lpstr>
      <vt:lpstr>Arial</vt:lpstr>
      <vt:lpstr>Century Gothic</vt:lpstr>
      <vt:lpstr>Wingdings</vt:lpstr>
      <vt:lpstr>Wingdings 3</vt:lpstr>
      <vt:lpstr>Ion</vt:lpstr>
      <vt:lpstr>PRIMARY AND SECONDARY MEMORY</vt:lpstr>
      <vt:lpstr>What is computer memory?</vt:lpstr>
      <vt:lpstr>Memory organization:</vt:lpstr>
      <vt:lpstr>Comparision of primary memory and secondary memory: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AND SECONDARY MEMORY</dc:title>
  <dc:creator>GVPW</dc:creator>
  <cp:lastModifiedBy>GVPW</cp:lastModifiedBy>
  <cp:revision>6</cp:revision>
  <dcterms:created xsi:type="dcterms:W3CDTF">2024-11-25T04:24:42Z</dcterms:created>
  <dcterms:modified xsi:type="dcterms:W3CDTF">2024-12-02T04:09:44Z</dcterms:modified>
</cp:coreProperties>
</file>