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ro\Downloads\employee_data%20(1)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(1) (3).xlsx]Sheet1!PivotTable1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Empolyee Performances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>
        <c:manualLayout>
          <c:layoutTarget val="inner"/>
          <c:xMode val="edge"/>
          <c:yMode val="edge"/>
          <c:x val="9.3432656444260256E-2"/>
          <c:y val="0.1197529720549637"/>
          <c:w val="0.72704102776626611"/>
          <c:h val="0.80676353364326192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21</c:v>
                </c:pt>
                <c:pt idx="1">
                  <c:v>17</c:v>
                </c:pt>
                <c:pt idx="2">
                  <c:v>17</c:v>
                </c:pt>
                <c:pt idx="3">
                  <c:v>13</c:v>
                </c:pt>
                <c:pt idx="4">
                  <c:v>16</c:v>
                </c:pt>
                <c:pt idx="5">
                  <c:v>13</c:v>
                </c:pt>
                <c:pt idx="6">
                  <c:v>11</c:v>
                </c:pt>
                <c:pt idx="7">
                  <c:v>25</c:v>
                </c:pt>
                <c:pt idx="8">
                  <c:v>13</c:v>
                </c:pt>
                <c:pt idx="9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172-4EB4-A4BA-B2E33C6C847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30</c:v>
                </c:pt>
                <c:pt idx="1">
                  <c:v>32</c:v>
                </c:pt>
                <c:pt idx="2">
                  <c:v>23</c:v>
                </c:pt>
                <c:pt idx="3">
                  <c:v>24</c:v>
                </c:pt>
                <c:pt idx="4">
                  <c:v>20</c:v>
                </c:pt>
                <c:pt idx="5">
                  <c:v>31</c:v>
                </c:pt>
                <c:pt idx="6">
                  <c:v>31</c:v>
                </c:pt>
                <c:pt idx="7">
                  <c:v>22</c:v>
                </c:pt>
                <c:pt idx="8">
                  <c:v>27</c:v>
                </c:pt>
                <c:pt idx="9">
                  <c:v>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172-4EB4-A4BA-B2E33C6C847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49</c:v>
                </c:pt>
                <c:pt idx="1">
                  <c:v>58</c:v>
                </c:pt>
                <c:pt idx="2">
                  <c:v>50</c:v>
                </c:pt>
                <c:pt idx="3">
                  <c:v>56</c:v>
                </c:pt>
                <c:pt idx="4">
                  <c:v>55</c:v>
                </c:pt>
                <c:pt idx="5">
                  <c:v>50</c:v>
                </c:pt>
                <c:pt idx="6">
                  <c:v>52</c:v>
                </c:pt>
                <c:pt idx="7">
                  <c:v>43</c:v>
                </c:pt>
                <c:pt idx="8">
                  <c:v>52</c:v>
                </c:pt>
                <c:pt idx="9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172-4EB4-A4BA-B2E33C6C847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13</c:v>
                </c:pt>
                <c:pt idx="4">
                  <c:v>9</c:v>
                </c:pt>
                <c:pt idx="5">
                  <c:v>11</c:v>
                </c:pt>
                <c:pt idx="6">
                  <c:v>14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172-4EB4-A4BA-B2E33C6C8476}"/>
            </c:ext>
          </c:extLst>
        </c:ser>
        <c:gapWidth val="219"/>
        <c:overlap val="-27"/>
        <c:axId val="77746944"/>
        <c:axId val="77748480"/>
      </c:barChart>
      <c:catAx>
        <c:axId val="777469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48480"/>
        <c:crosses val="autoZero"/>
        <c:auto val="1"/>
        <c:lblAlgn val="ctr"/>
        <c:lblOffset val="100"/>
      </c:catAx>
      <c:valAx>
        <c:axId val="777484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unit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4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27274715660537"/>
          <c:y val="0.3416422426363368"/>
          <c:w val="0.16972725284339477"/>
          <c:h val="0.39062773403324602"/>
        </c:manualLayout>
      </c:layout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1434-8088-4895-B5D7-85FC83ACF2D4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625A-8A47-48B4-8C1A-3AFB3BE4D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NAME: BHUVANESHWARI.T</a:t>
            </a:r>
          </a:p>
          <a:p>
            <a:r>
              <a:rPr lang="en-US" dirty="0" smtClean="0"/>
              <a:t>REGISTER NO   : </a:t>
            </a:r>
            <a:r>
              <a:rPr lang="en-US" dirty="0" smtClean="0"/>
              <a:t>422200470</a:t>
            </a:r>
          </a:p>
          <a:p>
            <a:r>
              <a:rPr lang="en-US" dirty="0" smtClean="0"/>
              <a:t>NAAN MUDHALVAN </a:t>
            </a:r>
            <a:r>
              <a:rPr lang="en-US" dirty="0" smtClean="0"/>
              <a:t>ID:AD2C5F4E0A2325B8531496BAD376C5B6</a:t>
            </a:r>
            <a:endParaRPr lang="en-US" dirty="0" smtClean="0"/>
          </a:p>
          <a:p>
            <a:r>
              <a:rPr lang="en-US" dirty="0" smtClean="0"/>
              <a:t>DEPARTMENT   : B.COM(ISM)</a:t>
            </a:r>
          </a:p>
          <a:p>
            <a:r>
              <a:rPr lang="en-US" dirty="0" smtClean="0"/>
              <a:t>COLLEGE NAME: VALLIAMMAL COLLEGE FOR WOMEN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modelling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7239000" cy="437175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DATA COLLECTION: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Naan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Mudhalvan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Edunet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Dashboard.</a:t>
            </a:r>
          </a:p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FEATURE SELECTION: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27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DATA CLEANING: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Colour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blank values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Fliter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-Remove Blank values</a:t>
            </a:r>
          </a:p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PERFORMANCE LEVEL: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Very High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High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Medium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Low  </a:t>
            </a:r>
          </a:p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PIVOT  TABLE: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Empolyee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ID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Name</a:t>
            </a:r>
            <a:br>
              <a:rPr lang="en-US" sz="4800" dirty="0" smtClean="0">
                <a:latin typeface="Arial" pitchFamily="34" charset="0"/>
                <a:cs typeface="Arial" pitchFamily="34" charset="0"/>
              </a:rPr>
            </a:br>
            <a:r>
              <a:rPr lang="en-US" sz="4800" dirty="0" smtClean="0">
                <a:latin typeface="Arial" pitchFamily="34" charset="0"/>
                <a:cs typeface="Arial" pitchFamily="34" charset="0"/>
              </a:rPr>
              <a:t>Gender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Current rating performance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Performance Level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Start date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Employee  Type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results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2EB05F9-800F-3497-52D0-F9A722078F73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86542C8E-C8B7-39DE-8832-51ADB91FA55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28600" y="1828800"/>
          <a:ext cx="723900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While comparing the performance level of the employee. The </a:t>
            </a:r>
            <a:r>
              <a:rPr lang="en-US" dirty="0" err="1" smtClean="0"/>
              <a:t>empolyee’s</a:t>
            </a:r>
            <a:r>
              <a:rPr lang="en-US" dirty="0" smtClean="0"/>
              <a:t> are getting their employee performance level according to their </a:t>
            </a:r>
            <a:r>
              <a:rPr lang="en-US" dirty="0" err="1" smtClean="0"/>
              <a:t>empolyee</a:t>
            </a:r>
            <a:r>
              <a:rPr lang="en-US" dirty="0" smtClean="0"/>
              <a:t> type and start date.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PROJECT 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Employee Performance Analysis Using Excel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7239000" cy="43717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Project Overview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End Users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Solution and Proposition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Dataset Description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Modelling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Approach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Result and Discussion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smtClean="0"/>
              <a:t>roblem 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Performance analysis is used to find out the employee performance level growing or not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smtClean="0"/>
              <a:t>roject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Analyse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the performance level of the employee by considering various factors of like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empID,business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unit,gender,current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empolyee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rating,employee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type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etc,.We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use these in order to identify 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trends.In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this chart different categories of employee performance level like very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high,high,med,low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ho are the end users ?</a:t>
            </a:r>
            <a:endParaRPr lang="en-US" dirty="0"/>
          </a:p>
        </p:txBody>
      </p:sp>
      <p:pic>
        <p:nvPicPr>
          <p:cNvPr id="5" name="Content Placeholder 4" descr="org-chart-with-fac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981200"/>
            <a:ext cx="7239000" cy="4279945"/>
          </a:xfrm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smtClean="0"/>
              <a:t>ur solution and its value proposition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 smtClean="0"/>
              <a:t>formating</a:t>
            </a:r>
            <a:r>
              <a:rPr lang="en-US" dirty="0" smtClean="0"/>
              <a:t>- Blank values.</a:t>
            </a:r>
          </a:p>
          <a:p>
            <a:r>
              <a:rPr lang="en-US" dirty="0" smtClean="0"/>
              <a:t>Sort and Filter-Filter-Remove Blank values.</a:t>
            </a:r>
          </a:p>
          <a:p>
            <a:r>
              <a:rPr lang="en-US" dirty="0" smtClean="0"/>
              <a:t>Formula-current </a:t>
            </a:r>
            <a:r>
              <a:rPr lang="en-US" dirty="0" err="1" smtClean="0"/>
              <a:t>empolyee</a:t>
            </a:r>
            <a:r>
              <a:rPr lang="en-US" dirty="0" smtClean="0"/>
              <a:t> rating performance level.</a:t>
            </a:r>
          </a:p>
          <a:p>
            <a:r>
              <a:rPr lang="en-US" dirty="0" smtClean="0"/>
              <a:t>Pivot Table-Summary.</a:t>
            </a:r>
          </a:p>
          <a:p>
            <a:r>
              <a:rPr lang="en-US" dirty="0" smtClean="0"/>
              <a:t>Chart or Graph-Data Visualization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smtClean="0"/>
              <a:t>ataset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Empolyee</a:t>
            </a:r>
            <a:r>
              <a:rPr lang="en-US" dirty="0" smtClean="0"/>
              <a:t> Dataset-</a:t>
            </a:r>
            <a:r>
              <a:rPr lang="en-US" dirty="0" err="1" smtClean="0"/>
              <a:t>Edunet</a:t>
            </a:r>
            <a:r>
              <a:rPr lang="en-US" dirty="0" smtClean="0"/>
              <a:t> </a:t>
            </a:r>
            <a:r>
              <a:rPr lang="en-US" dirty="0" err="1" smtClean="0"/>
              <a:t>Dashbord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27</a:t>
            </a:r>
            <a:r>
              <a:rPr lang="en-US" dirty="0" smtClean="0"/>
              <a:t> </a:t>
            </a:r>
            <a:r>
              <a:rPr lang="en-US" dirty="0" smtClean="0"/>
              <a:t>Features.</a:t>
            </a:r>
          </a:p>
          <a:p>
            <a:r>
              <a:rPr lang="en-US" dirty="0" smtClean="0"/>
              <a:t>11</a:t>
            </a:r>
            <a:r>
              <a:rPr lang="en-US" dirty="0" smtClean="0"/>
              <a:t>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Employee ID-Numerical values.</a:t>
            </a:r>
          </a:p>
          <a:p>
            <a:r>
              <a:rPr lang="en-US" dirty="0" smtClean="0"/>
              <a:t>Name-Text.</a:t>
            </a:r>
          </a:p>
          <a:p>
            <a:r>
              <a:rPr lang="en-US" dirty="0" smtClean="0"/>
              <a:t>Gender-Text.</a:t>
            </a:r>
          </a:p>
          <a:p>
            <a:r>
              <a:rPr lang="en-US" dirty="0" smtClean="0"/>
              <a:t>Performance level-numerical values.</a:t>
            </a:r>
          </a:p>
          <a:p>
            <a:r>
              <a:rPr lang="en-US" dirty="0" smtClean="0"/>
              <a:t>Start Date- Numerical Values.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smtClean="0"/>
              <a:t>he "wow" in our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using this formula=IFS(Z8&gt;=5,”VERYHIGH”,Z8&gt;=4,”HIGH”,Z8&gt;=3,”MED”,TRUE,”LOW”)</a:t>
            </a:r>
          </a:p>
          <a:p>
            <a:r>
              <a:rPr lang="en-US" dirty="0" smtClean="0"/>
              <a:t>To find the performance level of the </a:t>
            </a:r>
            <a:r>
              <a:rPr lang="en-US" dirty="0" err="1" smtClean="0"/>
              <a:t>empolyee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16264</TotalTime>
  <Words>296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EMPLOYEE DATA ANALYSIS USING EXCEL</vt:lpstr>
      <vt:lpstr>PROJECT  TITLE</vt:lpstr>
      <vt:lpstr>AGENDA</vt:lpstr>
      <vt:lpstr>Problem  statement</vt:lpstr>
      <vt:lpstr>Project overview</vt:lpstr>
      <vt:lpstr>Who are the end users 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</dc:title>
  <dc:creator>Micro</dc:creator>
  <cp:lastModifiedBy>Micro</cp:lastModifiedBy>
  <cp:revision>17</cp:revision>
  <dcterms:created xsi:type="dcterms:W3CDTF">2006-08-16T00:00:00Z</dcterms:created>
  <dcterms:modified xsi:type="dcterms:W3CDTF">2024-08-26T09:25:25Z</dcterms:modified>
</cp:coreProperties>
</file>