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7"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8"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10/24/2024</a:t>
            </a:fld>
            <a:endParaRPr altLang="en-US" sz="1200" lang="zh-CN">
              <a:latin typeface="Calibri" pitchFamily="0" charset="0"/>
              <a:ea typeface="等线" pitchFamily="0" charset="0"/>
              <a:cs typeface="Calibri" pitchFamily="0" charset="0"/>
            </a:endParaRPr>
          </a:p>
        </p:txBody>
      </p:sp>
      <p:sp>
        <p:nvSpPr>
          <p:cNvPr id="1048799"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0"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1"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2" name="文本框"/>
          <p:cNvSpPr>
            <a:spLocks noGrp="1"/>
          </p:cNvSpPr>
          <p:nvPr>
            <p:ph type="sldImg"/>
          </p:nvPr>
        </p:nvSpPr>
        <p:spPr/>
      </p:sp>
      <p:sp>
        <p:nvSpPr>
          <p:cNvPr id="1048723" name="文本框"/>
          <p:cNvSpPr>
            <a:spLocks noGrp="1"/>
          </p:cNvSpPr>
          <p:nvPr>
            <p:ph type="body" idx="1"/>
          </p:nvPr>
        </p:nvSpPr>
        <p:spPr/>
        <p:txBody>
          <a:bodyPr/>
          <a:p>
            <a:endParaRPr altLang="en-US" lang="zh-CN"/>
          </a:p>
        </p:txBody>
      </p:sp>
      <p:sp>
        <p:nvSpPr>
          <p:cNvPr id="104872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0" name="文本框"/>
          <p:cNvSpPr>
            <a:spLocks noGrp="1"/>
          </p:cNvSpPr>
          <p:nvPr>
            <p:ph type="sldImg"/>
          </p:nvPr>
        </p:nvSpPr>
        <p:spPr/>
      </p:sp>
      <p:sp>
        <p:nvSpPr>
          <p:cNvPr id="1048731" name="文本框"/>
          <p:cNvSpPr>
            <a:spLocks noGrp="1"/>
          </p:cNvSpPr>
          <p:nvPr>
            <p:ph type="body" idx="1"/>
          </p:nvPr>
        </p:nvSpPr>
        <p:spPr/>
        <p:txBody>
          <a:bodyPr/>
          <a:p>
            <a:endParaRPr altLang="en-US" lang="zh-CN"/>
          </a:p>
        </p:txBody>
      </p:sp>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5" name="文本框"/>
          <p:cNvSpPr>
            <a:spLocks noGrp="1"/>
          </p:cNvSpPr>
          <p:nvPr>
            <p:ph type="sldImg"/>
          </p:nvPr>
        </p:nvSpPr>
        <p:spPr/>
      </p:sp>
      <p:sp>
        <p:nvSpPr>
          <p:cNvPr id="1048736" name="文本框"/>
          <p:cNvSpPr>
            <a:spLocks noGrp="1"/>
          </p:cNvSpPr>
          <p:nvPr>
            <p:ph type="body" idx="1"/>
          </p:nvPr>
        </p:nvSpPr>
        <p:spPr/>
        <p:txBody>
          <a:bodyPr/>
          <a:p>
            <a:endParaRPr altLang="en-US" lang="zh-CN"/>
          </a:p>
        </p:txBody>
      </p:sp>
      <p:sp>
        <p:nvSpPr>
          <p:cNvPr id="104873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7"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7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Employee</a:t>
            </a:r>
            <a:endParaRPr altLang="zh-CN" lang="en-US"/>
          </a:p>
          <a:p>
            <a:endParaRPr altLang="zh-CN" lang="en-US"/>
          </a:p>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0" name="文本框"/>
          <p:cNvSpPr>
            <a:spLocks noGrp="1"/>
          </p:cNvSpPr>
          <p:nvPr>
            <p:ph type="sldImg"/>
          </p:nvPr>
        </p:nvSpPr>
        <p:spPr/>
      </p:sp>
      <p:sp>
        <p:nvSpPr>
          <p:cNvPr id="1048701" name="文本框"/>
          <p:cNvSpPr>
            <a:spLocks noGrp="1"/>
          </p:cNvSpPr>
          <p:nvPr>
            <p:ph type="body" idx="1"/>
          </p:nvPr>
        </p:nvSpPr>
        <p:spPr/>
        <p:txBody>
          <a:bodyPr/>
          <a:p>
            <a:endParaRPr altLang="en-US" lang="zh-CN"/>
          </a:p>
        </p:txBody>
      </p:sp>
      <p:sp>
        <p:nvSpPr>
          <p:cNvPr id="10487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5" name="文本框"/>
          <p:cNvSpPr>
            <a:spLocks noGrp="1"/>
          </p:cNvSpPr>
          <p:nvPr>
            <p:ph type="sldImg"/>
          </p:nvPr>
        </p:nvSpPr>
        <p:spPr/>
      </p:sp>
      <p:sp>
        <p:nvSpPr>
          <p:cNvPr id="1048706" name="文本框"/>
          <p:cNvSpPr>
            <a:spLocks noGrp="1"/>
          </p:cNvSpPr>
          <p:nvPr>
            <p:ph type="body" idx="1"/>
          </p:nvPr>
        </p:nvSpPr>
        <p:spPr/>
        <p:txBody>
          <a:bodyPr/>
          <a:p>
            <a:endParaRPr altLang="en-US" lang="zh-CN"/>
          </a:p>
        </p:txBody>
      </p:sp>
      <p:sp>
        <p:nvSpPr>
          <p:cNvPr id="104870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4" name="文本框"/>
          <p:cNvSpPr>
            <a:spLocks noGrp="1"/>
          </p:cNvSpPr>
          <p:nvPr>
            <p:ph type="sldImg"/>
          </p:nvPr>
        </p:nvSpPr>
        <p:spPr/>
      </p:sp>
      <p:sp>
        <p:nvSpPr>
          <p:cNvPr id="1048715" name="文本框"/>
          <p:cNvSpPr>
            <a:spLocks noGrp="1"/>
          </p:cNvSpPr>
          <p:nvPr>
            <p:ph type="body" idx="1"/>
          </p:nvPr>
        </p:nvSpPr>
        <p:spPr/>
        <p:txBody>
          <a:bodyPr/>
          <a:p>
            <a:endParaRPr altLang="en-US" lang="zh-CN"/>
          </a:p>
        </p:txBody>
      </p:sp>
      <p:sp>
        <p:nvSpPr>
          <p:cNvPr id="10487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38"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9"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1" name="文本框"/>
          <p:cNvSpPr>
            <a:spLocks noGrp="1"/>
          </p:cNvSpPr>
          <p:nvPr>
            <p:ph type="ftr" sz="quarter" idx="11"/>
          </p:nvPr>
        </p:nvSpPr>
        <p:spPr/>
        <p:txBody>
          <a:bodyPr/>
          <a:p>
            <a:endParaRPr altLang="en-US" lang="zh-CN"/>
          </a:p>
        </p:txBody>
      </p:sp>
      <p:sp>
        <p:nvSpPr>
          <p:cNvPr id="104874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79" name="文本框"/>
          <p:cNvSpPr>
            <a:spLocks noGrp="1"/>
          </p:cNvSpPr>
          <p:nvPr>
            <p:ph type="title"/>
          </p:nvPr>
        </p:nvSpPr>
        <p:spPr/>
        <p:txBody>
          <a:bodyPr/>
          <a:p>
            <a:r>
              <a:rPr altLang="en-US" lang="zh-CN" smtClean="0"/>
              <a:t>单击此处编辑母版标题样式</a:t>
            </a:r>
            <a:endParaRPr altLang="en-US" lang="zh-CN"/>
          </a:p>
        </p:txBody>
      </p:sp>
      <p:sp>
        <p:nvSpPr>
          <p:cNvPr id="1048780"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2" name="文本框"/>
          <p:cNvSpPr>
            <a:spLocks noGrp="1"/>
          </p:cNvSpPr>
          <p:nvPr>
            <p:ph type="ftr" sz="quarter" idx="11"/>
          </p:nvPr>
        </p:nvSpPr>
        <p:spPr/>
        <p:txBody>
          <a:bodyPr/>
          <a:p>
            <a:endParaRPr altLang="en-US" lang="zh-CN"/>
          </a:p>
        </p:txBody>
      </p:sp>
      <p:sp>
        <p:nvSpPr>
          <p:cNvPr id="10487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47"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8"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0" name="文本框"/>
          <p:cNvSpPr>
            <a:spLocks noGrp="1"/>
          </p:cNvSpPr>
          <p:nvPr>
            <p:ph type="ftr" sz="quarter" idx="11"/>
          </p:nvPr>
        </p:nvSpPr>
        <p:spPr/>
        <p:txBody>
          <a:bodyPr/>
          <a:p>
            <a:endParaRPr altLang="en-US" lang="zh-CN"/>
          </a:p>
        </p:txBody>
      </p:sp>
      <p:sp>
        <p:nvSpPr>
          <p:cNvPr id="104875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3"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4" name="文本框"/>
          <p:cNvSpPr>
            <a:spLocks noGrp="1"/>
          </p:cNvSpPr>
          <p:nvPr>
            <p:ph type="title"/>
          </p:nvPr>
        </p:nvSpPr>
        <p:spPr/>
        <p:txBody>
          <a:bodyPr/>
          <a:p>
            <a:r>
              <a:rPr altLang="en-US" lang="zh-CN" smtClean="0"/>
              <a:t>单击此处编辑母版标题样式</a:t>
            </a:r>
            <a:endParaRPr altLang="en-US" lang="zh-CN"/>
          </a:p>
        </p:txBody>
      </p:sp>
      <p:sp>
        <p:nvSpPr>
          <p:cNvPr id="1048775"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7" name="文本框"/>
          <p:cNvSpPr>
            <a:spLocks noGrp="1"/>
          </p:cNvSpPr>
          <p:nvPr>
            <p:ph type="ftr" sz="quarter" idx="11"/>
          </p:nvPr>
        </p:nvSpPr>
        <p:spPr/>
        <p:txBody>
          <a:bodyPr/>
          <a:p>
            <a:endParaRPr altLang="en-US" lang="zh-CN"/>
          </a:p>
        </p:txBody>
      </p:sp>
      <p:sp>
        <p:nvSpPr>
          <p:cNvPr id="104877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58"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9"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4" name="文本框"/>
          <p:cNvSpPr>
            <a:spLocks noGrp="1"/>
          </p:cNvSpPr>
          <p:nvPr>
            <p:ph type="title"/>
          </p:nvPr>
        </p:nvSpPr>
        <p:spPr/>
        <p:txBody>
          <a:bodyPr/>
          <a:p>
            <a:r>
              <a:rPr altLang="en-US" lang="zh-CN" smtClean="0"/>
              <a:t>单击此处编辑母版标题样式</a:t>
            </a:r>
            <a:endParaRPr altLang="en-US" lang="zh-CN"/>
          </a:p>
        </p:txBody>
      </p:sp>
      <p:sp>
        <p:nvSpPr>
          <p:cNvPr id="1048785"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6"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3" name="文本框"/>
          <p:cNvSpPr>
            <a:spLocks noGrp="1"/>
          </p:cNvSpPr>
          <p:nvPr>
            <p:ph type="title"/>
          </p:nvPr>
        </p:nvSpPr>
        <p:spPr/>
        <p:txBody>
          <a:bodyPr/>
          <a:p>
            <a:r>
              <a:rPr altLang="en-US" lang="zh-CN" smtClean="0"/>
              <a:t>单击此处编辑母版标题样式</a:t>
            </a:r>
            <a:endParaRPr altLang="en-US" lang="zh-CN"/>
          </a:p>
        </p:txBody>
      </p:sp>
      <p:sp>
        <p:nvSpPr>
          <p:cNvPr id="1048764"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5"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6"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7"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3" name="文本框"/>
          <p:cNvSpPr>
            <a:spLocks noGrp="1"/>
          </p:cNvSpPr>
          <p:nvPr>
            <p:ph type="title"/>
          </p:nvPr>
        </p:nvSpPr>
        <p:spPr/>
        <p:txBody>
          <a:bodyPr/>
          <a:p>
            <a:r>
              <a:rPr altLang="en-US" lang="zh-CN" smtClean="0"/>
              <a:t>单击此处编辑母版标题样式</a:t>
            </a:r>
            <a:endParaRPr altLang="en-US" lang="zh-CN"/>
          </a:p>
        </p:txBody>
      </p:sp>
      <p:sp>
        <p:nvSpPr>
          <p:cNvPr id="104874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2" name="文本框"/>
          <p:cNvSpPr>
            <a:spLocks noGrp="1"/>
          </p:cNvSpPr>
          <p:nvPr>
            <p:ph type="ftr" sz="quarter" idx="11"/>
          </p:nvPr>
        </p:nvSpPr>
        <p:spPr/>
        <p:txBody>
          <a:bodyPr/>
          <a:p>
            <a:endParaRPr altLang="en-US" lang="zh-CN"/>
          </a:p>
        </p:txBody>
      </p:sp>
      <p:sp>
        <p:nvSpPr>
          <p:cNvPr id="104877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0"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1"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2"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3"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4"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10/24/2024</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image" Target="../media/image10.jpeg"/><Relationship Id="rId5" Type="http://schemas.openxmlformats.org/officeDocument/2006/relationships/slideLayout" Target="../slideLayouts/slideLayout13.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Employee Data Analysis using Excel</a:t>
            </a: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30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en-IN" baseline="0" b="0" cap="none" sz="2400" i="0" kern="1200" lang="en-US" spc="0" strike="noStrike" u="none">
                <a:solidFill>
                  <a:schemeClr val="tx1"/>
                </a:solidFill>
                <a:latin typeface="Calibri" pitchFamily="0" charset="0"/>
                <a:ea typeface="宋体" pitchFamily="0" charset="0"/>
                <a:cs typeface="Calibri" pitchFamily="0" charset="0"/>
              </a:rPr>
              <a:t>P</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B</a:t>
            </a:r>
            <a:r>
              <a:rPr altLang="en-IN" baseline="0" b="0" cap="none" sz="2400" i="0" kern="1200" lang="en-US" spc="0" strike="noStrike" u="none">
                <a:solidFill>
                  <a:schemeClr val="tx1"/>
                </a:solidFill>
                <a:latin typeface="Calibri" pitchFamily="0" charset="0"/>
                <a:ea typeface="宋体" pitchFamily="0" charset="0"/>
                <a:cs typeface="Calibri" pitchFamily="0" charset="0"/>
              </a:rPr>
              <a:t>H</a:t>
            </a:r>
            <a:r>
              <a:rPr altLang="en-IN" baseline="0" b="0" cap="none" sz="2400" i="0" kern="1200" lang="en-US" spc="0" strike="noStrike" u="none">
                <a:solidFill>
                  <a:schemeClr val="tx1"/>
                </a:solidFill>
                <a:latin typeface="Calibri" pitchFamily="0" charset="0"/>
                <a:ea typeface="宋体" pitchFamily="0" charset="0"/>
                <a:cs typeface="Calibri" pitchFamily="0" charset="0"/>
              </a:rPr>
              <a:t>U</a:t>
            </a:r>
            <a:r>
              <a:rPr altLang="en-IN" baseline="0" b="0" cap="none" sz="2400" i="0" kern="1200" lang="en-US" spc="0" strike="noStrike" u="none">
                <a:solidFill>
                  <a:schemeClr val="tx1"/>
                </a:solidFill>
                <a:latin typeface="Calibri" pitchFamily="0" charset="0"/>
                <a:ea typeface="宋体" pitchFamily="0" charset="0"/>
                <a:cs typeface="Calibri" pitchFamily="0" charset="0"/>
              </a:rPr>
              <a:t>V</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HWAR</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:122200</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9</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asunm131122200</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en-IN" baseline="0" b="0" cap="none" sz="2400" i="0" kern="1200" lang="en-US" spc="0" strike="noStrike" u="none">
                <a:solidFill>
                  <a:schemeClr val="tx1"/>
                </a:solidFill>
                <a:latin typeface="Calibri" pitchFamily="0" charset="0"/>
                <a:ea typeface="宋体" pitchFamily="0" charset="0"/>
                <a:cs typeface="Calibri" pitchFamily="0" charset="0"/>
              </a:rPr>
              <a:t>2</a:t>
            </a:r>
            <a:r>
              <a:rPr altLang="en-IN" baseline="0" b="0" cap="none" sz="2400" i="0" kern="1200" lang="en-US" spc="0" strike="noStrike" u="none">
                <a:solidFill>
                  <a:schemeClr val="tx1"/>
                </a:solidFill>
                <a:latin typeface="Calibri" pitchFamily="0" charset="0"/>
                <a:ea typeface="宋体" pitchFamily="0" charset="0"/>
                <a:cs typeface="Calibri" pitchFamily="0" charset="0"/>
              </a:rPr>
              <a:t>9</a:t>
            </a:r>
            <a:r>
              <a:rPr altLang="en-I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:B.com (Corporate Secretary Ship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St.Joseph</a:t>
            </a:r>
            <a:r>
              <a:rPr altLang="zh-CN" baseline="0" b="0" cap="none" sz="2400" i="0" kern="1200" lang="en-US" spc="0" strike="noStrike" u="none">
                <a:solidFill>
                  <a:schemeClr val="tx1"/>
                </a:solidFill>
                <a:latin typeface="Calibri" pitchFamily="0" charset="0"/>
                <a:ea typeface="宋体" pitchFamily="0" charset="0"/>
                <a:cs typeface="Calibri" pitchFamily="0" charset="0"/>
              </a:rPr>
              <a:t> ( Arts And science Collage )</a:t>
            </a:r>
            <a:r>
              <a:rPr altLang="zh-CN" baseline="0" b="0" cap="none" sz="2400" i="0" kern="1200" lang="en-US" spc="0" strike="noStrike" u="none">
                <a:solidFill>
                  <a:schemeClr val="tx1"/>
                </a:solidFill>
                <a:latin typeface="Calibri" pitchFamily="0" charset="0"/>
                <a:ea typeface="宋体" pitchFamily="0" charset="0"/>
                <a:cs typeface="Calibri" pitchFamily="0" charset="0"/>
              </a:rPr>
              <a:t>Kovur</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9"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1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9" name="矩形"/>
          <p:cNvSpPr/>
          <p:nvPr/>
        </p:nvSpPr>
        <p:spPr>
          <a:xfrm rot="0">
            <a:off x="739774" y="291147"/>
            <a:ext cx="3303904"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M</a:t>
            </a:r>
            <a:r>
              <a:rPr altLang="zh-CN" baseline="0" b="1" cap="none" sz="4800" i="0" kern="1200" lang="en-US" spc="0" strike="noStrike" u="none">
                <a:solidFill>
                  <a:schemeClr val="tx1"/>
                </a:solidFill>
                <a:latin typeface="Trebuchet MS" pitchFamily="0" charset="0"/>
                <a:ea typeface="宋体" pitchFamily="0" charset="0"/>
                <a:cs typeface="Trebuchet MS" pitchFamily="0" charset="0"/>
              </a:rPr>
              <a:t>O</a:t>
            </a: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D</a:t>
            </a:r>
            <a:r>
              <a:rPr altLang="zh-CN" baseline="0" b="1" cap="none" sz="4800" i="0" kern="120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LL</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I</a:t>
            </a:r>
            <a:r>
              <a:rPr altLang="zh-CN" baseline="0" b="1" cap="none" sz="4800" i="0" kern="1200" lang="en-US" spc="30" strike="noStrike" u="none">
                <a:solidFill>
                  <a:schemeClr val="tx1"/>
                </a:solidFill>
                <a:latin typeface="Trebuchet MS" pitchFamily="0" charset="0"/>
                <a:ea typeface="宋体" pitchFamily="0" charset="0"/>
                <a:cs typeface="Trebuchet MS" pitchFamily="0" charset="0"/>
              </a:rPr>
              <a:t>N</a:t>
            </a:r>
            <a:r>
              <a:rPr altLang="zh-CN" baseline="0" b="1" cap="none" sz="4800" i="0" kern="1200" lang="en-US" spc="5" strike="noStrike" u="none">
                <a:solidFill>
                  <a:schemeClr val="tx1"/>
                </a:solidFill>
                <a:latin typeface="Trebuchet MS" pitchFamily="0" charset="0"/>
                <a:ea typeface="宋体" pitchFamily="0" charset="0"/>
                <a:cs typeface="Trebuchet MS" pitchFamily="0" charset="0"/>
              </a:rPr>
              <a:t>G</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1" name="矩形"/>
          <p:cNvSpPr/>
          <p:nvPr/>
        </p:nvSpPr>
        <p:spPr>
          <a:xfrm rot="0">
            <a:off x="1447800" y="1219200"/>
            <a:ext cx="7248525" cy="606319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800" i="0" kern="1200" lang="en-US" spc="0" strike="noStrike" u="none">
                <a:solidFill>
                  <a:schemeClr val="tx1"/>
                </a:solidFill>
                <a:latin typeface="Calibri" pitchFamily="0" charset="0"/>
                <a:ea typeface="宋体" pitchFamily="0" charset="0"/>
                <a:cs typeface="Calibri" pitchFamily="0" charset="0"/>
              </a:rPr>
              <a:t>Data Collection</a:t>
            </a:r>
            <a:endParaRPr altLang="zh-CN" baseline="0" b="1" cap="none" sz="28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Excel Formatting</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Chart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Pie Chart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Feature Collections</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Google Logo</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Data Bar</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Performance Level</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Accuracy Percentage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Algorithm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Excel</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2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0"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28" name="文本框"/>
          <p:cNvSpPr>
            <a:spLocks noGrp="1"/>
          </p:cNvSpPr>
          <p:nvPr>
            <p:ph type="title"/>
          </p:nvPr>
        </p:nvSpPr>
        <p:spPr>
          <a:xfrm rot="0">
            <a:off x="755332" y="385444"/>
            <a:ext cx="2437130" cy="75819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4800" i="0" kern="0" lang="en-US" spc="-40"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S</a:t>
            </a:r>
            <a:r>
              <a:rPr altLang="zh-CN" baseline="0" b="1" cap="none" sz="4800" i="0" kern="0" lang="en-US" spc="-30" strike="noStrike" u="none">
                <a:solidFill>
                  <a:schemeClr val="tx1"/>
                </a:solidFill>
                <a:latin typeface="Trebuchet MS" pitchFamily="0" charset="0"/>
                <a:ea typeface="宋体" pitchFamily="0" charset="0"/>
                <a:cs typeface="Trebuchet MS" pitchFamily="0" charset="0"/>
              </a:rPr>
              <a:t>U</a:t>
            </a:r>
            <a:r>
              <a:rPr altLang="zh-CN" baseline="0" b="1" cap="none" sz="4800" i="0" kern="0" lang="en-US" spc="-405" strike="noStrike" u="none">
                <a:solidFill>
                  <a:schemeClr val="tx1"/>
                </a:solidFill>
                <a:latin typeface="Trebuchet MS" pitchFamily="0" charset="0"/>
                <a:ea typeface="宋体" pitchFamily="0" charset="0"/>
                <a:cs typeface="Trebuchet MS" pitchFamily="0" charset="0"/>
              </a:rPr>
              <a:t>L</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TS</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pic>
        <p:nvPicPr>
          <p:cNvPr id="2097171" name="图片"/>
          <p:cNvPicPr>
            <a:picLocks noChangeAspect="1"/>
          </p:cNvPicPr>
          <p:nvPr/>
        </p:nvPicPr>
        <p:blipFill>
          <a:blip xmlns:r="http://schemas.openxmlformats.org/officeDocument/2006/relationships" r:embed="rId2" cstate="print"/>
          <a:stretch>
            <a:fillRect/>
          </a:stretch>
        </p:blipFill>
        <p:spPr>
          <a:xfrm rot="0">
            <a:off x="1743075" y="1176027"/>
            <a:ext cx="7979768" cy="4719948"/>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733"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imes New Roman" pitchFamily="18" charset="0"/>
                <a:ea typeface="宋体" pitchFamily="0" charset="0"/>
                <a:cs typeface="Times New Roman" pitchFamily="18" charset="0"/>
              </a:rPr>
              <a:t>conclusion</a:t>
            </a:r>
            <a:endParaRPr altLang="en-US" baseline="0" b="1" cap="none" sz="4800" i="0" kern="0" lang="zh-CN" spc="0" strike="noStrike" u="none">
              <a:solidFill>
                <a:schemeClr val="tx1"/>
              </a:solidFill>
              <a:latin typeface="Times New Roman" pitchFamily="18" charset="0"/>
              <a:ea typeface="宋体" pitchFamily="0" charset="0"/>
              <a:cs typeface="Times New Roman" pitchFamily="18" charset="0"/>
            </a:endParaRPr>
          </a:p>
        </p:txBody>
      </p:sp>
      <p:sp>
        <p:nvSpPr>
          <p:cNvPr id="1048734" name="矩形"/>
          <p:cNvSpPr/>
          <p:nvPr/>
        </p:nvSpPr>
        <p:spPr>
          <a:xfrm rot="0">
            <a:off x="1295399" y="1219200"/>
            <a:ext cx="7772400" cy="48013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conclusion Is About</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just" indent="0" marL="0">
              <a:lnSpc>
                <a:spcPct val="100000"/>
              </a:lnSpc>
              <a:spcBef>
                <a:spcPts val="0"/>
              </a:spcBef>
              <a:spcAft>
                <a:spcPts val="0"/>
              </a:spcAft>
              <a:buNone/>
            </a:pPr>
            <a:r>
              <a:rPr altLang="zh-CN" baseline="0" b="1" cap="none" sz="1800" i="0" kern="1200" lang="en-US" spc="0" strike="noStrike" u="none">
                <a:solidFill>
                  <a:schemeClr val="tx1"/>
                </a:solidFill>
                <a:latin typeface="Calibri" pitchFamily="0" charset="0"/>
                <a:ea typeface="宋体" pitchFamily="0" charset="0"/>
                <a:cs typeface="Calibri" pitchFamily="0" charset="0"/>
              </a:rPr>
              <a:t> </a:t>
            </a:r>
            <a:r>
              <a:rPr altLang="zh-CN" baseline="0" b="0" cap="none" sz="3200" i="0" kern="1200" lang="en-US" spc="0" strike="noStrike" u="none">
                <a:solidFill>
                  <a:schemeClr val="tx1"/>
                </a:solidFill>
                <a:latin typeface="Calibri" pitchFamily="0" charset="0"/>
                <a:ea typeface="宋体" pitchFamily="0" charset="0"/>
                <a:cs typeface="Calibri" pitchFamily="0" charset="0"/>
              </a:rPr>
              <a:t>Employees Salary, Leave, Production Achievement ,Quality Percentage They Have taken Monthly to Monthly Report It Was An Use full Of Increment, Bonus Promotion These Are The Reason Are Used An Monthly to Monthly Report.</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4"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5"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1217522" y="2123271"/>
            <a:ext cx="8593228"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pitchFamily="0" charset="0"/>
                <a:cs typeface="Times New Roman" pitchFamily="18" charset="0"/>
              </a:rPr>
              <a:t>Employee Performance Analysis </a:t>
            </a:r>
            <a:endParaRPr altLang="en-US" baseline="0" b="0" cap="none" sz="2800" i="0" kern="1200" lang="zh-CN" spc="0" strike="noStrike" u="none">
              <a:solidFill>
                <a:srgbClr val="7030A0"/>
              </a:solidFill>
              <a:latin typeface="Times New Roman" pitchFamily="18" charset="0"/>
              <a:ea typeface="宋体" pitchFamily="0"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9"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0"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865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841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Our Solution and Proposition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Dataset Description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Modelling Approach</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Discussion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1232996" y="457400"/>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1403639" y="1253235"/>
            <a:ext cx="7267575" cy="3406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Statement Is About To Identify</a:t>
            </a:r>
            <a:endParaRPr altLang="zh-CN" baseline="0" b="1"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Employee Salary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How Many Leaves They Have Taken</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a:pPr>
            <a:r>
              <a:rPr altLang="zh-CN" baseline="0" b="0" cap="none" sz="2400" i="0" kern="1200" lang="en-US" spc="0" strike="noStrike" u="none">
                <a:solidFill>
                  <a:schemeClr val="tx1"/>
                </a:solidFill>
                <a:latin typeface="Calibri" pitchFamily="0" charset="0"/>
                <a:ea typeface="宋体" pitchFamily="0" charset="0"/>
                <a:cs typeface="Calibri" pitchFamily="0" charset="0"/>
              </a:rPr>
              <a:t>Individual  Performance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Punctuality</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Production </a:t>
            </a:r>
            <a:r>
              <a:rPr altLang="zh-CN" baseline="0" b="0" cap="none" sz="2400" i="0" kern="1200" lang="en-US" spc="0" strike="noStrike" u="none">
                <a:solidFill>
                  <a:schemeClr val="tx1"/>
                </a:solidFill>
                <a:latin typeface="Calibri" pitchFamily="0" charset="0"/>
                <a:ea typeface="宋体" pitchFamily="0" charset="0"/>
                <a:cs typeface="Calibri" pitchFamily="0" charset="0"/>
              </a:rPr>
              <a:t>Acheivement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457200" marL="457200">
              <a:lnSpc>
                <a:spcPct val="100000"/>
              </a:lnSpc>
              <a:spcBef>
                <a:spcPts val="0"/>
              </a:spcBef>
              <a:spcAft>
                <a:spcPts val="0"/>
              </a:spcAft>
              <a:buClrTx/>
              <a:buAutoNum type="arabicPeriod" startAt="4"/>
            </a:pPr>
            <a:r>
              <a:rPr altLang="zh-CN" baseline="0" b="0" cap="none" sz="2400" i="0" kern="1200" lang="en-US" spc="0" strike="noStrike" u="none">
                <a:solidFill>
                  <a:schemeClr val="tx1"/>
                </a:solidFill>
                <a:latin typeface="Calibri" pitchFamily="0" charset="0"/>
                <a:ea typeface="宋体" pitchFamily="0" charset="0"/>
                <a:cs typeface="Calibri" pitchFamily="0" charset="0"/>
              </a:rPr>
              <a:t>Quality Percentage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39774" y="829626"/>
            <a:ext cx="5263514" cy="1337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533400" y="1695451"/>
            <a:ext cx="6934200" cy="3037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alibri" pitchFamily="0" charset="0"/>
                <a:ea typeface="宋体" pitchFamily="0" charset="0"/>
                <a:cs typeface="Calibri" pitchFamily="0" charset="0"/>
              </a:rPr>
              <a:t>The Project Overview Is About</a:t>
            </a:r>
            <a:br>
              <a:rPr altLang="en-US" baseline="0" b="0" cap="none" sz="2400" i="0" kern="1200" lang="zh-CN" spc="0" strike="noStrike" u="none">
                <a:solidFill>
                  <a:schemeClr val="tx1"/>
                </a:solidFill>
                <a:latin typeface="Calibri" pitchFamily="0" charset="0"/>
                <a:ea typeface="宋体" pitchFamily="0" charset="0"/>
                <a:cs typeface="Calibri" pitchFamily="0" charset="0"/>
              </a:rPr>
            </a:b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If a company Is Under 5000 Employee</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They have Calculating Monthly to Monthly Data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Of an 50000 employees Salary, Leave, Production Achievement ,Quality Percentage They Have taken Monthly to Monthly Report.</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pic>
        <p:nvPicPr>
          <p:cNvPr id="2097163" name="图片" descr="Free download | HD PNG new employee icon people transparent background ..."/>
          <p:cNvPicPr>
            <a:picLocks noChangeAspect="1"/>
          </p:cNvPicPr>
          <p:nvPr/>
        </p:nvPicPr>
        <p:blipFill>
          <a:blip xmlns:r="http://schemas.openxmlformats.org/officeDocument/2006/relationships" r:embed="rId2" cstate="print"/>
          <a:stretch>
            <a:fillRect/>
          </a:stretch>
        </p:blipFill>
        <p:spPr>
          <a:xfrm rot="0">
            <a:off x="3581399" y="4657730"/>
            <a:ext cx="1447800" cy="1350046"/>
          </a:xfrm>
          <a:prstGeom prst="rect"/>
          <a:noFill/>
          <a:ln w="12700" cap="flat" cmpd="sng">
            <a:noFill/>
            <a:prstDash val="solid"/>
            <a:miter/>
          </a:ln>
        </p:spPr>
      </p:pic>
      <p:pic>
        <p:nvPicPr>
          <p:cNvPr id="2097164" name="图片" descr="180+ Administrative Duties Stock Illustrations, Royalty-Free Vector ..."/>
          <p:cNvPicPr>
            <a:picLocks noChangeAspect="1"/>
          </p:cNvPicPr>
          <p:nvPr/>
        </p:nvPicPr>
        <p:blipFill>
          <a:blip xmlns:r="http://schemas.openxmlformats.org/officeDocument/2006/relationships" r:embed="rId3" cstate="print"/>
          <a:stretch>
            <a:fillRect/>
          </a:stretch>
        </p:blipFill>
        <p:spPr>
          <a:xfrm rot="0">
            <a:off x="3619500" y="2895600"/>
            <a:ext cx="1447800" cy="1447800"/>
          </a:xfrm>
          <a:prstGeom prst="rect"/>
          <a:noFill/>
          <a:ln w="12700" cap="flat" cmpd="sng">
            <a:noFill/>
            <a:prstDash val="solid"/>
            <a:miter/>
          </a:ln>
        </p:spPr>
      </p:pic>
      <p:pic>
        <p:nvPicPr>
          <p:cNvPr id="2097165" name="图片"/>
          <p:cNvPicPr>
            <a:picLocks noChangeAspect="1"/>
          </p:cNvPicPr>
          <p:nvPr/>
        </p:nvPicPr>
        <p:blipFill>
          <a:blip xmlns:r="http://schemas.openxmlformats.org/officeDocument/2006/relationships" r:embed="rId4" cstate="print"/>
          <a:stretch>
            <a:fillRect/>
          </a:stretch>
        </p:blipFill>
        <p:spPr>
          <a:xfrm rot="0">
            <a:off x="3147002" y="1650675"/>
            <a:ext cx="2213199" cy="1244925"/>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pic>
        <p:nvPicPr>
          <p:cNvPr id="2097166"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7" name="文本框"/>
          <p:cNvSpPr>
            <a:spLocks noGrp="1"/>
          </p:cNvSpPr>
          <p:nvPr>
            <p:ph type="title"/>
          </p:nvPr>
        </p:nvSpPr>
        <p:spPr>
          <a:xfrm rot="0">
            <a:off x="558165" y="857885"/>
            <a:ext cx="9763125" cy="5753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34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5" strike="noStrike" u="none">
                <a:solidFill>
                  <a:schemeClr val="tx1"/>
                </a:solidFill>
                <a:latin typeface="Trebuchet MS" pitchFamily="0" charset="0"/>
                <a:ea typeface="宋体" pitchFamily="0" charset="0"/>
                <a:cs typeface="Trebuchet MS" pitchFamily="0" charset="0"/>
              </a:rPr>
              <a:t>N</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D</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60"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295" strike="noStrike" u="none">
                <a:solidFill>
                  <a:schemeClr val="tx1"/>
                </a:solidFill>
                <a:latin typeface="Trebuchet MS" pitchFamily="0" charset="0"/>
                <a:ea typeface="宋体" pitchFamily="0" charset="0"/>
                <a:cs typeface="Trebuchet MS" pitchFamily="0" charset="0"/>
              </a:rPr>
              <a:t>V</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A</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LU</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E</a:t>
            </a:r>
            <a:r>
              <a:rPr altLang="zh-CN" baseline="0" b="1" cap="none" sz="3600" i="0" kern="0" lang="en-US" spc="-65" strike="noStrike" u="none">
                <a:solidFill>
                  <a:schemeClr val="tx1"/>
                </a:solidFill>
                <a:latin typeface="Trebuchet MS" pitchFamily="0" charset="0"/>
                <a:ea typeface="宋体" pitchFamily="0" charset="0"/>
                <a:cs typeface="Trebuchet MS" pitchFamily="0" charset="0"/>
              </a:rPr>
              <a:t> </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R</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15" strike="noStrike" u="none">
                <a:solidFill>
                  <a:schemeClr val="tx1"/>
                </a:solidFill>
                <a:latin typeface="Trebuchet MS" pitchFamily="0" charset="0"/>
                <a:ea typeface="宋体" pitchFamily="0" charset="0"/>
                <a:cs typeface="Trebuchet MS" pitchFamily="0" charset="0"/>
              </a:rPr>
              <a:t>P</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25" strike="noStrike" u="none">
                <a:solidFill>
                  <a:schemeClr val="tx1"/>
                </a:solidFill>
                <a:latin typeface="Trebuchet MS" pitchFamily="0" charset="0"/>
                <a:ea typeface="宋体" pitchFamily="0" charset="0"/>
                <a:cs typeface="Trebuchet MS" pitchFamily="0" charset="0"/>
              </a:rPr>
              <a:t>S</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35" strike="noStrike" u="none">
                <a:solidFill>
                  <a:schemeClr val="tx1"/>
                </a:solidFill>
                <a:latin typeface="Trebuchet MS" pitchFamily="0" charset="0"/>
                <a:ea typeface="宋体" pitchFamily="0" charset="0"/>
                <a:cs typeface="Trebuchet MS" pitchFamily="0" charset="0"/>
              </a:rPr>
              <a:t>T</a:t>
            </a:r>
            <a:r>
              <a:rPr altLang="zh-CN" baseline="0" b="1" cap="none" sz="3600" i="0" kern="0" lang="en-US" spc="-30" strike="noStrike" u="none">
                <a:solidFill>
                  <a:schemeClr val="tx1"/>
                </a:solidFill>
                <a:latin typeface="Trebuchet MS" pitchFamily="0" charset="0"/>
                <a:ea typeface="宋体" pitchFamily="0" charset="0"/>
                <a:cs typeface="Trebuchet MS" pitchFamily="0" charset="0"/>
              </a:rPr>
              <a:t>I</a:t>
            </a: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O</a:t>
            </a:r>
            <a:r>
              <a:rPr altLang="zh-CN" baseline="0" b="1" cap="none" sz="3600" i="0" kern="0" lang="en-US" spc="0" strike="noStrike" u="none">
                <a:solidFill>
                  <a:schemeClr val="tx1"/>
                </a:solidFill>
                <a:latin typeface="Trebuchet MS" pitchFamily="0" charset="0"/>
                <a:ea typeface="宋体" pitchFamily="0" charset="0"/>
                <a:cs typeface="Trebuchet MS" pitchFamily="0" charset="0"/>
              </a:rPr>
              <a:t>N</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miter/>
          </a:ln>
        </p:spPr>
      </p:pic>
      <p:sp>
        <p:nvSpPr>
          <p:cNvPr id="1048698"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9" name="矩形"/>
          <p:cNvSpPr/>
          <p:nvPr/>
        </p:nvSpPr>
        <p:spPr>
          <a:xfrm rot="0">
            <a:off x="3124199" y="1476375"/>
            <a:ext cx="6410325" cy="1754326"/>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Conditional Formatting  (missing)</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Filter (Remove)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Formula (Performance)</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Pivot (Summary)</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v"/>
            </a:pPr>
            <a:r>
              <a:rPr altLang="zh-CN" baseline="0" b="0" cap="none" sz="1800" i="0" kern="1200" lang="en-US" spc="0" strike="noStrike" u="none">
                <a:solidFill>
                  <a:schemeClr val="tx1"/>
                </a:solidFill>
                <a:latin typeface="Calibri" pitchFamily="0" charset="0"/>
                <a:ea typeface="宋体" pitchFamily="0" charset="0"/>
                <a:cs typeface="Calibri" pitchFamily="0" charset="0"/>
              </a:rPr>
              <a:t>Graph (Data </a:t>
            </a:r>
            <a:r>
              <a:rPr altLang="zh-CN" baseline="0" b="0" cap="none" sz="1800" i="0" kern="1200" lang="en-US" spc="0" strike="noStrike" u="none">
                <a:solidFill>
                  <a:schemeClr val="tx1"/>
                </a:solidFill>
                <a:latin typeface="Calibri" pitchFamily="0" charset="0"/>
                <a:ea typeface="宋体" pitchFamily="0" charset="0"/>
                <a:cs typeface="Calibri" pitchFamily="0" charset="0"/>
              </a:rPr>
              <a:t>Visuvalization</a:t>
            </a:r>
            <a:endParaRPr altLang="zh-CN" baseline="0" b="0" cap="none" sz="18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03" name="文本框"/>
          <p:cNvSpPr>
            <a:spLocks noGrp="1"/>
          </p:cNvSpPr>
          <p:nvPr>
            <p:ph type="title"/>
          </p:nvPr>
        </p:nvSpPr>
        <p:spPr>
          <a:xfrm rot="0">
            <a:off x="755332" y="385444"/>
            <a:ext cx="10681335" cy="8280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Dataset Description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04" name="矩形"/>
          <p:cNvSpPr/>
          <p:nvPr/>
        </p:nvSpPr>
        <p:spPr>
          <a:xfrm rot="0">
            <a:off x="1066800" y="1676400"/>
            <a:ext cx="7620000" cy="3723640"/>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Employee Id</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Full Name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Gender</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Date of Joining</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Department</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Start Date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Salary</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FTE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Employee type</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Work location</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rgbClr val="000000"/>
                </a:solidFill>
                <a:latin typeface="Calibri" pitchFamily="0" charset="0"/>
                <a:ea typeface="宋体" pitchFamily="0" charset="0"/>
                <a:cs typeface="Calibri" pitchFamily="0" charset="0"/>
              </a:rPr>
              <a:t>Production </a:t>
            </a:r>
            <a:r>
              <a:rPr altLang="zh-CN" baseline="0" b="1" cap="none" sz="1800" i="0" kern="1200" lang="en-US" spc="0" strike="noStrike" u="none">
                <a:solidFill>
                  <a:srgbClr val="000000"/>
                </a:solidFill>
                <a:latin typeface="Calibri" pitchFamily="0" charset="0"/>
                <a:ea typeface="宋体" pitchFamily="0" charset="0"/>
                <a:cs typeface="Calibri" pitchFamily="0" charset="0"/>
              </a:rPr>
              <a:t>Acheviement</a:t>
            </a:r>
            <a:endParaRPr altLang="zh-CN" baseline="0" b="1" cap="none" sz="1800" i="0" kern="1200" lang="en-US" spc="0" strike="noStrike" u="none">
              <a:solidFill>
                <a:srgbClr val="000000"/>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r>
              <a:rPr altLang="zh-CN" baseline="0" b="1" cap="none" sz="1800" i="0" kern="1200" lang="en-US" spc="0" strike="noStrike" u="none">
                <a:solidFill>
                  <a:schemeClr val="tx1"/>
                </a:solidFill>
                <a:latin typeface="Calibri" pitchFamily="0" charset="0"/>
                <a:ea typeface="宋体" pitchFamily="0" charset="0"/>
                <a:cs typeface="Calibri" pitchFamily="0" charset="0"/>
              </a:rPr>
              <a:t>Quality Percentage</a:t>
            </a:r>
            <a:endParaRPr altLang="zh-CN" baseline="0" b="1" cap="none" sz="1800" i="0" kern="1200" lang="en-US" spc="0" strike="noStrike" u="none">
              <a:solidFill>
                <a:schemeClr val="tx1"/>
              </a:solidFill>
              <a:latin typeface="Calibri" pitchFamily="0" charset="0"/>
              <a:ea typeface="宋体" pitchFamily="0" charset="0"/>
              <a:cs typeface="Calibri" pitchFamily="0" charset="0"/>
            </a:endParaRPr>
          </a:p>
          <a:p>
            <a:pPr algn="l" indent="-285750" marL="285750">
              <a:lnSpc>
                <a:spcPct val="100000"/>
              </a:lnSpc>
              <a:spcBef>
                <a:spcPts val="0"/>
              </a:spcBef>
              <a:spcAft>
                <a:spcPts val="0"/>
              </a:spcAft>
              <a:buFont typeface="Wingdings" pitchFamily="2" charset="2"/>
              <a:buChar char="Ø"/>
            </a:pPr>
            <a:endParaRPr altLang="en-US" baseline="0" b="0" cap="none" sz="18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0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66675" y="3381373"/>
            <a:ext cx="2466975" cy="3419474"/>
          </a:xfrm>
          <a:prstGeom prst="rect"/>
          <a:noFill/>
          <a:ln w="12700" cap="flat" cmpd="sng">
            <a:noFill/>
            <a:prstDash val="solid"/>
            <a:miter/>
          </a:ln>
        </p:spPr>
      </p:pic>
      <p:sp>
        <p:nvSpPr>
          <p:cNvPr id="1048711" name="文本框"/>
          <p:cNvSpPr>
            <a:spLocks noGrp="1"/>
          </p:cNvSpPr>
          <p:nvPr>
            <p:ph type="title"/>
          </p:nvPr>
        </p:nvSpPr>
        <p:spPr>
          <a:xfrm rot="0">
            <a:off x="739774" y="654938"/>
            <a:ext cx="8480425" cy="670696"/>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THE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WOW</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IN</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OUR</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SOLUTION</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1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3" name="矩形"/>
          <p:cNvSpPr/>
          <p:nvPr/>
        </p:nvSpPr>
        <p:spPr>
          <a:xfrm rot="0">
            <a:off x="2949573" y="1905001"/>
            <a:ext cx="8480425" cy="138499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*Performance level=IFS(Z8&gt;=5,’’Very</a:t>
            </a:r>
            <a:endParaRPr altLang="zh-CN" baseline="0" b="0" cap="none" sz="2800" i="0" kern="1200" lang="en-US" spc="0" strike="noStrike" u="none">
              <a:solidFill>
                <a:schemeClr val="tx1"/>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pitchFamily="0" charset="0"/>
                <a:cs typeface="Times New Roman" pitchFamily="18" charset="0"/>
              </a:rPr>
              <a:t>HIGH’’Z8&gt;=4,HIGH,Z8.=3,’’MED,’’TRUE,’’LOW’’)</a:t>
            </a: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2024-03-28T17:07:22Z</dcterms:created>
  <dcterms:modified xsi:type="dcterms:W3CDTF">2024-10-25T13:22:35Z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bf2c6971e1e34a47b4c9819cf9669682</vt:lpwstr>
  </property>
</Properties>
</file>