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3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7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2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7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6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8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5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9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0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4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85DC7DF-A98D-4AC7-A2EA-AF69AD937FA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EEAFD58-66E3-4953-88E1-765E35C8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04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9D50-1998-EADB-A9FF-D2247F867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Pedometer demonstration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3B702-5CD9-5E01-6572-31C9855ED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D840-A565-8AA5-CF5C-E8E5A2D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code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DBC6-1289-131B-E4E7-D878B93F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Acceleration vector</a:t>
            </a:r>
          </a:p>
          <a:p>
            <a:endParaRPr lang="en-US" dirty="0"/>
          </a:p>
          <a:p>
            <a:r>
              <a:rPr lang="en-US" dirty="0"/>
              <a:t>Measure the acceleration vector every 0.1 seconds</a:t>
            </a:r>
          </a:p>
          <a:p>
            <a:endParaRPr lang="en-US" dirty="0"/>
          </a:p>
          <a:p>
            <a:r>
              <a:rPr lang="en-US" dirty="0"/>
              <a:t>Compare it with the previous acceleration vector</a:t>
            </a:r>
          </a:p>
          <a:p>
            <a:endParaRPr lang="en-US" dirty="0"/>
          </a:p>
          <a:p>
            <a:r>
              <a:rPr lang="en-US" dirty="0"/>
              <a:t>If its is higher than the threshold – moving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8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EBC17F-1AC0-12F9-79AD-FFE9715E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accelerates and decelerates – count step – peak detection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Based on the frequency of steps – mode of activity – walking , jogging, running </a:t>
            </a:r>
          </a:p>
          <a:p>
            <a:endParaRPr lang="en-IN" dirty="0"/>
          </a:p>
          <a:p>
            <a:r>
              <a:rPr lang="en-IN" dirty="0"/>
              <a:t>The interval of measurement and threshold needs to be optimised to get it working well</a:t>
            </a:r>
          </a:p>
        </p:txBody>
      </p:sp>
    </p:spTree>
    <p:extLst>
      <p:ext uri="{BB962C8B-B14F-4D97-AF65-F5344CB8AC3E}">
        <p14:creationId xmlns:p14="http://schemas.microsoft.com/office/powerpoint/2010/main" val="12313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3CD3-2044-1AE5-644C-3A02432B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data to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A4D9-DF51-41E1-B2B3-421C4A04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</a:t>
            </a:r>
            <a:r>
              <a:rPr lang="en-US" dirty="0" err="1"/>
              <a:t>ThinkSpeak</a:t>
            </a:r>
            <a:r>
              <a:rPr lang="en-US" dirty="0"/>
              <a:t> platform as our cloud companion.</a:t>
            </a:r>
          </a:p>
          <a:p>
            <a:endParaRPr lang="en-US" dirty="0"/>
          </a:p>
          <a:p>
            <a:r>
              <a:rPr lang="en-US" dirty="0"/>
              <a:t>But here data is uploaded once in 20 seconds due to the limitations</a:t>
            </a:r>
          </a:p>
          <a:p>
            <a:endParaRPr lang="en-US" dirty="0"/>
          </a:p>
          <a:p>
            <a:r>
              <a:rPr lang="en-US" dirty="0"/>
              <a:t>It is not getting uploaded real time</a:t>
            </a:r>
          </a:p>
          <a:p>
            <a:endParaRPr lang="en-US" dirty="0"/>
          </a:p>
          <a:p>
            <a:r>
              <a:rPr lang="en-US" dirty="0"/>
              <a:t>Look for alternative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66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AFA9A-7A48-0DDA-B8F8-FC8315E6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3" y="320427"/>
            <a:ext cx="11052701" cy="62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0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41EA-E87E-4113-5F77-F6457C77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update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3DBD-5AC7-4C06-9378-8FDEC988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data to pc locally using python to receive data using the </a:t>
            </a:r>
            <a:r>
              <a:rPr lang="en-US" dirty="0" err="1"/>
              <a:t>ip</a:t>
            </a:r>
            <a:r>
              <a:rPr lang="en-US" dirty="0"/>
              <a:t> address of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update is faster very 3 seconds</a:t>
            </a:r>
          </a:p>
          <a:p>
            <a:endParaRPr lang="en-US" dirty="0"/>
          </a:p>
          <a:p>
            <a:r>
              <a:rPr lang="en-US" dirty="0"/>
              <a:t>Can we decreased further as well to 1 second</a:t>
            </a:r>
          </a:p>
          <a:p>
            <a:endParaRPr lang="en-US" dirty="0"/>
          </a:p>
          <a:p>
            <a:r>
              <a:rPr lang="en-US" dirty="0"/>
              <a:t>But both needs to be connected to the same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5DEA-AF75-19D7-AD36-A1040BA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AEA1-C00C-216A-1F5D-89E9A8F1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Fusion 360 to design the enclosure model</a:t>
            </a:r>
          </a:p>
          <a:p>
            <a:endParaRPr lang="en-US" dirty="0"/>
          </a:p>
          <a:p>
            <a:r>
              <a:rPr lang="en-US" dirty="0"/>
              <a:t>It enclosure is such that it can be worn with belt using the slits provided</a:t>
            </a:r>
          </a:p>
          <a:p>
            <a:endParaRPr lang="en-US" dirty="0"/>
          </a:p>
          <a:p>
            <a:r>
              <a:rPr lang="en-US" dirty="0"/>
              <a:t>The measurements needs to be corrected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03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D234-0172-64B8-908C-8BCDDCD3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IN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06C468B-FE21-C740-7B2B-80BB59D27234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7931190"/>
                  </p:ext>
                </p:extLst>
              </p:nvPr>
            </p:nvGraphicFramePr>
            <p:xfrm>
              <a:off x="4415476" y="2988652"/>
              <a:ext cx="2348966" cy="32587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48966" cy="3258733"/>
                    </a:xfrm>
                    <a:prstGeom prst="rect">
                      <a:avLst/>
                    </a:prstGeom>
                  </am3d:spPr>
                  <am3d:camera>
                    <am3d:pos x="0" y="0" z="593418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492" d="1000000"/>
                    <am3d:preTrans dx="-8608695" dy="16434782" dz="5739130"/>
                    <am3d:scale>
                      <am3d:sx n="1000000" d="1000000"/>
                      <am3d:sy n="1000000" d="1000000"/>
                      <am3d:sz n="1000000" d="1000000"/>
                    </am3d:scale>
                    <am3d:rot ax="-4658758" ay="-2625901" az="-645395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095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06C468B-FE21-C740-7B2B-80BB59D27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476" y="2988652"/>
                <a:ext cx="2348966" cy="32587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8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FC8E-BE23-91C5-E6B4-A9E8364D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8299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335</TotalTime>
  <Words>191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Pedometer demonstration</vt:lpstr>
      <vt:lpstr>How the code works</vt:lpstr>
      <vt:lpstr>PowerPoint Presentation</vt:lpstr>
      <vt:lpstr>Uploading data to cloud</vt:lpstr>
      <vt:lpstr>PowerPoint Presentation</vt:lpstr>
      <vt:lpstr>Local update</vt:lpstr>
      <vt:lpstr>Enclose model</vt:lpstr>
      <vt:lpstr>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Pedometer demonstration</dc:title>
  <dc:creator>bhuvanesh p</dc:creator>
  <cp:lastModifiedBy>bhuvanesh p</cp:lastModifiedBy>
  <cp:revision>8</cp:revision>
  <dcterms:created xsi:type="dcterms:W3CDTF">2023-04-17T05:54:09Z</dcterms:created>
  <dcterms:modified xsi:type="dcterms:W3CDTF">2023-04-24T10:31:01Z</dcterms:modified>
</cp:coreProperties>
</file>