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21"/>
  </p:notesMasterIdLst>
  <p:handoutMasterIdLst>
    <p:handoutMasterId r:id="rId22"/>
  </p:handoutMasterIdLst>
  <p:sldIdLst>
    <p:sldId id="256" r:id="rId6"/>
    <p:sldId id="271" r:id="rId7"/>
    <p:sldId id="272" r:id="rId8"/>
    <p:sldId id="285" r:id="rId9"/>
    <p:sldId id="286" r:id="rId10"/>
    <p:sldId id="276" r:id="rId11"/>
    <p:sldId id="277" r:id="rId12"/>
    <p:sldId id="280" r:id="rId13"/>
    <p:sldId id="282" r:id="rId14"/>
    <p:sldId id="283" r:id="rId15"/>
    <p:sldId id="284" r:id="rId16"/>
    <p:sldId id="281" r:id="rId17"/>
    <p:sldId id="287" r:id="rId18"/>
    <p:sldId id="279" r:id="rId19"/>
    <p:sldId id="269" r:id="rId20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001EFF"/>
    <a:srgbClr val="FFCC00"/>
    <a:srgbClr val="00CCFF"/>
    <a:srgbClr val="00008C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5" autoAdjust="0"/>
    <p:restoredTop sz="92819" autoAdjust="0"/>
  </p:normalViewPr>
  <p:slideViewPr>
    <p:cSldViewPr snapToGrid="0">
      <p:cViewPr varScale="1">
        <p:scale>
          <a:sx n="108" d="100"/>
          <a:sy n="108" d="100"/>
        </p:scale>
        <p:origin x="-686" y="-62"/>
      </p:cViewPr>
      <p:guideLst>
        <p:guide orient="horz" pos="2532"/>
        <p:guide orient="horz" pos="2748"/>
        <p:guide orient="horz" pos="3888"/>
        <p:guide orient="horz" pos="276"/>
        <p:guide orient="horz" pos="1956"/>
        <p:guide orient="horz" pos="3036"/>
        <p:guide orient="horz" pos="1644"/>
        <p:guide orient="horz" pos="1860"/>
        <p:guide orient="horz" pos="804"/>
        <p:guide orient="horz" pos="348"/>
        <p:guide orient="horz" pos="2169"/>
        <p:guide orient="horz" pos="3239"/>
        <p:guide orient="horz" pos="606"/>
        <p:guide orient="horz" pos="2772"/>
        <p:guide pos="5760"/>
        <p:guide pos="6144"/>
        <p:guide pos="2736"/>
        <p:guide pos="5688"/>
        <p:guide pos="2880"/>
        <p:guide pos="5448"/>
        <p:guide pos="480"/>
        <p:guide pos="336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30029" y="2253112"/>
            <a:ext cx="5556738" cy="893556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-We care for your wheels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0918" y="1605943"/>
            <a:ext cx="5561624" cy="830997"/>
          </a:xfrm>
        </p:spPr>
        <p:txBody>
          <a:bodyPr/>
          <a:lstStyle/>
          <a:p>
            <a:pPr algn="ctr">
              <a:defRPr/>
            </a:pPr>
            <a:r>
              <a:rPr lang="en-US" sz="5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INSUREBETA</a:t>
            </a:r>
            <a:endParaRPr lang="en-US" sz="5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8189" y="223284"/>
            <a:ext cx="8615227" cy="4442021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PLANS</a:t>
            </a:r>
          </a:p>
          <a:p>
            <a:pPr marL="0" indent="0" algn="ctr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0874" y="669850"/>
            <a:ext cx="8442252" cy="399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229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8189" y="244550"/>
            <a:ext cx="8615227" cy="4420756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DASHBOARD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8189" y="808074"/>
            <a:ext cx="8615228" cy="37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053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8189" y="340242"/>
            <a:ext cx="8615227" cy="4325063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2140" y="914399"/>
            <a:ext cx="8389088" cy="361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1391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8189" y="414670"/>
            <a:ext cx="8615227" cy="4250635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PREMIUM</a:t>
            </a:r>
          </a:p>
          <a:p>
            <a:pPr marL="0" indent="0" algn="ctr">
              <a:buNone/>
            </a:pP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829340"/>
            <a:ext cx="8416216" cy="37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7611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74BE3498-D355-4FBA-B4D9-C189B320B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allows the user to buy insurance for their vehicles without the requirement of any third party agent.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also claim and renew the insurance easily and can also track the status of their claims.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simplifies the tiresome manual process of buying an insurance.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DDFD2D5-04D3-43C5-AFF7-61B676C9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xmlns="" val="3935092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775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4964396-3961-4DE3-820B-BFAB6BF56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90" y="1183341"/>
            <a:ext cx="8390220" cy="3481964"/>
          </a:xfrm>
        </p:spPr>
        <p:txBody>
          <a:bodyPr/>
          <a:lstStyle/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existing insurance systems require an agent to act as a mediator between the insurance company and the customer.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leads to extra charges of payments in terms of brokerage and token money to the customer.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no existing provision for tracking the status of insurance application of the customer.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6676701D-A4FD-423D-B706-8A803B75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xmlns="" val="76088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A06AD907-6B26-49A2-B95B-69749A35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90" y="1081924"/>
            <a:ext cx="8369280" cy="3583381"/>
          </a:xfrm>
        </p:spPr>
        <p:txBody>
          <a:bodyPr/>
          <a:lstStyle/>
          <a:p>
            <a:pPr lvl="0"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the project is to develop a user friendly, secure and error free web application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where the user can buy insurance policies, renew them and claim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insurance.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for admin to verify and approve or reject claims is to be developed.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C4FD4BD-EB07-499E-9762-17E49D64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xmlns="" val="165469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5246" y="940222"/>
            <a:ext cx="8608170" cy="3725083"/>
          </a:xfrm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Front End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Angular 8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Bootstrap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Back End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Spring JPA with REST API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Oracle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Rest API Testing Tool Used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Postman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Technologies Used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778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3847" y="939800"/>
            <a:ext cx="4148126" cy="399516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E-R Diagram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997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45A0D3-2680-4993-8411-A632A533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553998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GLIMPSE OF THE PROJECT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8189" y="1307805"/>
            <a:ext cx="8615228" cy="327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707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8189" y="287079"/>
            <a:ext cx="8615227" cy="4378227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5422" y="765545"/>
            <a:ext cx="8016949" cy="38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896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307777"/>
          </a:xfrm>
        </p:spPr>
        <p:txBody>
          <a:bodyPr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REGISTERATION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287" y="971550"/>
            <a:ext cx="5791679" cy="3657600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45213" y="1918781"/>
            <a:ext cx="2857500" cy="1763138"/>
          </a:xfrm>
        </p:spPr>
      </p:pic>
    </p:spTree>
    <p:extLst>
      <p:ext uri="{BB962C8B-B14F-4D97-AF65-F5344CB8AC3E}">
        <p14:creationId xmlns:p14="http://schemas.microsoft.com/office/powerpoint/2010/main" xmlns="" val="348615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307777"/>
          </a:xfrm>
        </p:spPr>
        <p:txBody>
          <a:bodyPr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 INSURANCE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288" y="893136"/>
            <a:ext cx="6419000" cy="3613888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51638" y="2006041"/>
            <a:ext cx="2251075" cy="1388594"/>
          </a:xfrm>
        </p:spPr>
      </p:pic>
    </p:spTree>
    <p:extLst>
      <p:ext uri="{BB962C8B-B14F-4D97-AF65-F5344CB8AC3E}">
        <p14:creationId xmlns:p14="http://schemas.microsoft.com/office/powerpoint/2010/main" xmlns="" val="1818138283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Props1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4559248-63FA-4C6E-A37D-96FF4426E5C5}">
  <ds:schemaRefs>
    <ds:schemaRef ds:uri="http://purl.org/dc/dcmitype/"/>
    <ds:schemaRef ds:uri="71bf3f0a-df54-467d-89c2-87f8d534ba77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24457</TotalTime>
  <Words>209</Words>
  <Application>Microsoft Office PowerPoint</Application>
  <PresentationFormat>On-screen Show (16:9)</PresentationFormat>
  <Paragraphs>34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L&amp;T Infotech</vt:lpstr>
      <vt:lpstr>Custom Design</vt:lpstr>
      <vt:lpstr>INSUREBETA</vt:lpstr>
      <vt:lpstr>PROBLEM STATEMENT</vt:lpstr>
      <vt:lpstr>OBJECTIVES</vt:lpstr>
      <vt:lpstr>Technologies Used</vt:lpstr>
      <vt:lpstr>E-R Diagram</vt:lpstr>
      <vt:lpstr>GLIMPSE OF THE PROJECT</vt:lpstr>
      <vt:lpstr>Slide 7</vt:lpstr>
      <vt:lpstr>REGISTERATION</vt:lpstr>
      <vt:lpstr>BUY INSURANCE</vt:lpstr>
      <vt:lpstr>Slide 10</vt:lpstr>
      <vt:lpstr>Slide 11</vt:lpstr>
      <vt:lpstr>Slide 12</vt:lpstr>
      <vt:lpstr>Slide 13</vt:lpstr>
      <vt:lpstr>CONCLUSION</vt:lpstr>
      <vt:lpstr>Slide 15</vt:lpstr>
    </vt:vector>
  </TitlesOfParts>
  <Company>Citi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Harshini Badam</cp:lastModifiedBy>
  <cp:revision>1907</cp:revision>
  <cp:lastPrinted>2015-11-28T12:28:20Z</cp:lastPrinted>
  <dcterms:created xsi:type="dcterms:W3CDTF">2007-05-25T22:38:05Z</dcterms:created>
  <dcterms:modified xsi:type="dcterms:W3CDTF">2023-10-16T05:07:41Z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