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regular.fntdata"/><Relationship Id="rId47" Type="http://schemas.openxmlformats.org/officeDocument/2006/relationships/slide" Target="slides/slide40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4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54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77e483ac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77e483ac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7e483ac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7e483ac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77e483ac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77e483ac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4f0c8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4f0c8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7e483ac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7e483ac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34f0c8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34f0c8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7e483ac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7e483ac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834f0c8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834f0c8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7e483ac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7e483ac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34f0c8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34f0c8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7e483ac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7e483ac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34f0c84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34f0c8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7e483ac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77e483ac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34f0c8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34f0c8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77e483ac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77e483ac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834f0c8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834f0c8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af94df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af94df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94fd1ef2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94fd1ef2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34f0c8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34f0c8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7e483ac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7e483ac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ffb7ad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ffb7ad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34f0c8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34f0c8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cae5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cae5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7e483ac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77e483ac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6e4ee8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6e4ee8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af94df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af94df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77e483ac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77e483ac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77e483ac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77e483ac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77e483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77e483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7e483a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77e483a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afc3a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afc3a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77e483a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77e483a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7e483ac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7e483ac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34f0c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34f0c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7e483ac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7e483ac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ffb7ad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ffb7ad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48325" y="4761375"/>
            <a:ext cx="2337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7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9325" y="4761375"/>
            <a:ext cx="23169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772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74100" y="4761375"/>
            <a:ext cx="2311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06400" y="4761375"/>
            <a:ext cx="2294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Activity.html#isFinishing()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onRestoreInstanceState(android.os.Bundle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Bundle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reference/android/app/Activity.html" TargetMode="External"/><Relationship Id="rId9" Type="http://schemas.openxmlformats.org/officeDocument/2006/relationships/hyperlink" Target="http://developer.android.com/guide/topics/resources/runtime-changes.html" TargetMode="External"/><Relationship Id="rId5" Type="http://schemas.openxmlformats.org/officeDocument/2006/relationships/hyperlink" Target="http://developer.android.com/training/basics/activity-lifecycle/index.html" TargetMode="External"/><Relationship Id="rId6" Type="http://schemas.openxmlformats.org/officeDocument/2006/relationships/hyperlink" Target="https://developer.android.com/training/basics/activity-lifecycle/pausing.html" TargetMode="External"/><Relationship Id="rId7" Type="http://schemas.openxmlformats.org/officeDocument/2006/relationships/hyperlink" Target="https://developer.android.com/training/basics/activity-lifecycle/stopping.html" TargetMode="External"/><Relationship Id="rId8" Type="http://schemas.openxmlformats.org/officeDocument/2006/relationships/hyperlink" Target="http://developer.android.com/training/basics/activity-lifecycle/recreating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oogle-developer-training.github.io/android-developer-fundamentals-course-concepts-v2/unit-1-get-started/lesson-2-activities-and-intents/2-2-c-activity-lifecycle-and-state/2-2-c-activity-lifecycle-and-state.html" TargetMode="External"/><Relationship Id="rId4" Type="http://schemas.openxmlformats.org/officeDocument/2006/relationships/hyperlink" Target="https://codelabs.developers.google.com/codelabs/android-training-activity-lifecycle-and-sta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96065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and overriding callbacks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/>
              <a:t> is required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 the other callbacks to change default behavior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first created, for example when user taps launcher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Created state is always followed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 –&gt; Created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onCreate(Bundle savedInstanceState)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onCreate(Bundle savedInstanceState)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super.onCreate(savedInstanceState);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68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9"/>
          <p:cNvSpPr txBox="1"/>
          <p:nvPr/>
        </p:nvSpPr>
        <p:spPr>
          <a:xfrm>
            <a:off x="181075" y="11094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 –&gt; Resumed/Running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will start interacting with user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7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onResume()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super.onResume();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has become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"resumed"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829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2.2 Activity lifecycle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state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 –&gt; Paused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0" name="Google Shape;41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72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73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super.onPause();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 –&gt; Stopped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4"/>
          <p:cNvSpPr txBox="1"/>
          <p:nvPr/>
        </p:nvSpPr>
        <p:spPr>
          <a:xfrm>
            <a:off x="181075" y="1070950"/>
            <a:ext cx="85206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39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Operations that were too heavy-weight for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coming back to interact with user,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going away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7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super.onStop();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 –&gt; Destroyed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6"/>
          <p:cNvSpPr txBox="1"/>
          <p:nvPr/>
        </p:nvSpPr>
        <p:spPr>
          <a:xfrm>
            <a:off x="181075" y="10332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isFinishing()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77"/>
          <p:cNvSpPr txBox="1"/>
          <p:nvPr/>
        </p:nvSpPr>
        <p:spPr>
          <a:xfrm>
            <a:off x="197700" y="108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onDestroy()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super.onDestroy();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instance state</a:t>
            </a:r>
            <a:endParaRPr/>
          </a:p>
        </p:txBody>
      </p:sp>
      <p:sp>
        <p:nvSpPr>
          <p:cNvPr id="452" name="Google Shape;452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Rotates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Enters multi-window mode (from Android 7)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on config change?</a:t>
            </a:r>
            <a:endParaRPr/>
          </a:p>
        </p:txBody>
      </p:sp>
      <p:sp>
        <p:nvSpPr>
          <p:cNvPr id="465" name="Google Shape;465;p80"/>
          <p:cNvSpPr txBox="1"/>
          <p:nvPr>
            <p:ph idx="1" type="body"/>
          </p:nvPr>
        </p:nvSpPr>
        <p:spPr>
          <a:xfrm>
            <a:off x="311700" y="1076275"/>
            <a:ext cx="84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 configuration change,  Android: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6" name="Google Shape;466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80"/>
          <p:cNvSpPr txBox="1"/>
          <p:nvPr/>
        </p:nvSpPr>
        <p:spPr>
          <a:xfrm>
            <a:off x="5043400" y="1740850"/>
            <a:ext cx="4071300" cy="6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tarts Activity over again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/>
          </a:p>
        </p:txBody>
      </p:sp>
      <p:sp>
        <p:nvSpPr>
          <p:cNvPr id="468" name="Google Shape;468;p80"/>
          <p:cNvSpPr txBox="1"/>
          <p:nvPr/>
        </p:nvSpPr>
        <p:spPr>
          <a:xfrm>
            <a:off x="766050" y="2626450"/>
            <a:ext cx="3064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/>
          </a:p>
        </p:txBody>
      </p:sp>
      <p:sp>
        <p:nvSpPr>
          <p:cNvPr id="469" name="Google Shape;469;p80"/>
          <p:cNvSpPr txBox="1"/>
          <p:nvPr/>
        </p:nvSpPr>
        <p:spPr>
          <a:xfrm>
            <a:off x="5471900" y="2626450"/>
            <a:ext cx="2517000" cy="14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1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 callbacks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instance state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Saving and restoring Activity state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2"/>
          <p:cNvSpPr txBox="1"/>
          <p:nvPr>
            <p:ph type="title"/>
          </p:nvPr>
        </p:nvSpPr>
        <p:spPr>
          <a:xfrm>
            <a:off x="265500" y="1233175"/>
            <a:ext cx="4045200" cy="22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restoring Activity state</a:t>
            </a:r>
            <a:endParaRPr/>
          </a:p>
        </p:txBody>
      </p:sp>
      <p:sp>
        <p:nvSpPr>
          <p:cNvPr id="482" name="Google Shape;48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the system saves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83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System saves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of views with unique ID (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) such as text entered into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84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2" name="Google Shape;50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85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void onSaveInstanceState(Bundle outState)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super.onSaveInstanceState(outState);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Add information for saving HelloToast counter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to the to the outState bundle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outState.putString("count",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       String.valueOf(mShowCount.getText()));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Google Shape;50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ways to retrieve the saved Bundle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onCreate(Bundle mySavedState)</a:t>
            </a:r>
            <a:br>
              <a:rPr lang="en"/>
            </a:br>
            <a:r>
              <a:rPr lang="en"/>
              <a:t>Preferred, to ensure that your user interface, including any saved state, is back up and running as quickly as possible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callback (called after onStart())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onRestoreInstanceState(Bundle mySavedState)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87"/>
          <p:cNvSpPr txBox="1"/>
          <p:nvPr/>
        </p:nvSpPr>
        <p:spPr>
          <a:xfrm>
            <a:off x="97975" y="1071750"/>
            <a:ext cx="88338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setContentView(R.layout.activity_main);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mShowCount = findViewById(R.id.show_count);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savedInstanceState.getString("count");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(mShowCount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88"/>
          <p:cNvSpPr txBox="1"/>
          <p:nvPr/>
        </p:nvSpPr>
        <p:spPr>
          <a:xfrm>
            <a:off x="53200" y="107627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onRestoreInstanceState (Bundle mySavedState)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super.onRestoreInstanceState(mySavedState);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(mySavedState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mySavedState.getString("count");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onRestoreInstanceState(Bundle state)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89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37" name="Google Shape;537;p90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Activities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Managing the Activity Lifecycle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Pausing and Resuming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Stopping and Restarting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Recreating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Handling Runtime Changes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Bundle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44" name="Google Shape;54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91"/>
          <p:cNvSpPr txBox="1"/>
          <p:nvPr/>
        </p:nvSpPr>
        <p:spPr>
          <a:xfrm>
            <a:off x="187650" y="1835125"/>
            <a:ext cx="8833500" cy="1879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51" name="Google Shape;551;p9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1" name="Google Shape;301;p57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57"/>
          <p:cNvSpPr txBox="1"/>
          <p:nvPr/>
        </p:nvSpPr>
        <p:spPr>
          <a:xfrm>
            <a:off x="319850" y="1086750"/>
            <a:ext cx="830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ctivity-stack.png" id="309" name="Google Shape;3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48" y="1088800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states and app visibility</a:t>
            </a:r>
            <a:endParaRPr/>
          </a:p>
        </p:txBody>
      </p:sp>
      <p:sp>
        <p:nvSpPr>
          <p:cNvPr id="315" name="Google Shape;315;p59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9"/>
          <p:cNvSpPr txBox="1"/>
          <p:nvPr/>
        </p:nvSpPr>
        <p:spPr>
          <a:xfrm>
            <a:off x="319850" y="1086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265500" y="1233175"/>
            <a:ext cx="4045200" cy="24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 callbacks</a:t>
            </a:r>
            <a:endParaRPr/>
          </a:p>
        </p:txBody>
      </p:sp>
      <p:sp>
        <p:nvSpPr>
          <p:cNvPr id="322" name="Google Shape;32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6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0" name="Google Shape;330;p61"/>
          <p:cNvCxnSpPr/>
          <p:nvPr/>
        </p:nvCxnSpPr>
        <p:spPr>
          <a:xfrm>
            <a:off x="1113900" y="167085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61"/>
          <p:cNvCxnSpPr/>
          <p:nvPr/>
        </p:nvCxnSpPr>
        <p:spPr>
          <a:xfrm>
            <a:off x="1706875" y="256310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61"/>
          <p:cNvCxnSpPr/>
          <p:nvPr/>
        </p:nvCxnSpPr>
        <p:spPr>
          <a:xfrm>
            <a:off x="1113900" y="3399900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61"/>
          <p:cNvCxnSpPr/>
          <p:nvPr/>
        </p:nvCxnSpPr>
        <p:spPr>
          <a:xfrm>
            <a:off x="692725" y="38266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61"/>
          <p:cNvCxnSpPr/>
          <p:nvPr/>
        </p:nvCxnSpPr>
        <p:spPr>
          <a:xfrm>
            <a:off x="692725" y="12275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