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  <p:sldMasterId id="2147483733" r:id="rId2"/>
    <p:sldMasterId id="2147483734" r:id="rId3"/>
    <p:sldMasterId id="2147483735" r:id="rId4"/>
    <p:sldMasterId id="2147483736" r:id="rId5"/>
    <p:sldMasterId id="2147483737" r:id="rId6"/>
    <p:sldMasterId id="2147483738" r:id="rId7"/>
  </p:sldMasterIdLst>
  <p:notesMasterIdLst>
    <p:notesMasterId r:id="rId4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font" Target="fonts/font6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font" Target="fonts/font8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4418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498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10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100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922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991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39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789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453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159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942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87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09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709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607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990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497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194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408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544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492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014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27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37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637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359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040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345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112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62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24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4855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958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4832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31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03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9" name="Google Shape;279;p5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8" name="Google Shape;288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5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2" name="Google Shape;292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2" name="Google Shape;302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9" name="Google Shape;309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14" name="Google Shape;314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5" name="Google Shape;325;p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6" name="Google Shape;326;p64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3" name="Google Shape;343;p6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4" name="Google Shape;344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7" name="Google Shape;347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2" name="Google Shape;352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5" name="Google Shape;355;p70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6" name="Google Shape;356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5" name="Google Shape;365;p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6" name="Google Shape;366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9" name="Google Shape;369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3" name="Google Shape;373;p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4" name="Google Shape;374;p7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5" name="Google Shape;375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78" name="Google Shape;378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2" name="Google Shape;382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77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77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9" name="Google Shape;389;p77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90" name="Google Shape;390;p77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7" name="Google Shape;407;p80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8" name="Google Shape;408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1" name="Google Shape;411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8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6" name="Google Shape;416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9" name="Google Shape;419;p83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0" name="Google Shape;420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9" name="Google Shape;429;p8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0" name="Google Shape;430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3" name="Google Shape;433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7" name="Google Shape;437;p8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8" name="Google Shape;438;p8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9" name="Google Shape;439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42" name="Google Shape;442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6" name="Google Shape;446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90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90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3" name="Google Shape;453;p90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4" name="Google Shape;454;p90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25075"/>
            <a:ext cx="2339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5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8" name="Google Shape;338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79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9" name="Google Shape;399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intents/sending.html#AppChoos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#ACTION_CREATE_DOCUMEN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provider/AlarmClock.html#ACTION_SET_ALAR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content/Intent.html#ACTION_SENDTO" TargetMode="External"/><Relationship Id="rId5" Type="http://schemas.openxmlformats.org/officeDocument/2006/relationships/hyperlink" Target="https://developer.android.com/reference/android/content/Intent.html#ACTION_CREATE_DOCUMENT" TargetMode="External"/><Relationship Id="rId4" Type="http://schemas.openxmlformats.org/officeDocument/2006/relationships/hyperlink" Target="https://developer.android.com/reference/android/provider/MediaStore.html#ACTION_IMAGE_CAPTUR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intents-commo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#ACTION_VIEW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reference/android/content/Intent.html#CATEGORY_ALTERNATIVE" TargetMode="External"/><Relationship Id="rId4" Type="http://schemas.openxmlformats.org/officeDocument/2006/relationships/hyperlink" Target="https://developer.android.com/reference/android/content/Intent.html#ACTION_SEN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basics/intents/filters.html" TargetMode="External"/><Relationship Id="rId3" Type="http://schemas.openxmlformats.org/officeDocument/2006/relationships/hyperlink" Target="https://developer.android.com/reference/android/content/Intent.html" TargetMode="External"/><Relationship Id="rId7" Type="http://schemas.openxmlformats.org/officeDocument/2006/relationships/hyperlink" Target="https://developer.android.com/reference/android/content/Intent.html#CATEGORY_ALTERNATIV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developer.android.com/reference/android/content/Intent.html#ACTION_AIRPLANE_MODE_CHANGED" TargetMode="External"/><Relationship Id="rId5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6" name="Google Shape;466;p9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7" name="Google Shape;467;p9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9" name="Google Shape;469;p9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37" name="Google Shape;537;p10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44" name="Google Shape;544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lang="en" sz="1800" smtClean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lang="en" sz="18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new Intent(Intent.ACTION_CALL_BUTTON);</a:t>
            </a:r>
            <a:endParaRPr sz="1800"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20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lang="en" sz="2400" b="1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>
            <a:spLocks noGrp="1"/>
          </p:cNvSpPr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lang="en" sz="1800" b="1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sz="1800" i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29" name="Google Shape;629;p11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50" name="Google Shape;650;p1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AndroidManifest.xml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ability of Activity to accept an implicit Intent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57" name="Google Shape;657;p118"/>
          <p:cNvSpPr txBox="1">
            <a:spLocks noGrp="1"/>
          </p:cNvSpPr>
          <p:nvPr>
            <p:ph type="body" idx="1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sz="2000"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Intent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Intent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83" name="Google Shape;483;p9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77" name="Google Shape;677;p12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>
            <a:spLocks noGrp="1"/>
          </p:cNvSpPr>
          <p:nvPr>
            <p:ph type="body" idx="1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>
            <a:spLocks noGrp="1"/>
          </p:cNvSpPr>
          <p:nvPr>
            <p:ph type="body" idx="1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9" name="Google Shape;699;p1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14" name="Google Shape;714;p1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96" name="Google Shape;496;p96"/>
          <p:cNvSpPr txBox="1">
            <a:spLocks noGrp="1"/>
          </p:cNvSpPr>
          <p:nvPr>
            <p:ph type="body" idx="1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Originator</a:t>
            </a:r>
            <a:endParaRPr sz="1800" dirty="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17" name="Google Shape;517;p98"/>
          <p:cNvSpPr txBox="1">
            <a:spLocks noGrp="1"/>
          </p:cNvSpPr>
          <p:nvPr>
            <p:ph type="body" idx="1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 b="1"/>
              <a:t> </a:t>
            </a:r>
            <a:r>
              <a:rPr lang="en"/>
              <a:t>Starts an Activity of a specific class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>
            <a:spLocks noGrp="1"/>
          </p:cNvSpPr>
          <p:nvPr>
            <p:ph type="body" idx="1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Activity in another app by describing an action you intend to perform, such as "share an article", "view a map", or "take a picture"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an action and optionally provide data with which to perform the action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specify the target Activity class, just the intended action</a:t>
            </a:r>
            <a:endParaRPr/>
          </a:p>
        </p:txBody>
      </p:sp>
      <p:sp>
        <p:nvSpPr>
          <p:cNvPr id="530" name="Google Shape;530;p10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Microsoft Office PowerPoint</Application>
  <PresentationFormat>全屏显示(16:9)</PresentationFormat>
  <Paragraphs>208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Roboto</vt:lpstr>
      <vt:lpstr>Open Sans</vt:lpstr>
      <vt:lpstr>Consolas</vt:lpstr>
      <vt:lpstr>GDT master</vt:lpstr>
      <vt:lpstr>GDT master</vt:lpstr>
      <vt:lpstr>GDT master</vt:lpstr>
      <vt:lpstr>GDT master</vt:lpstr>
      <vt:lpstr>GDT master</vt:lpstr>
      <vt:lpstr>GDT master</vt:lpstr>
      <vt:lpstr>GDT master</vt:lpstr>
      <vt:lpstr>Activities and Intents</vt:lpstr>
      <vt:lpstr>2.3 Implicit Intents</vt:lpstr>
      <vt:lpstr>Contents</vt:lpstr>
      <vt:lpstr>Recap: Intent</vt:lpstr>
      <vt:lpstr>What is an Intent?</vt:lpstr>
      <vt:lpstr>What can an Intent do?</vt:lpstr>
      <vt:lpstr>Explicit vs. implicit Intent</vt:lpstr>
      <vt:lpstr>Implicit Intent overview</vt:lpstr>
      <vt:lpstr>What you do with an implicit Intent</vt:lpstr>
      <vt:lpstr>What system does with implicit Intent</vt:lpstr>
      <vt:lpstr>How does implicit Intent work?</vt:lpstr>
      <vt:lpstr>App Chooser</vt:lpstr>
      <vt:lpstr>Sending an implicit Intent</vt:lpstr>
      <vt:lpstr>Sending an implicit Intent</vt:lpstr>
      <vt:lpstr>Avoid exceptions and crashes</vt:lpstr>
      <vt:lpstr>Sending an implicit Intent with data URI</vt:lpstr>
      <vt:lpstr>Providing the data as URI</vt:lpstr>
      <vt:lpstr>Implicit Intent examples</vt:lpstr>
      <vt:lpstr>Sending an implicit Intent with extras</vt:lpstr>
      <vt:lpstr>Category</vt:lpstr>
      <vt:lpstr>Sending an implicit Intent with type and category </vt:lpstr>
      <vt:lpstr>Sending an implicit Intent with type and category </vt:lpstr>
      <vt:lpstr>Common actions for an implicit Intent</vt:lpstr>
      <vt:lpstr>Apps that handle common actions</vt:lpstr>
      <vt:lpstr>Receiving an Implicit Intent</vt:lpstr>
      <vt:lpstr>Register your app to receive an Intent</vt:lpstr>
      <vt:lpstr>Intent filter in AndroidManifest.xml</vt:lpstr>
      <vt:lpstr>Intent filters: action and category</vt:lpstr>
      <vt:lpstr>Intent filters: data</vt:lpstr>
      <vt:lpstr>An Activity can have multiple filters</vt:lpstr>
      <vt:lpstr>A filter can have multiple actions &amp; data</vt:lpstr>
      <vt:lpstr>Learn more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Neo Shi</cp:lastModifiedBy>
  <cp:revision>1</cp:revision>
  <dcterms:modified xsi:type="dcterms:W3CDTF">2018-12-19T02:14:43Z</dcterms:modified>
</cp:coreProperties>
</file>